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1" r:id="rId4"/>
    <p:sldId id="257" r:id="rId5"/>
    <p:sldId id="260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FB38-E0ED-48E9-9A5A-56E041278291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74D6-8D8E-413E-A8A1-448AA0CFB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4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FB38-E0ED-48E9-9A5A-56E041278291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74D6-8D8E-413E-A8A1-448AA0CFB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2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FB38-E0ED-48E9-9A5A-56E041278291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74D6-8D8E-413E-A8A1-448AA0CFB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1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FB38-E0ED-48E9-9A5A-56E041278291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74D6-8D8E-413E-A8A1-448AA0CFB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6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FB38-E0ED-48E9-9A5A-56E041278291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74D6-8D8E-413E-A8A1-448AA0CFB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1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FB38-E0ED-48E9-9A5A-56E041278291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74D6-8D8E-413E-A8A1-448AA0CFB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FB38-E0ED-48E9-9A5A-56E041278291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74D6-8D8E-413E-A8A1-448AA0CFB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2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FB38-E0ED-48E9-9A5A-56E041278291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74D6-8D8E-413E-A8A1-448AA0CFB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1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FB38-E0ED-48E9-9A5A-56E041278291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74D6-8D8E-413E-A8A1-448AA0CFB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3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FB38-E0ED-48E9-9A5A-56E041278291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74D6-8D8E-413E-A8A1-448AA0CFB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FB38-E0ED-48E9-9A5A-56E041278291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74D6-8D8E-413E-A8A1-448AA0CFB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6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FFB38-E0ED-48E9-9A5A-56E041278291}" type="datetimeFigureOut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B74D6-8D8E-413E-A8A1-448AA0CFB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							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5181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Warm-up:</a:t>
            </a:r>
          </a:p>
          <a:p>
            <a:r>
              <a:rPr lang="en-US" sz="2800" dirty="0" smtClean="0"/>
              <a:t>	Write a definition for each term in your own words:</a:t>
            </a:r>
          </a:p>
          <a:p>
            <a:pPr marL="800100" lvl="1" indent="-342900">
              <a:buAutoNum type="arabicPeriod"/>
            </a:pPr>
            <a:r>
              <a:rPr lang="en-US" sz="2800" dirty="0" smtClean="0"/>
              <a:t>Line	</a:t>
            </a:r>
          </a:p>
          <a:p>
            <a:pPr marL="800100" lvl="1" indent="-342900">
              <a:buAutoNum type="arabicPeriod"/>
            </a:pPr>
            <a:endParaRPr lang="en-US" sz="2800" dirty="0" smtClean="0"/>
          </a:p>
          <a:p>
            <a:pPr marL="800100" lvl="1" indent="-342900">
              <a:buAutoNum type="arabicPeriod"/>
            </a:pPr>
            <a:r>
              <a:rPr lang="en-US" sz="2800" dirty="0" smtClean="0"/>
              <a:t>Equation</a:t>
            </a:r>
          </a:p>
          <a:p>
            <a:pPr marL="800100" lvl="1" indent="-342900">
              <a:buAutoNum type="arabicPeriod"/>
            </a:pPr>
            <a:endParaRPr lang="en-US" sz="2800" dirty="0" smtClean="0"/>
          </a:p>
          <a:p>
            <a:pPr marL="800100" lvl="1" indent="-342900">
              <a:buAutoNum type="arabicPeriod"/>
            </a:pPr>
            <a:r>
              <a:rPr lang="en-US" sz="2800" dirty="0" smtClean="0"/>
              <a:t>Slope</a:t>
            </a:r>
          </a:p>
          <a:p>
            <a:pPr marL="800100" lvl="1" indent="-342900">
              <a:buAutoNum type="arabicPeriod"/>
            </a:pPr>
            <a:endParaRPr lang="en-US" sz="2800" dirty="0" smtClean="0"/>
          </a:p>
          <a:p>
            <a:pPr marL="800100" lvl="1" indent="-342900">
              <a:buAutoNum type="arabicPeriod"/>
            </a:pPr>
            <a:r>
              <a:rPr lang="en-US" sz="2800" dirty="0" smtClean="0"/>
              <a:t>X-intercept</a:t>
            </a: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596382" y="2599813"/>
            <a:ext cx="3897601" cy="2275797"/>
            <a:chOff x="2596382" y="2599813"/>
            <a:chExt cx="3897601" cy="2275797"/>
          </a:xfrm>
        </p:grpSpPr>
        <p:sp>
          <p:nvSpPr>
            <p:cNvPr id="4" name="SMARTInkAnnotation0"/>
            <p:cNvSpPr/>
            <p:nvPr/>
          </p:nvSpPr>
          <p:spPr>
            <a:xfrm>
              <a:off x="2721687" y="2661057"/>
              <a:ext cx="53485" cy="44594"/>
            </a:xfrm>
            <a:custGeom>
              <a:avLst/>
              <a:gdLst/>
              <a:ahLst/>
              <a:cxnLst/>
              <a:rect l="0" t="0" r="0" b="0"/>
              <a:pathLst>
                <a:path w="53485" h="44594">
                  <a:moveTo>
                    <a:pt x="53484" y="8920"/>
                  </a:moveTo>
                  <a:lnTo>
                    <a:pt x="53484" y="4179"/>
                  </a:lnTo>
                  <a:lnTo>
                    <a:pt x="52491" y="2783"/>
                  </a:lnTo>
                  <a:lnTo>
                    <a:pt x="50836" y="1852"/>
                  </a:lnTo>
                  <a:lnTo>
                    <a:pt x="44654" y="22"/>
                  </a:lnTo>
                  <a:lnTo>
                    <a:pt x="39831" y="0"/>
                  </a:lnTo>
                  <a:lnTo>
                    <a:pt x="37429" y="988"/>
                  </a:lnTo>
                  <a:lnTo>
                    <a:pt x="34835" y="2640"/>
                  </a:lnTo>
                  <a:lnTo>
                    <a:pt x="32112" y="4733"/>
                  </a:lnTo>
                  <a:lnTo>
                    <a:pt x="30296" y="7121"/>
                  </a:lnTo>
                  <a:lnTo>
                    <a:pt x="29086" y="9705"/>
                  </a:lnTo>
                  <a:lnTo>
                    <a:pt x="28279" y="12420"/>
                  </a:lnTo>
                  <a:lnTo>
                    <a:pt x="26748" y="15222"/>
                  </a:lnTo>
                  <a:lnTo>
                    <a:pt x="24735" y="18082"/>
                  </a:lnTo>
                  <a:lnTo>
                    <a:pt x="22398" y="20981"/>
                  </a:lnTo>
                  <a:lnTo>
                    <a:pt x="19848" y="23906"/>
                  </a:lnTo>
                  <a:lnTo>
                    <a:pt x="17154" y="26848"/>
                  </a:lnTo>
                  <a:lnTo>
                    <a:pt x="11512" y="32763"/>
                  </a:lnTo>
                  <a:lnTo>
                    <a:pt x="0" y="44484"/>
                  </a:lnTo>
                  <a:lnTo>
                    <a:pt x="942" y="44535"/>
                  </a:lnTo>
                  <a:lnTo>
                    <a:pt x="4638" y="44593"/>
                  </a:lnTo>
                  <a:lnTo>
                    <a:pt x="7014" y="43616"/>
                  </a:lnTo>
                  <a:lnTo>
                    <a:pt x="9592" y="41972"/>
                  </a:lnTo>
                  <a:lnTo>
                    <a:pt x="12303" y="39885"/>
                  </a:lnTo>
                  <a:lnTo>
                    <a:pt x="15104" y="37500"/>
                  </a:lnTo>
                  <a:lnTo>
                    <a:pt x="17965" y="34919"/>
                  </a:lnTo>
                  <a:lnTo>
                    <a:pt x="20865" y="32206"/>
                  </a:lnTo>
                  <a:lnTo>
                    <a:pt x="23792" y="30397"/>
                  </a:lnTo>
                  <a:lnTo>
                    <a:pt x="26736" y="29191"/>
                  </a:lnTo>
                  <a:lnTo>
                    <a:pt x="29693" y="28387"/>
                  </a:lnTo>
                  <a:lnTo>
                    <a:pt x="32657" y="26858"/>
                  </a:lnTo>
                  <a:lnTo>
                    <a:pt x="35626" y="24848"/>
                  </a:lnTo>
                  <a:lnTo>
                    <a:pt x="42783" y="19232"/>
                  </a:lnTo>
                  <a:lnTo>
                    <a:pt x="44364" y="17779"/>
                  </a:lnTo>
                  <a:lnTo>
                    <a:pt x="48768" y="13519"/>
                  </a:lnTo>
                  <a:lnTo>
                    <a:pt x="49347" y="11986"/>
                  </a:lnTo>
                  <a:lnTo>
                    <a:pt x="48739" y="10963"/>
                  </a:lnTo>
                  <a:lnTo>
                    <a:pt x="45373" y="9323"/>
                  </a:lnTo>
                  <a:lnTo>
                    <a:pt x="44104" y="9189"/>
                  </a:lnTo>
                  <a:lnTo>
                    <a:pt x="42264" y="9099"/>
                  </a:lnTo>
                  <a:lnTo>
                    <a:pt x="36920" y="8955"/>
                  </a:lnTo>
                  <a:lnTo>
                    <a:pt x="35489" y="9935"/>
                  </a:lnTo>
                  <a:lnTo>
                    <a:pt x="33541" y="11581"/>
                  </a:lnTo>
                  <a:lnTo>
                    <a:pt x="28024" y="16611"/>
                  </a:lnTo>
                  <a:lnTo>
                    <a:pt x="19089" y="25429"/>
                  </a:lnTo>
                  <a:lnTo>
                    <a:pt x="18634" y="26871"/>
                  </a:lnTo>
                  <a:lnTo>
                    <a:pt x="18332" y="28825"/>
                  </a:lnTo>
                  <a:lnTo>
                    <a:pt x="17847" y="34349"/>
                  </a:lnTo>
                  <a:lnTo>
                    <a:pt x="18799" y="34802"/>
                  </a:lnTo>
                  <a:lnTo>
                    <a:pt x="20428" y="35104"/>
                  </a:lnTo>
                  <a:lnTo>
                    <a:pt x="25434" y="35589"/>
                  </a:lnTo>
                  <a:lnTo>
                    <a:pt x="26838" y="34637"/>
                  </a:lnTo>
                  <a:lnTo>
                    <a:pt x="28767" y="33010"/>
                  </a:lnTo>
                  <a:lnTo>
                    <a:pt x="35205" y="27144"/>
                  </a:lnTo>
                  <a:lnTo>
                    <a:pt x="44545" y="178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1"/>
            <p:cNvSpPr/>
            <p:nvPr/>
          </p:nvSpPr>
          <p:spPr>
            <a:xfrm>
              <a:off x="3279670" y="2599813"/>
              <a:ext cx="49721" cy="52305"/>
            </a:xfrm>
            <a:custGeom>
              <a:avLst/>
              <a:gdLst/>
              <a:ahLst/>
              <a:cxnLst/>
              <a:rect l="0" t="0" r="0" b="0"/>
              <a:pathLst>
                <a:path w="49721" h="52305">
                  <a:moveTo>
                    <a:pt x="40807" y="25515"/>
                  </a:moveTo>
                  <a:lnTo>
                    <a:pt x="31871" y="16588"/>
                  </a:lnTo>
                  <a:lnTo>
                    <a:pt x="19426" y="16585"/>
                  </a:lnTo>
                  <a:lnTo>
                    <a:pt x="16620" y="17578"/>
                  </a:lnTo>
                  <a:lnTo>
                    <a:pt x="13756" y="19231"/>
                  </a:lnTo>
                  <a:lnTo>
                    <a:pt x="5559" y="25148"/>
                  </a:lnTo>
                  <a:lnTo>
                    <a:pt x="4397" y="25270"/>
                  </a:lnTo>
                  <a:lnTo>
                    <a:pt x="2627" y="25352"/>
                  </a:lnTo>
                  <a:lnTo>
                    <a:pt x="455" y="25406"/>
                  </a:lnTo>
                  <a:lnTo>
                    <a:pt x="0" y="25442"/>
                  </a:lnTo>
                  <a:lnTo>
                    <a:pt x="691" y="25467"/>
                  </a:lnTo>
                  <a:lnTo>
                    <a:pt x="4189" y="25505"/>
                  </a:lnTo>
                  <a:lnTo>
                    <a:pt x="5469" y="24517"/>
                  </a:lnTo>
                  <a:lnTo>
                    <a:pt x="7316" y="22865"/>
                  </a:lnTo>
                  <a:lnTo>
                    <a:pt x="9540" y="20772"/>
                  </a:lnTo>
                  <a:lnTo>
                    <a:pt x="12016" y="19376"/>
                  </a:lnTo>
                  <a:lnTo>
                    <a:pt x="14661" y="18446"/>
                  </a:lnTo>
                  <a:lnTo>
                    <a:pt x="17417" y="17826"/>
                  </a:lnTo>
                  <a:lnTo>
                    <a:pt x="20247" y="17412"/>
                  </a:lnTo>
                  <a:lnTo>
                    <a:pt x="23127" y="17137"/>
                  </a:lnTo>
                  <a:lnTo>
                    <a:pt x="26041" y="16953"/>
                  </a:lnTo>
                  <a:lnTo>
                    <a:pt x="28976" y="15838"/>
                  </a:lnTo>
                  <a:lnTo>
                    <a:pt x="31927" y="14103"/>
                  </a:lnTo>
                  <a:lnTo>
                    <a:pt x="34887" y="11954"/>
                  </a:lnTo>
                  <a:lnTo>
                    <a:pt x="37853" y="10521"/>
                  </a:lnTo>
                  <a:lnTo>
                    <a:pt x="40825" y="9566"/>
                  </a:lnTo>
                  <a:lnTo>
                    <a:pt x="43799" y="8929"/>
                  </a:lnTo>
                  <a:lnTo>
                    <a:pt x="44788" y="8505"/>
                  </a:lnTo>
                  <a:lnTo>
                    <a:pt x="44454" y="8222"/>
                  </a:lnTo>
                  <a:lnTo>
                    <a:pt x="43239" y="8033"/>
                  </a:lnTo>
                  <a:lnTo>
                    <a:pt x="43422" y="6915"/>
                  </a:lnTo>
                  <a:lnTo>
                    <a:pt x="44537" y="5178"/>
                  </a:lnTo>
                  <a:lnTo>
                    <a:pt x="48718" y="0"/>
                  </a:lnTo>
                  <a:lnTo>
                    <a:pt x="49061" y="568"/>
                  </a:lnTo>
                  <a:lnTo>
                    <a:pt x="49290" y="1938"/>
                  </a:lnTo>
                  <a:lnTo>
                    <a:pt x="49720" y="7321"/>
                  </a:lnTo>
                  <a:lnTo>
                    <a:pt x="48736" y="8425"/>
                  </a:lnTo>
                  <a:lnTo>
                    <a:pt x="42047" y="15315"/>
                  </a:lnTo>
                  <a:lnTo>
                    <a:pt x="41634" y="16731"/>
                  </a:lnTo>
                  <a:lnTo>
                    <a:pt x="41359" y="18666"/>
                  </a:lnTo>
                  <a:lnTo>
                    <a:pt x="41175" y="20949"/>
                  </a:lnTo>
                  <a:lnTo>
                    <a:pt x="40059" y="22471"/>
                  </a:lnTo>
                  <a:lnTo>
                    <a:pt x="38322" y="23486"/>
                  </a:lnTo>
                  <a:lnTo>
                    <a:pt x="33143" y="25114"/>
                  </a:lnTo>
                  <a:lnTo>
                    <a:pt x="31725" y="26240"/>
                  </a:lnTo>
                  <a:lnTo>
                    <a:pt x="29786" y="27983"/>
                  </a:lnTo>
                  <a:lnTo>
                    <a:pt x="27500" y="30137"/>
                  </a:lnTo>
                  <a:lnTo>
                    <a:pt x="25976" y="32565"/>
                  </a:lnTo>
                  <a:lnTo>
                    <a:pt x="24960" y="35176"/>
                  </a:lnTo>
                  <a:lnTo>
                    <a:pt x="23330" y="41755"/>
                  </a:lnTo>
                  <a:lnTo>
                    <a:pt x="23196" y="43287"/>
                  </a:lnTo>
                  <a:lnTo>
                    <a:pt x="23107" y="45301"/>
                  </a:lnTo>
                  <a:lnTo>
                    <a:pt x="22929" y="523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2"/>
            <p:cNvSpPr/>
            <p:nvPr/>
          </p:nvSpPr>
          <p:spPr>
            <a:xfrm>
              <a:off x="3284720" y="3536159"/>
              <a:ext cx="357578" cy="26787"/>
            </a:xfrm>
            <a:custGeom>
              <a:avLst/>
              <a:gdLst/>
              <a:ahLst/>
              <a:cxnLst/>
              <a:rect l="0" t="0" r="0" b="0"/>
              <a:pathLst>
                <a:path w="357578" h="26787">
                  <a:moveTo>
                    <a:pt x="0" y="17857"/>
                  </a:moveTo>
                  <a:lnTo>
                    <a:pt x="0" y="9036"/>
                  </a:lnTo>
                  <a:lnTo>
                    <a:pt x="2648" y="6329"/>
                  </a:lnTo>
                  <a:lnTo>
                    <a:pt x="4745" y="4219"/>
                  </a:lnTo>
                  <a:lnTo>
                    <a:pt x="7136" y="2811"/>
                  </a:lnTo>
                  <a:lnTo>
                    <a:pt x="9723" y="1873"/>
                  </a:lnTo>
                  <a:lnTo>
                    <a:pt x="12442" y="1248"/>
                  </a:lnTo>
                  <a:lnTo>
                    <a:pt x="20760" y="553"/>
                  </a:lnTo>
                  <a:lnTo>
                    <a:pt x="25759" y="368"/>
                  </a:lnTo>
                  <a:lnTo>
                    <a:pt x="47032" y="107"/>
                  </a:lnTo>
                  <a:lnTo>
                    <a:pt x="142401" y="0"/>
                  </a:lnTo>
                  <a:lnTo>
                    <a:pt x="156517" y="991"/>
                  </a:lnTo>
                  <a:lnTo>
                    <a:pt x="170893" y="2644"/>
                  </a:lnTo>
                  <a:lnTo>
                    <a:pt x="185445" y="4739"/>
                  </a:lnTo>
                  <a:lnTo>
                    <a:pt x="199118" y="6134"/>
                  </a:lnTo>
                  <a:lnTo>
                    <a:pt x="212207" y="7065"/>
                  </a:lnTo>
                  <a:lnTo>
                    <a:pt x="224906" y="7686"/>
                  </a:lnTo>
                  <a:lnTo>
                    <a:pt x="237345" y="9092"/>
                  </a:lnTo>
                  <a:lnTo>
                    <a:pt x="249611" y="11021"/>
                  </a:lnTo>
                  <a:lnTo>
                    <a:pt x="261761" y="13300"/>
                  </a:lnTo>
                  <a:lnTo>
                    <a:pt x="273834" y="14818"/>
                  </a:lnTo>
                  <a:lnTo>
                    <a:pt x="285856" y="15831"/>
                  </a:lnTo>
                  <a:lnTo>
                    <a:pt x="297844" y="16506"/>
                  </a:lnTo>
                  <a:lnTo>
                    <a:pt x="308816" y="17948"/>
                  </a:lnTo>
                  <a:lnTo>
                    <a:pt x="319110" y="19902"/>
                  </a:lnTo>
                  <a:lnTo>
                    <a:pt x="328952" y="22197"/>
                  </a:lnTo>
                  <a:lnTo>
                    <a:pt x="336507" y="23727"/>
                  </a:lnTo>
                  <a:lnTo>
                    <a:pt x="342538" y="24747"/>
                  </a:lnTo>
                  <a:lnTo>
                    <a:pt x="357577" y="267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3"/>
            <p:cNvSpPr/>
            <p:nvPr/>
          </p:nvSpPr>
          <p:spPr>
            <a:xfrm>
              <a:off x="3275780" y="3670102"/>
              <a:ext cx="455913" cy="35720"/>
            </a:xfrm>
            <a:custGeom>
              <a:avLst/>
              <a:gdLst/>
              <a:ahLst/>
              <a:cxnLst/>
              <a:rect l="0" t="0" r="0" b="0"/>
              <a:pathLst>
                <a:path w="455913" h="35720">
                  <a:moveTo>
                    <a:pt x="0" y="0"/>
                  </a:moveTo>
                  <a:lnTo>
                    <a:pt x="244015" y="0"/>
                  </a:lnTo>
                  <a:lnTo>
                    <a:pt x="257037" y="991"/>
                  </a:lnTo>
                  <a:lnTo>
                    <a:pt x="270686" y="2645"/>
                  </a:lnTo>
                  <a:lnTo>
                    <a:pt x="284750" y="4740"/>
                  </a:lnTo>
                  <a:lnTo>
                    <a:pt x="298100" y="6136"/>
                  </a:lnTo>
                  <a:lnTo>
                    <a:pt x="310974" y="7067"/>
                  </a:lnTo>
                  <a:lnTo>
                    <a:pt x="323528" y="7688"/>
                  </a:lnTo>
                  <a:lnTo>
                    <a:pt x="334878" y="9094"/>
                  </a:lnTo>
                  <a:lnTo>
                    <a:pt x="345425" y="11023"/>
                  </a:lnTo>
                  <a:lnTo>
                    <a:pt x="377154" y="18479"/>
                  </a:lnTo>
                  <a:lnTo>
                    <a:pt x="388507" y="21249"/>
                  </a:lnTo>
                  <a:lnTo>
                    <a:pt x="398063" y="23096"/>
                  </a:lnTo>
                  <a:lnTo>
                    <a:pt x="406420" y="24326"/>
                  </a:lnTo>
                  <a:lnTo>
                    <a:pt x="413978" y="25148"/>
                  </a:lnTo>
                  <a:lnTo>
                    <a:pt x="427673" y="26059"/>
                  </a:lnTo>
                  <a:lnTo>
                    <a:pt x="434106" y="26302"/>
                  </a:lnTo>
                  <a:lnTo>
                    <a:pt x="439388" y="27457"/>
                  </a:lnTo>
                  <a:lnTo>
                    <a:pt x="443902" y="29219"/>
                  </a:lnTo>
                  <a:lnTo>
                    <a:pt x="455912" y="357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4"/>
            <p:cNvSpPr/>
            <p:nvPr/>
          </p:nvSpPr>
          <p:spPr>
            <a:xfrm>
              <a:off x="2596382" y="4116586"/>
              <a:ext cx="1028037" cy="544712"/>
            </a:xfrm>
            <a:custGeom>
              <a:avLst/>
              <a:gdLst/>
              <a:ahLst/>
              <a:cxnLst/>
              <a:rect l="0" t="0" r="0" b="0"/>
              <a:pathLst>
                <a:path w="1028037" h="544712">
                  <a:moveTo>
                    <a:pt x="0" y="544711"/>
                  </a:moveTo>
                  <a:lnTo>
                    <a:pt x="7697" y="544711"/>
                  </a:lnTo>
                  <a:lnTo>
                    <a:pt x="8112" y="543719"/>
                  </a:lnTo>
                  <a:lnTo>
                    <a:pt x="8572" y="539971"/>
                  </a:lnTo>
                  <a:lnTo>
                    <a:pt x="9687" y="538574"/>
                  </a:lnTo>
                  <a:lnTo>
                    <a:pt x="11425" y="537643"/>
                  </a:lnTo>
                  <a:lnTo>
                    <a:pt x="13576" y="537022"/>
                  </a:lnTo>
                  <a:lnTo>
                    <a:pt x="18615" y="533687"/>
                  </a:lnTo>
                  <a:lnTo>
                    <a:pt x="25159" y="528897"/>
                  </a:lnTo>
                  <a:lnTo>
                    <a:pt x="34689" y="523461"/>
                  </a:lnTo>
                  <a:lnTo>
                    <a:pt x="45547" y="520384"/>
                  </a:lnTo>
                  <a:lnTo>
                    <a:pt x="51223" y="519564"/>
                  </a:lnTo>
                  <a:lnTo>
                    <a:pt x="60179" y="516006"/>
                  </a:lnTo>
                  <a:lnTo>
                    <a:pt x="68464" y="510125"/>
                  </a:lnTo>
                  <a:lnTo>
                    <a:pt x="84296" y="496650"/>
                  </a:lnTo>
                  <a:lnTo>
                    <a:pt x="118093" y="474821"/>
                  </a:lnTo>
                  <a:lnTo>
                    <a:pt x="146198" y="459285"/>
                  </a:lnTo>
                  <a:lnTo>
                    <a:pt x="170788" y="448734"/>
                  </a:lnTo>
                  <a:lnTo>
                    <a:pt x="196946" y="433481"/>
                  </a:lnTo>
                  <a:lnTo>
                    <a:pt x="214670" y="422184"/>
                  </a:lnTo>
                  <a:lnTo>
                    <a:pt x="235129" y="410549"/>
                  </a:lnTo>
                  <a:lnTo>
                    <a:pt x="257466" y="398763"/>
                  </a:lnTo>
                  <a:lnTo>
                    <a:pt x="280637" y="386910"/>
                  </a:lnTo>
                  <a:lnTo>
                    <a:pt x="301530" y="375028"/>
                  </a:lnTo>
                  <a:lnTo>
                    <a:pt x="348714" y="346490"/>
                  </a:lnTo>
                  <a:lnTo>
                    <a:pt x="374166" y="332259"/>
                  </a:lnTo>
                  <a:lnTo>
                    <a:pt x="410832" y="313090"/>
                  </a:lnTo>
                  <a:lnTo>
                    <a:pt x="435877" y="299886"/>
                  </a:lnTo>
                  <a:lnTo>
                    <a:pt x="476904" y="276709"/>
                  </a:lnTo>
                  <a:lnTo>
                    <a:pt x="515658" y="255841"/>
                  </a:lnTo>
                  <a:lnTo>
                    <a:pt x="557160" y="232240"/>
                  </a:lnTo>
                  <a:lnTo>
                    <a:pt x="582690" y="218642"/>
                  </a:lnTo>
                  <a:lnTo>
                    <a:pt x="609929" y="205984"/>
                  </a:lnTo>
                  <a:lnTo>
                    <a:pt x="637597" y="193744"/>
                  </a:lnTo>
                  <a:lnTo>
                    <a:pt x="663137" y="181689"/>
                  </a:lnTo>
                  <a:lnTo>
                    <a:pt x="690381" y="169717"/>
                  </a:lnTo>
                  <a:lnTo>
                    <a:pt x="718051" y="157781"/>
                  </a:lnTo>
                  <a:lnTo>
                    <a:pt x="756959" y="139905"/>
                  </a:lnTo>
                  <a:lnTo>
                    <a:pt x="785054" y="127995"/>
                  </a:lnTo>
                  <a:lnTo>
                    <a:pt x="808797" y="116087"/>
                  </a:lnTo>
                  <a:lnTo>
                    <a:pt x="830277" y="104180"/>
                  </a:lnTo>
                  <a:lnTo>
                    <a:pt x="853066" y="92274"/>
                  </a:lnTo>
                  <a:lnTo>
                    <a:pt x="873790" y="80367"/>
                  </a:lnTo>
                  <a:lnTo>
                    <a:pt x="902210" y="65153"/>
                  </a:lnTo>
                  <a:lnTo>
                    <a:pt x="929503" y="51717"/>
                  </a:lnTo>
                  <a:lnTo>
                    <a:pt x="953813" y="37813"/>
                  </a:lnTo>
                  <a:lnTo>
                    <a:pt x="979824" y="24226"/>
                  </a:lnTo>
                  <a:lnTo>
                    <a:pt x="1007439" y="8984"/>
                  </a:lnTo>
                  <a:lnTo>
                    <a:pt x="1011325" y="5989"/>
                  </a:lnTo>
                  <a:lnTo>
                    <a:pt x="1018292" y="2662"/>
                  </a:lnTo>
                  <a:lnTo>
                    <a:pt x="102803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5"/>
            <p:cNvSpPr/>
            <p:nvPr/>
          </p:nvSpPr>
          <p:spPr>
            <a:xfrm>
              <a:off x="4107149" y="4223742"/>
              <a:ext cx="956522" cy="651868"/>
            </a:xfrm>
            <a:custGeom>
              <a:avLst/>
              <a:gdLst/>
              <a:ahLst/>
              <a:cxnLst/>
              <a:rect l="0" t="0" r="0" b="0"/>
              <a:pathLst>
                <a:path w="956522" h="651868">
                  <a:moveTo>
                    <a:pt x="0" y="0"/>
                  </a:moveTo>
                  <a:lnTo>
                    <a:pt x="7697" y="7688"/>
                  </a:lnTo>
                  <a:lnTo>
                    <a:pt x="18062" y="13302"/>
                  </a:lnTo>
                  <a:lnTo>
                    <a:pt x="25576" y="21126"/>
                  </a:lnTo>
                  <a:lnTo>
                    <a:pt x="28970" y="25990"/>
                  </a:lnTo>
                  <a:lnTo>
                    <a:pt x="40687" y="34041"/>
                  </a:lnTo>
                  <a:lnTo>
                    <a:pt x="54834" y="41919"/>
                  </a:lnTo>
                  <a:lnTo>
                    <a:pt x="82751" y="63144"/>
                  </a:lnTo>
                  <a:lnTo>
                    <a:pt x="110602" y="80556"/>
                  </a:lnTo>
                  <a:lnTo>
                    <a:pt x="131598" y="92357"/>
                  </a:lnTo>
                  <a:lnTo>
                    <a:pt x="161164" y="111150"/>
                  </a:lnTo>
                  <a:lnTo>
                    <a:pt x="223586" y="154948"/>
                  </a:lnTo>
                  <a:lnTo>
                    <a:pt x="245714" y="171061"/>
                  </a:lnTo>
                  <a:lnTo>
                    <a:pt x="268791" y="185499"/>
                  </a:lnTo>
                  <a:lnTo>
                    <a:pt x="293286" y="199522"/>
                  </a:lnTo>
                  <a:lnTo>
                    <a:pt x="320726" y="215677"/>
                  </a:lnTo>
                  <a:lnTo>
                    <a:pt x="346828" y="232778"/>
                  </a:lnTo>
                  <a:lnTo>
                    <a:pt x="371672" y="250300"/>
                  </a:lnTo>
                  <a:lnTo>
                    <a:pt x="431967" y="294715"/>
                  </a:lnTo>
                  <a:lnTo>
                    <a:pt x="511276" y="355950"/>
                  </a:lnTo>
                  <a:lnTo>
                    <a:pt x="538459" y="374496"/>
                  </a:lnTo>
                  <a:lnTo>
                    <a:pt x="566101" y="392662"/>
                  </a:lnTo>
                  <a:lnTo>
                    <a:pt x="591631" y="410657"/>
                  </a:lnTo>
                  <a:lnTo>
                    <a:pt x="628340" y="437523"/>
                  </a:lnTo>
                  <a:lnTo>
                    <a:pt x="655050" y="455400"/>
                  </a:lnTo>
                  <a:lnTo>
                    <a:pt x="682482" y="472275"/>
                  </a:lnTo>
                  <a:lnTo>
                    <a:pt x="707918" y="486389"/>
                  </a:lnTo>
                  <a:lnTo>
                    <a:pt x="732466" y="501923"/>
                  </a:lnTo>
                  <a:lnTo>
                    <a:pt x="775853" y="531409"/>
                  </a:lnTo>
                  <a:lnTo>
                    <a:pt x="797424" y="544091"/>
                  </a:lnTo>
                  <a:lnTo>
                    <a:pt x="826608" y="562386"/>
                  </a:lnTo>
                  <a:lnTo>
                    <a:pt x="850485" y="580375"/>
                  </a:lnTo>
                  <a:lnTo>
                    <a:pt x="873784" y="595627"/>
                  </a:lnTo>
                  <a:lnTo>
                    <a:pt x="899453" y="609670"/>
                  </a:lnTo>
                  <a:lnTo>
                    <a:pt x="926993" y="625009"/>
                  </a:lnTo>
                  <a:lnTo>
                    <a:pt x="945657" y="641170"/>
                  </a:lnTo>
                  <a:lnTo>
                    <a:pt x="947291" y="641759"/>
                  </a:lnTo>
                  <a:lnTo>
                    <a:pt x="951757" y="642414"/>
                  </a:lnTo>
                  <a:lnTo>
                    <a:pt x="953344" y="643581"/>
                  </a:lnTo>
                  <a:lnTo>
                    <a:pt x="954403" y="645351"/>
                  </a:lnTo>
                  <a:lnTo>
                    <a:pt x="956521" y="6518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6"/>
            <p:cNvSpPr/>
            <p:nvPr/>
          </p:nvSpPr>
          <p:spPr>
            <a:xfrm>
              <a:off x="5421248" y="4580930"/>
              <a:ext cx="1072735" cy="26790"/>
            </a:xfrm>
            <a:custGeom>
              <a:avLst/>
              <a:gdLst/>
              <a:ahLst/>
              <a:cxnLst/>
              <a:rect l="0" t="0" r="0" b="0"/>
              <a:pathLst>
                <a:path w="1072735" h="26790">
                  <a:moveTo>
                    <a:pt x="0" y="0"/>
                  </a:moveTo>
                  <a:lnTo>
                    <a:pt x="125580" y="0"/>
                  </a:lnTo>
                  <a:lnTo>
                    <a:pt x="134377" y="991"/>
                  </a:lnTo>
                  <a:lnTo>
                    <a:pt x="143221" y="2645"/>
                  </a:lnTo>
                  <a:lnTo>
                    <a:pt x="152097" y="4740"/>
                  </a:lnTo>
                  <a:lnTo>
                    <a:pt x="160994" y="6137"/>
                  </a:lnTo>
                  <a:lnTo>
                    <a:pt x="169905" y="7067"/>
                  </a:lnTo>
                  <a:lnTo>
                    <a:pt x="178826" y="7688"/>
                  </a:lnTo>
                  <a:lnTo>
                    <a:pt x="196684" y="8377"/>
                  </a:lnTo>
                  <a:lnTo>
                    <a:pt x="223491" y="8766"/>
                  </a:lnTo>
                  <a:lnTo>
                    <a:pt x="298505" y="8920"/>
                  </a:lnTo>
                  <a:lnTo>
                    <a:pt x="309256" y="9915"/>
                  </a:lnTo>
                  <a:lnTo>
                    <a:pt x="319404" y="11570"/>
                  </a:lnTo>
                  <a:lnTo>
                    <a:pt x="329149" y="13666"/>
                  </a:lnTo>
                  <a:lnTo>
                    <a:pt x="339618" y="15064"/>
                  </a:lnTo>
                  <a:lnTo>
                    <a:pt x="350571" y="15996"/>
                  </a:lnTo>
                  <a:lnTo>
                    <a:pt x="361846" y="16617"/>
                  </a:lnTo>
                  <a:lnTo>
                    <a:pt x="384969" y="17307"/>
                  </a:lnTo>
                  <a:lnTo>
                    <a:pt x="396697" y="17490"/>
                  </a:lnTo>
                  <a:lnTo>
                    <a:pt x="407496" y="18606"/>
                  </a:lnTo>
                  <a:lnTo>
                    <a:pt x="417675" y="20341"/>
                  </a:lnTo>
                  <a:lnTo>
                    <a:pt x="427441" y="22491"/>
                  </a:lnTo>
                  <a:lnTo>
                    <a:pt x="437924" y="23923"/>
                  </a:lnTo>
                  <a:lnTo>
                    <a:pt x="448886" y="24878"/>
                  </a:lnTo>
                  <a:lnTo>
                    <a:pt x="460168" y="25515"/>
                  </a:lnTo>
                  <a:lnTo>
                    <a:pt x="483297" y="26223"/>
                  </a:lnTo>
                  <a:lnTo>
                    <a:pt x="551646" y="26738"/>
                  </a:lnTo>
                  <a:lnTo>
                    <a:pt x="827068" y="26789"/>
                  </a:lnTo>
                  <a:lnTo>
                    <a:pt x="833468" y="25797"/>
                  </a:lnTo>
                  <a:lnTo>
                    <a:pt x="839721" y="24143"/>
                  </a:lnTo>
                  <a:lnTo>
                    <a:pt x="845876" y="22049"/>
                  </a:lnTo>
                  <a:lnTo>
                    <a:pt x="851966" y="20652"/>
                  </a:lnTo>
                  <a:lnTo>
                    <a:pt x="858013" y="19721"/>
                  </a:lnTo>
                  <a:lnTo>
                    <a:pt x="864031" y="19100"/>
                  </a:lnTo>
                  <a:lnTo>
                    <a:pt x="876015" y="18411"/>
                  </a:lnTo>
                  <a:lnTo>
                    <a:pt x="905858" y="17931"/>
                  </a:lnTo>
                  <a:lnTo>
                    <a:pt x="935661" y="17869"/>
                  </a:lnTo>
                  <a:lnTo>
                    <a:pt x="940628" y="16873"/>
                  </a:lnTo>
                  <a:lnTo>
                    <a:pt x="944932" y="15218"/>
                  </a:lnTo>
                  <a:lnTo>
                    <a:pt x="948796" y="13122"/>
                  </a:lnTo>
                  <a:lnTo>
                    <a:pt x="952364" y="11725"/>
                  </a:lnTo>
                  <a:lnTo>
                    <a:pt x="955736" y="10792"/>
                  </a:lnTo>
                  <a:lnTo>
                    <a:pt x="958978" y="10172"/>
                  </a:lnTo>
                  <a:lnTo>
                    <a:pt x="967877" y="9482"/>
                  </a:lnTo>
                  <a:lnTo>
                    <a:pt x="998977" y="8951"/>
                  </a:lnTo>
                  <a:lnTo>
                    <a:pt x="1020801" y="8932"/>
                  </a:lnTo>
                  <a:lnTo>
                    <a:pt x="1024206" y="9924"/>
                  </a:lnTo>
                  <a:lnTo>
                    <a:pt x="1027470" y="11577"/>
                  </a:lnTo>
                  <a:lnTo>
                    <a:pt x="1030639" y="13671"/>
                  </a:lnTo>
                  <a:lnTo>
                    <a:pt x="1033744" y="15067"/>
                  </a:lnTo>
                  <a:lnTo>
                    <a:pt x="1036808" y="15998"/>
                  </a:lnTo>
                  <a:lnTo>
                    <a:pt x="1039844" y="16618"/>
                  </a:lnTo>
                  <a:lnTo>
                    <a:pt x="1045865" y="17308"/>
                  </a:lnTo>
                  <a:lnTo>
                    <a:pt x="1072734" y="17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998" y="1424538"/>
            <a:ext cx="26384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MARTInkAnnotation315"/>
          <p:cNvSpPr/>
          <p:nvPr/>
        </p:nvSpPr>
        <p:spPr>
          <a:xfrm>
            <a:off x="8103082" y="2598539"/>
            <a:ext cx="89395" cy="169665"/>
          </a:xfrm>
          <a:custGeom>
            <a:avLst/>
            <a:gdLst/>
            <a:ahLst/>
            <a:cxnLst/>
            <a:rect l="0" t="0" r="0" b="0"/>
            <a:pathLst>
              <a:path w="89395" h="169665">
                <a:moveTo>
                  <a:pt x="89394" y="0"/>
                </a:moveTo>
                <a:lnTo>
                  <a:pt x="89394" y="13303"/>
                </a:lnTo>
                <a:lnTo>
                  <a:pt x="88402" y="15814"/>
                </a:lnTo>
                <a:lnTo>
                  <a:pt x="86745" y="18480"/>
                </a:lnTo>
                <a:lnTo>
                  <a:pt x="84648" y="21250"/>
                </a:lnTo>
                <a:lnTo>
                  <a:pt x="83250" y="25081"/>
                </a:lnTo>
                <a:lnTo>
                  <a:pt x="82318" y="29619"/>
                </a:lnTo>
                <a:lnTo>
                  <a:pt x="81697" y="34628"/>
                </a:lnTo>
                <a:lnTo>
                  <a:pt x="80290" y="38960"/>
                </a:lnTo>
                <a:lnTo>
                  <a:pt x="78359" y="42841"/>
                </a:lnTo>
                <a:lnTo>
                  <a:pt x="76078" y="46420"/>
                </a:lnTo>
                <a:lnTo>
                  <a:pt x="73564" y="50790"/>
                </a:lnTo>
                <a:lnTo>
                  <a:pt x="68122" y="60938"/>
                </a:lnTo>
                <a:lnTo>
                  <a:pt x="50620" y="95374"/>
                </a:lnTo>
                <a:lnTo>
                  <a:pt x="47653" y="100293"/>
                </a:lnTo>
                <a:lnTo>
                  <a:pt x="44680" y="104565"/>
                </a:lnTo>
                <a:lnTo>
                  <a:pt x="41707" y="108405"/>
                </a:lnTo>
                <a:lnTo>
                  <a:pt x="38730" y="112950"/>
                </a:lnTo>
                <a:lnTo>
                  <a:pt x="35753" y="117964"/>
                </a:lnTo>
                <a:lnTo>
                  <a:pt x="32775" y="123291"/>
                </a:lnTo>
                <a:lnTo>
                  <a:pt x="29796" y="127835"/>
                </a:lnTo>
                <a:lnTo>
                  <a:pt x="26816" y="131856"/>
                </a:lnTo>
                <a:lnTo>
                  <a:pt x="23837" y="135529"/>
                </a:lnTo>
                <a:lnTo>
                  <a:pt x="21852" y="138970"/>
                </a:lnTo>
                <a:lnTo>
                  <a:pt x="20527" y="142256"/>
                </a:lnTo>
                <a:lnTo>
                  <a:pt x="19645" y="145439"/>
                </a:lnTo>
                <a:lnTo>
                  <a:pt x="18063" y="148553"/>
                </a:lnTo>
                <a:lnTo>
                  <a:pt x="16015" y="151621"/>
                </a:lnTo>
                <a:lnTo>
                  <a:pt x="10337" y="158934"/>
                </a:lnTo>
                <a:lnTo>
                  <a:pt x="8878" y="160526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316"/>
          <p:cNvSpPr/>
          <p:nvPr/>
        </p:nvSpPr>
        <p:spPr>
          <a:xfrm>
            <a:off x="8076373" y="2589609"/>
            <a:ext cx="133983" cy="187525"/>
          </a:xfrm>
          <a:custGeom>
            <a:avLst/>
            <a:gdLst/>
            <a:ahLst/>
            <a:cxnLst/>
            <a:rect l="0" t="0" r="0" b="0"/>
            <a:pathLst>
              <a:path w="133983" h="187525">
                <a:moveTo>
                  <a:pt x="8830" y="0"/>
                </a:moveTo>
                <a:lnTo>
                  <a:pt x="259" y="8562"/>
                </a:lnTo>
                <a:lnTo>
                  <a:pt x="55" y="14058"/>
                </a:lnTo>
                <a:lnTo>
                  <a:pt x="0" y="18302"/>
                </a:lnTo>
                <a:lnTo>
                  <a:pt x="956" y="22123"/>
                </a:lnTo>
                <a:lnTo>
                  <a:pt x="2588" y="25663"/>
                </a:lnTo>
                <a:lnTo>
                  <a:pt x="4669" y="29015"/>
                </a:lnTo>
                <a:lnTo>
                  <a:pt x="6055" y="32242"/>
                </a:lnTo>
                <a:lnTo>
                  <a:pt x="6981" y="35385"/>
                </a:lnTo>
                <a:lnTo>
                  <a:pt x="7597" y="38473"/>
                </a:lnTo>
                <a:lnTo>
                  <a:pt x="9002" y="41524"/>
                </a:lnTo>
                <a:lnTo>
                  <a:pt x="10930" y="44550"/>
                </a:lnTo>
                <a:lnTo>
                  <a:pt x="13211" y="47559"/>
                </a:lnTo>
                <a:lnTo>
                  <a:pt x="15724" y="50558"/>
                </a:lnTo>
                <a:lnTo>
                  <a:pt x="18392" y="53549"/>
                </a:lnTo>
                <a:lnTo>
                  <a:pt x="21165" y="56535"/>
                </a:lnTo>
                <a:lnTo>
                  <a:pt x="38894" y="74594"/>
                </a:lnTo>
                <a:lnTo>
                  <a:pt x="46361" y="82101"/>
                </a:lnTo>
                <a:lnTo>
                  <a:pt x="49743" y="86484"/>
                </a:lnTo>
                <a:lnTo>
                  <a:pt x="52991" y="91391"/>
                </a:lnTo>
                <a:lnTo>
                  <a:pt x="56151" y="96646"/>
                </a:lnTo>
                <a:lnTo>
                  <a:pt x="59248" y="101142"/>
                </a:lnTo>
                <a:lnTo>
                  <a:pt x="62307" y="105131"/>
                </a:lnTo>
                <a:lnTo>
                  <a:pt x="65341" y="108783"/>
                </a:lnTo>
                <a:lnTo>
                  <a:pt x="68355" y="112209"/>
                </a:lnTo>
                <a:lnTo>
                  <a:pt x="71358" y="115486"/>
                </a:lnTo>
                <a:lnTo>
                  <a:pt x="77345" y="121772"/>
                </a:lnTo>
                <a:lnTo>
                  <a:pt x="128022" y="172640"/>
                </a:lnTo>
                <a:lnTo>
                  <a:pt x="130009" y="175617"/>
                </a:lnTo>
                <a:lnTo>
                  <a:pt x="131334" y="178594"/>
                </a:lnTo>
                <a:lnTo>
                  <a:pt x="133982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317"/>
          <p:cNvSpPr/>
          <p:nvPr/>
        </p:nvSpPr>
        <p:spPr>
          <a:xfrm>
            <a:off x="8264024" y="2655902"/>
            <a:ext cx="71484" cy="23005"/>
          </a:xfrm>
          <a:custGeom>
            <a:avLst/>
            <a:gdLst/>
            <a:ahLst/>
            <a:cxnLst/>
            <a:rect l="0" t="0" r="0" b="0"/>
            <a:pathLst>
              <a:path w="71484" h="23005">
                <a:moveTo>
                  <a:pt x="8907" y="5145"/>
                </a:moveTo>
                <a:lnTo>
                  <a:pt x="8907" y="404"/>
                </a:lnTo>
                <a:lnTo>
                  <a:pt x="7915" y="0"/>
                </a:lnTo>
                <a:lnTo>
                  <a:pt x="6258" y="723"/>
                </a:lnTo>
                <a:lnTo>
                  <a:pt x="0" y="5122"/>
                </a:lnTo>
                <a:lnTo>
                  <a:pt x="4723" y="9879"/>
                </a:lnTo>
                <a:lnTo>
                  <a:pt x="8104" y="11277"/>
                </a:lnTo>
                <a:lnTo>
                  <a:pt x="12344" y="12210"/>
                </a:lnTo>
                <a:lnTo>
                  <a:pt x="17159" y="12831"/>
                </a:lnTo>
                <a:lnTo>
                  <a:pt x="21361" y="14238"/>
                </a:lnTo>
                <a:lnTo>
                  <a:pt x="25156" y="16168"/>
                </a:lnTo>
                <a:lnTo>
                  <a:pt x="28680" y="18446"/>
                </a:lnTo>
                <a:lnTo>
                  <a:pt x="32021" y="19966"/>
                </a:lnTo>
                <a:lnTo>
                  <a:pt x="35243" y="20979"/>
                </a:lnTo>
                <a:lnTo>
                  <a:pt x="38383" y="21654"/>
                </a:lnTo>
                <a:lnTo>
                  <a:pt x="42464" y="22104"/>
                </a:lnTo>
                <a:lnTo>
                  <a:pt x="47171" y="22404"/>
                </a:lnTo>
                <a:lnTo>
                  <a:pt x="56705" y="22737"/>
                </a:lnTo>
                <a:lnTo>
                  <a:pt x="71483" y="230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335507" y="2678906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319"/>
          <p:cNvSpPr/>
          <p:nvPr/>
        </p:nvSpPr>
        <p:spPr>
          <a:xfrm>
            <a:off x="8415998" y="2625342"/>
            <a:ext cx="160876" cy="116073"/>
          </a:xfrm>
          <a:custGeom>
            <a:avLst/>
            <a:gdLst/>
            <a:ahLst/>
            <a:cxnLst/>
            <a:rect l="0" t="0" r="0" b="0"/>
            <a:pathLst>
              <a:path w="160876" h="116073">
                <a:moveTo>
                  <a:pt x="44662" y="8916"/>
                </a:moveTo>
                <a:lnTo>
                  <a:pt x="28394" y="8916"/>
                </a:lnTo>
                <a:lnTo>
                  <a:pt x="27857" y="9908"/>
                </a:lnTo>
                <a:lnTo>
                  <a:pt x="27499" y="11562"/>
                </a:lnTo>
                <a:lnTo>
                  <a:pt x="27260" y="13656"/>
                </a:lnTo>
                <a:lnTo>
                  <a:pt x="26108" y="15053"/>
                </a:lnTo>
                <a:lnTo>
                  <a:pt x="24347" y="15984"/>
                </a:lnTo>
                <a:lnTo>
                  <a:pt x="22179" y="16604"/>
                </a:lnTo>
                <a:lnTo>
                  <a:pt x="20734" y="18010"/>
                </a:lnTo>
                <a:lnTo>
                  <a:pt x="19770" y="19939"/>
                </a:lnTo>
                <a:lnTo>
                  <a:pt x="19127" y="22218"/>
                </a:lnTo>
                <a:lnTo>
                  <a:pt x="17707" y="24729"/>
                </a:lnTo>
                <a:lnTo>
                  <a:pt x="15766" y="27395"/>
                </a:lnTo>
                <a:lnTo>
                  <a:pt x="13479" y="30165"/>
                </a:lnTo>
                <a:lnTo>
                  <a:pt x="11953" y="33004"/>
                </a:lnTo>
                <a:lnTo>
                  <a:pt x="10937" y="35889"/>
                </a:lnTo>
                <a:lnTo>
                  <a:pt x="10259" y="38804"/>
                </a:lnTo>
                <a:lnTo>
                  <a:pt x="8815" y="41740"/>
                </a:lnTo>
                <a:lnTo>
                  <a:pt x="6858" y="44689"/>
                </a:lnTo>
                <a:lnTo>
                  <a:pt x="4560" y="47647"/>
                </a:lnTo>
                <a:lnTo>
                  <a:pt x="3028" y="50612"/>
                </a:lnTo>
                <a:lnTo>
                  <a:pt x="2007" y="53580"/>
                </a:lnTo>
                <a:lnTo>
                  <a:pt x="1326" y="56551"/>
                </a:lnTo>
                <a:lnTo>
                  <a:pt x="872" y="60517"/>
                </a:lnTo>
                <a:lnTo>
                  <a:pt x="570" y="65145"/>
                </a:lnTo>
                <a:lnTo>
                  <a:pt x="233" y="74586"/>
                </a:lnTo>
                <a:lnTo>
                  <a:pt x="44" y="85480"/>
                </a:lnTo>
                <a:lnTo>
                  <a:pt x="0" y="91892"/>
                </a:lnTo>
                <a:lnTo>
                  <a:pt x="982" y="94991"/>
                </a:lnTo>
                <a:lnTo>
                  <a:pt x="2630" y="98049"/>
                </a:lnTo>
                <a:lnTo>
                  <a:pt x="4721" y="101080"/>
                </a:lnTo>
                <a:lnTo>
                  <a:pt x="6116" y="104093"/>
                </a:lnTo>
                <a:lnTo>
                  <a:pt x="7045" y="107094"/>
                </a:lnTo>
                <a:lnTo>
                  <a:pt x="7665" y="110086"/>
                </a:lnTo>
                <a:lnTo>
                  <a:pt x="9071" y="112081"/>
                </a:lnTo>
                <a:lnTo>
                  <a:pt x="11002" y="113412"/>
                </a:lnTo>
                <a:lnTo>
                  <a:pt x="15797" y="114889"/>
                </a:lnTo>
                <a:lnTo>
                  <a:pt x="18465" y="115284"/>
                </a:lnTo>
                <a:lnTo>
                  <a:pt x="25139" y="115916"/>
                </a:lnTo>
                <a:lnTo>
                  <a:pt x="28701" y="116003"/>
                </a:lnTo>
                <a:lnTo>
                  <a:pt x="31042" y="116026"/>
                </a:lnTo>
                <a:lnTo>
                  <a:pt x="33596" y="115049"/>
                </a:lnTo>
                <a:lnTo>
                  <a:pt x="36291" y="113406"/>
                </a:lnTo>
                <a:lnTo>
                  <a:pt x="39081" y="111318"/>
                </a:lnTo>
                <a:lnTo>
                  <a:pt x="41935" y="108934"/>
                </a:lnTo>
                <a:lnTo>
                  <a:pt x="44831" y="106352"/>
                </a:lnTo>
                <a:lnTo>
                  <a:pt x="47755" y="103639"/>
                </a:lnTo>
                <a:lnTo>
                  <a:pt x="49704" y="100838"/>
                </a:lnTo>
                <a:lnTo>
                  <a:pt x="51003" y="97978"/>
                </a:lnTo>
                <a:lnTo>
                  <a:pt x="51870" y="95080"/>
                </a:lnTo>
                <a:lnTo>
                  <a:pt x="53440" y="92155"/>
                </a:lnTo>
                <a:lnTo>
                  <a:pt x="55480" y="89214"/>
                </a:lnTo>
                <a:lnTo>
                  <a:pt x="57834" y="86260"/>
                </a:lnTo>
                <a:lnTo>
                  <a:pt x="60396" y="83299"/>
                </a:lnTo>
                <a:lnTo>
                  <a:pt x="63097" y="80332"/>
                </a:lnTo>
                <a:lnTo>
                  <a:pt x="68748" y="74391"/>
                </a:lnTo>
                <a:lnTo>
                  <a:pt x="74571" y="68443"/>
                </a:lnTo>
                <a:lnTo>
                  <a:pt x="76520" y="64476"/>
                </a:lnTo>
                <a:lnTo>
                  <a:pt x="77820" y="59846"/>
                </a:lnTo>
                <a:lnTo>
                  <a:pt x="78687" y="54776"/>
                </a:lnTo>
                <a:lnTo>
                  <a:pt x="80258" y="50403"/>
                </a:lnTo>
                <a:lnTo>
                  <a:pt x="82299" y="46496"/>
                </a:lnTo>
                <a:lnTo>
                  <a:pt x="84652" y="42899"/>
                </a:lnTo>
                <a:lnTo>
                  <a:pt x="86221" y="39509"/>
                </a:lnTo>
                <a:lnTo>
                  <a:pt x="87267" y="36256"/>
                </a:lnTo>
                <a:lnTo>
                  <a:pt x="87964" y="33096"/>
                </a:lnTo>
                <a:lnTo>
                  <a:pt x="88429" y="29997"/>
                </a:lnTo>
                <a:lnTo>
                  <a:pt x="88739" y="26939"/>
                </a:lnTo>
                <a:lnTo>
                  <a:pt x="88946" y="23908"/>
                </a:lnTo>
                <a:lnTo>
                  <a:pt x="89084" y="20895"/>
                </a:lnTo>
                <a:lnTo>
                  <a:pt x="89236" y="14901"/>
                </a:lnTo>
                <a:lnTo>
                  <a:pt x="89322" y="5949"/>
                </a:lnTo>
                <a:lnTo>
                  <a:pt x="88342" y="3961"/>
                </a:lnTo>
                <a:lnTo>
                  <a:pt x="86694" y="2636"/>
                </a:lnTo>
                <a:lnTo>
                  <a:pt x="80528" y="32"/>
                </a:lnTo>
                <a:lnTo>
                  <a:pt x="85197" y="0"/>
                </a:lnTo>
                <a:lnTo>
                  <a:pt x="86585" y="987"/>
                </a:lnTo>
                <a:lnTo>
                  <a:pt x="87509" y="2638"/>
                </a:lnTo>
                <a:lnTo>
                  <a:pt x="88126" y="4730"/>
                </a:lnTo>
                <a:lnTo>
                  <a:pt x="88537" y="7118"/>
                </a:lnTo>
                <a:lnTo>
                  <a:pt x="88812" y="9702"/>
                </a:lnTo>
                <a:lnTo>
                  <a:pt x="88993" y="12416"/>
                </a:lnTo>
                <a:lnTo>
                  <a:pt x="90108" y="15218"/>
                </a:lnTo>
                <a:lnTo>
                  <a:pt x="91845" y="18078"/>
                </a:lnTo>
                <a:lnTo>
                  <a:pt x="93997" y="20977"/>
                </a:lnTo>
                <a:lnTo>
                  <a:pt x="95430" y="23902"/>
                </a:lnTo>
                <a:lnTo>
                  <a:pt x="96387" y="26844"/>
                </a:lnTo>
                <a:lnTo>
                  <a:pt x="97023" y="29798"/>
                </a:lnTo>
                <a:lnTo>
                  <a:pt x="97449" y="32759"/>
                </a:lnTo>
                <a:lnTo>
                  <a:pt x="97732" y="35725"/>
                </a:lnTo>
                <a:lnTo>
                  <a:pt x="97921" y="38695"/>
                </a:lnTo>
                <a:lnTo>
                  <a:pt x="99040" y="41667"/>
                </a:lnTo>
                <a:lnTo>
                  <a:pt x="100781" y="44641"/>
                </a:lnTo>
                <a:lnTo>
                  <a:pt x="102932" y="47615"/>
                </a:lnTo>
                <a:lnTo>
                  <a:pt x="104368" y="50590"/>
                </a:lnTo>
                <a:lnTo>
                  <a:pt x="105324" y="53566"/>
                </a:lnTo>
                <a:lnTo>
                  <a:pt x="105962" y="56542"/>
                </a:lnTo>
                <a:lnTo>
                  <a:pt x="107381" y="59518"/>
                </a:lnTo>
                <a:lnTo>
                  <a:pt x="109320" y="62494"/>
                </a:lnTo>
                <a:lnTo>
                  <a:pt x="111606" y="65471"/>
                </a:lnTo>
                <a:lnTo>
                  <a:pt x="114122" y="68447"/>
                </a:lnTo>
                <a:lnTo>
                  <a:pt x="116794" y="71424"/>
                </a:lnTo>
                <a:lnTo>
                  <a:pt x="122411" y="77377"/>
                </a:lnTo>
                <a:lnTo>
                  <a:pt x="140040" y="95236"/>
                </a:lnTo>
                <a:lnTo>
                  <a:pt x="145986" y="101189"/>
                </a:lnTo>
                <a:lnTo>
                  <a:pt x="148962" y="103173"/>
                </a:lnTo>
                <a:lnTo>
                  <a:pt x="151940" y="104496"/>
                </a:lnTo>
                <a:lnTo>
                  <a:pt x="154918" y="105378"/>
                </a:lnTo>
                <a:lnTo>
                  <a:pt x="156904" y="106959"/>
                </a:lnTo>
                <a:lnTo>
                  <a:pt x="158227" y="109004"/>
                </a:lnTo>
                <a:lnTo>
                  <a:pt x="160875" y="1160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320"/>
          <p:cNvSpPr/>
          <p:nvPr/>
        </p:nvSpPr>
        <p:spPr>
          <a:xfrm>
            <a:off x="8621570" y="2607469"/>
            <a:ext cx="89395" cy="142876"/>
          </a:xfrm>
          <a:custGeom>
            <a:avLst/>
            <a:gdLst/>
            <a:ahLst/>
            <a:cxnLst/>
            <a:rect l="0" t="0" r="0" b="0"/>
            <a:pathLst>
              <a:path w="89395" h="142876">
                <a:moveTo>
                  <a:pt x="89394" y="0"/>
                </a:moveTo>
                <a:lnTo>
                  <a:pt x="84648" y="0"/>
                </a:lnTo>
                <a:lnTo>
                  <a:pt x="83251" y="992"/>
                </a:lnTo>
                <a:lnTo>
                  <a:pt x="82318" y="2645"/>
                </a:lnTo>
                <a:lnTo>
                  <a:pt x="81697" y="4740"/>
                </a:lnTo>
                <a:lnTo>
                  <a:pt x="80290" y="7129"/>
                </a:lnTo>
                <a:lnTo>
                  <a:pt x="78359" y="9713"/>
                </a:lnTo>
                <a:lnTo>
                  <a:pt x="76077" y="12428"/>
                </a:lnTo>
                <a:lnTo>
                  <a:pt x="73564" y="15231"/>
                </a:lnTo>
                <a:lnTo>
                  <a:pt x="68121" y="20990"/>
                </a:lnTo>
                <a:lnTo>
                  <a:pt x="66273" y="24908"/>
                </a:lnTo>
                <a:lnTo>
                  <a:pt x="65041" y="29503"/>
                </a:lnTo>
                <a:lnTo>
                  <a:pt x="64219" y="34552"/>
                </a:lnTo>
                <a:lnTo>
                  <a:pt x="62678" y="38909"/>
                </a:lnTo>
                <a:lnTo>
                  <a:pt x="60657" y="42807"/>
                </a:lnTo>
                <a:lnTo>
                  <a:pt x="58317" y="46397"/>
                </a:lnTo>
                <a:lnTo>
                  <a:pt x="55763" y="50775"/>
                </a:lnTo>
                <a:lnTo>
                  <a:pt x="53068" y="55678"/>
                </a:lnTo>
                <a:lnTo>
                  <a:pt x="50277" y="60931"/>
                </a:lnTo>
                <a:lnTo>
                  <a:pt x="48417" y="66417"/>
                </a:lnTo>
                <a:lnTo>
                  <a:pt x="47178" y="72059"/>
                </a:lnTo>
                <a:lnTo>
                  <a:pt x="46351" y="77805"/>
                </a:lnTo>
                <a:lnTo>
                  <a:pt x="43813" y="82628"/>
                </a:lnTo>
                <a:lnTo>
                  <a:pt x="40134" y="86835"/>
                </a:lnTo>
                <a:lnTo>
                  <a:pt x="35695" y="90632"/>
                </a:lnTo>
                <a:lnTo>
                  <a:pt x="31743" y="95148"/>
                </a:lnTo>
                <a:lnTo>
                  <a:pt x="28115" y="100143"/>
                </a:lnTo>
                <a:lnTo>
                  <a:pt x="24702" y="105457"/>
                </a:lnTo>
                <a:lnTo>
                  <a:pt x="22428" y="109992"/>
                </a:lnTo>
                <a:lnTo>
                  <a:pt x="20912" y="114008"/>
                </a:lnTo>
                <a:lnTo>
                  <a:pt x="19901" y="117677"/>
                </a:lnTo>
                <a:lnTo>
                  <a:pt x="18233" y="121115"/>
                </a:lnTo>
                <a:lnTo>
                  <a:pt x="16129" y="124399"/>
                </a:lnTo>
                <a:lnTo>
                  <a:pt x="10359" y="132059"/>
                </a:lnTo>
                <a:lnTo>
                  <a:pt x="8892" y="133680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321"/>
          <p:cNvSpPr/>
          <p:nvPr/>
        </p:nvSpPr>
        <p:spPr>
          <a:xfrm>
            <a:off x="8630519" y="2553890"/>
            <a:ext cx="107265" cy="187525"/>
          </a:xfrm>
          <a:custGeom>
            <a:avLst/>
            <a:gdLst/>
            <a:ahLst/>
            <a:cxnLst/>
            <a:rect l="0" t="0" r="0" b="0"/>
            <a:pathLst>
              <a:path w="107265" h="187525">
                <a:moveTo>
                  <a:pt x="8930" y="0"/>
                </a:moveTo>
                <a:lnTo>
                  <a:pt x="8930" y="4741"/>
                </a:lnTo>
                <a:lnTo>
                  <a:pt x="7937" y="7129"/>
                </a:lnTo>
                <a:lnTo>
                  <a:pt x="6281" y="9714"/>
                </a:lnTo>
                <a:lnTo>
                  <a:pt x="1232" y="16251"/>
                </a:lnTo>
                <a:lnTo>
                  <a:pt x="543" y="19790"/>
                </a:lnTo>
                <a:lnTo>
                  <a:pt x="358" y="22123"/>
                </a:lnTo>
                <a:lnTo>
                  <a:pt x="236" y="25663"/>
                </a:lnTo>
                <a:lnTo>
                  <a:pt x="39" y="42956"/>
                </a:lnTo>
                <a:lnTo>
                  <a:pt x="0" y="60961"/>
                </a:lnTo>
                <a:lnTo>
                  <a:pt x="991" y="66438"/>
                </a:lnTo>
                <a:lnTo>
                  <a:pt x="2643" y="72074"/>
                </a:lnTo>
                <a:lnTo>
                  <a:pt x="4738" y="77815"/>
                </a:lnTo>
                <a:lnTo>
                  <a:pt x="7130" y="82634"/>
                </a:lnTo>
                <a:lnTo>
                  <a:pt x="9716" y="86840"/>
                </a:lnTo>
                <a:lnTo>
                  <a:pt x="12433" y="90636"/>
                </a:lnTo>
                <a:lnTo>
                  <a:pt x="15239" y="95150"/>
                </a:lnTo>
                <a:lnTo>
                  <a:pt x="18102" y="100145"/>
                </a:lnTo>
                <a:lnTo>
                  <a:pt x="21004" y="105459"/>
                </a:lnTo>
                <a:lnTo>
                  <a:pt x="24926" y="110986"/>
                </a:lnTo>
                <a:lnTo>
                  <a:pt x="29527" y="116654"/>
                </a:lnTo>
                <a:lnTo>
                  <a:pt x="34581" y="122418"/>
                </a:lnTo>
                <a:lnTo>
                  <a:pt x="42845" y="131468"/>
                </a:lnTo>
                <a:lnTo>
                  <a:pt x="49828" y="138798"/>
                </a:lnTo>
                <a:lnTo>
                  <a:pt x="83416" y="172628"/>
                </a:lnTo>
                <a:lnTo>
                  <a:pt x="86399" y="174617"/>
                </a:lnTo>
                <a:lnTo>
                  <a:pt x="89381" y="175943"/>
                </a:lnTo>
                <a:lnTo>
                  <a:pt x="92363" y="176826"/>
                </a:lnTo>
                <a:lnTo>
                  <a:pt x="95343" y="178408"/>
                </a:lnTo>
                <a:lnTo>
                  <a:pt x="98323" y="180454"/>
                </a:lnTo>
                <a:lnTo>
                  <a:pt x="107264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322"/>
          <p:cNvSpPr/>
          <p:nvPr/>
        </p:nvSpPr>
        <p:spPr>
          <a:xfrm>
            <a:off x="8791711" y="2661047"/>
            <a:ext cx="17588" cy="71438"/>
          </a:xfrm>
          <a:custGeom>
            <a:avLst/>
            <a:gdLst/>
            <a:ahLst/>
            <a:cxnLst/>
            <a:rect l="0" t="0" r="0" b="0"/>
            <a:pathLst>
              <a:path w="17588" h="71438">
                <a:moveTo>
                  <a:pt x="8647" y="0"/>
                </a:moveTo>
                <a:lnTo>
                  <a:pt x="3902" y="4740"/>
                </a:lnTo>
                <a:lnTo>
                  <a:pt x="3497" y="6137"/>
                </a:lnTo>
                <a:lnTo>
                  <a:pt x="4221" y="7067"/>
                </a:lnTo>
                <a:lnTo>
                  <a:pt x="5696" y="7688"/>
                </a:lnTo>
                <a:lnTo>
                  <a:pt x="5686" y="9094"/>
                </a:lnTo>
                <a:lnTo>
                  <a:pt x="4687" y="11023"/>
                </a:lnTo>
                <a:lnTo>
                  <a:pt x="3027" y="13302"/>
                </a:lnTo>
                <a:lnTo>
                  <a:pt x="1921" y="15813"/>
                </a:lnTo>
                <a:lnTo>
                  <a:pt x="1183" y="18479"/>
                </a:lnTo>
                <a:lnTo>
                  <a:pt x="692" y="21249"/>
                </a:lnTo>
                <a:lnTo>
                  <a:pt x="364" y="24088"/>
                </a:lnTo>
                <a:lnTo>
                  <a:pt x="145" y="26973"/>
                </a:lnTo>
                <a:lnTo>
                  <a:pt x="0" y="29888"/>
                </a:lnTo>
                <a:lnTo>
                  <a:pt x="896" y="32824"/>
                </a:lnTo>
                <a:lnTo>
                  <a:pt x="2487" y="35773"/>
                </a:lnTo>
                <a:lnTo>
                  <a:pt x="4540" y="38731"/>
                </a:lnTo>
                <a:lnTo>
                  <a:pt x="5909" y="41696"/>
                </a:lnTo>
                <a:lnTo>
                  <a:pt x="6822" y="44664"/>
                </a:lnTo>
                <a:lnTo>
                  <a:pt x="7430" y="47635"/>
                </a:lnTo>
                <a:lnTo>
                  <a:pt x="8829" y="50609"/>
                </a:lnTo>
                <a:lnTo>
                  <a:pt x="10755" y="53583"/>
                </a:lnTo>
                <a:lnTo>
                  <a:pt x="13032" y="56558"/>
                </a:lnTo>
                <a:lnTo>
                  <a:pt x="14550" y="59533"/>
                </a:lnTo>
                <a:lnTo>
                  <a:pt x="15563" y="62509"/>
                </a:lnTo>
                <a:lnTo>
                  <a:pt x="17587" y="714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323"/>
          <p:cNvSpPr/>
          <p:nvPr/>
        </p:nvSpPr>
        <p:spPr>
          <a:xfrm>
            <a:off x="8809298" y="2562820"/>
            <a:ext cx="17880" cy="26790"/>
          </a:xfrm>
          <a:custGeom>
            <a:avLst/>
            <a:gdLst/>
            <a:ahLst/>
            <a:cxnLst/>
            <a:rect l="0" t="0" r="0" b="0"/>
            <a:pathLst>
              <a:path w="17880" h="26790">
                <a:moveTo>
                  <a:pt x="17879" y="0"/>
                </a:moveTo>
                <a:lnTo>
                  <a:pt x="9307" y="0"/>
                </a:lnTo>
                <a:lnTo>
                  <a:pt x="8191" y="993"/>
                </a:lnTo>
                <a:lnTo>
                  <a:pt x="4303" y="4741"/>
                </a:lnTo>
                <a:lnTo>
                  <a:pt x="2868" y="7129"/>
                </a:lnTo>
                <a:lnTo>
                  <a:pt x="1913" y="9714"/>
                </a:lnTo>
                <a:lnTo>
                  <a:pt x="1275" y="12429"/>
                </a:lnTo>
                <a:lnTo>
                  <a:pt x="850" y="15232"/>
                </a:lnTo>
                <a:lnTo>
                  <a:pt x="567" y="18092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324"/>
          <p:cNvSpPr/>
          <p:nvPr/>
        </p:nvSpPr>
        <p:spPr>
          <a:xfrm>
            <a:off x="8872289" y="2598539"/>
            <a:ext cx="115371" cy="160735"/>
          </a:xfrm>
          <a:custGeom>
            <a:avLst/>
            <a:gdLst/>
            <a:ahLst/>
            <a:cxnLst/>
            <a:rect l="0" t="0" r="0" b="0"/>
            <a:pathLst>
              <a:path w="115371" h="160735">
                <a:moveTo>
                  <a:pt x="88980" y="0"/>
                </a:moveTo>
                <a:lnTo>
                  <a:pt x="75404" y="0"/>
                </a:lnTo>
                <a:lnTo>
                  <a:pt x="73969" y="992"/>
                </a:lnTo>
                <a:lnTo>
                  <a:pt x="73014" y="2646"/>
                </a:lnTo>
                <a:lnTo>
                  <a:pt x="72376" y="4740"/>
                </a:lnTo>
                <a:lnTo>
                  <a:pt x="69019" y="9713"/>
                </a:lnTo>
                <a:lnTo>
                  <a:pt x="66733" y="12429"/>
                </a:lnTo>
                <a:lnTo>
                  <a:pt x="64216" y="15231"/>
                </a:lnTo>
                <a:lnTo>
                  <a:pt x="58770" y="20991"/>
                </a:lnTo>
                <a:lnTo>
                  <a:pt x="35327" y="44655"/>
                </a:lnTo>
                <a:lnTo>
                  <a:pt x="32353" y="47629"/>
                </a:lnTo>
                <a:lnTo>
                  <a:pt x="29376" y="49612"/>
                </a:lnTo>
                <a:lnTo>
                  <a:pt x="26399" y="50934"/>
                </a:lnTo>
                <a:lnTo>
                  <a:pt x="23421" y="51816"/>
                </a:lnTo>
                <a:lnTo>
                  <a:pt x="20442" y="53395"/>
                </a:lnTo>
                <a:lnTo>
                  <a:pt x="17463" y="55441"/>
                </a:lnTo>
                <a:lnTo>
                  <a:pt x="10291" y="61112"/>
                </a:lnTo>
                <a:lnTo>
                  <a:pt x="8709" y="62569"/>
                </a:lnTo>
                <a:lnTo>
                  <a:pt x="0" y="71034"/>
                </a:lnTo>
                <a:lnTo>
                  <a:pt x="2418" y="71258"/>
                </a:lnTo>
                <a:lnTo>
                  <a:pt x="6804" y="71358"/>
                </a:lnTo>
                <a:lnTo>
                  <a:pt x="99170" y="71437"/>
                </a:lnTo>
                <a:lnTo>
                  <a:pt x="101732" y="72430"/>
                </a:lnTo>
                <a:lnTo>
                  <a:pt x="103441" y="74083"/>
                </a:lnTo>
                <a:lnTo>
                  <a:pt x="106333" y="78567"/>
                </a:lnTo>
                <a:lnTo>
                  <a:pt x="108495" y="81151"/>
                </a:lnTo>
                <a:lnTo>
                  <a:pt x="110929" y="83866"/>
                </a:lnTo>
                <a:lnTo>
                  <a:pt x="112552" y="86669"/>
                </a:lnTo>
                <a:lnTo>
                  <a:pt x="113634" y="89529"/>
                </a:lnTo>
                <a:lnTo>
                  <a:pt x="114355" y="92428"/>
                </a:lnTo>
                <a:lnTo>
                  <a:pt x="114836" y="95353"/>
                </a:lnTo>
                <a:lnTo>
                  <a:pt x="115156" y="98295"/>
                </a:lnTo>
                <a:lnTo>
                  <a:pt x="115370" y="101249"/>
                </a:lnTo>
                <a:lnTo>
                  <a:pt x="114519" y="103218"/>
                </a:lnTo>
                <a:lnTo>
                  <a:pt x="112959" y="104531"/>
                </a:lnTo>
                <a:lnTo>
                  <a:pt x="110925" y="105406"/>
                </a:lnTo>
                <a:lnTo>
                  <a:pt x="108576" y="107974"/>
                </a:lnTo>
                <a:lnTo>
                  <a:pt x="106017" y="111670"/>
                </a:lnTo>
                <a:lnTo>
                  <a:pt x="103318" y="116119"/>
                </a:lnTo>
                <a:lnTo>
                  <a:pt x="100525" y="120076"/>
                </a:lnTo>
                <a:lnTo>
                  <a:pt x="97669" y="123707"/>
                </a:lnTo>
                <a:lnTo>
                  <a:pt x="94772" y="127120"/>
                </a:lnTo>
                <a:lnTo>
                  <a:pt x="90855" y="130387"/>
                </a:lnTo>
                <a:lnTo>
                  <a:pt x="86256" y="133558"/>
                </a:lnTo>
                <a:lnTo>
                  <a:pt x="81205" y="136664"/>
                </a:lnTo>
                <a:lnTo>
                  <a:pt x="76844" y="139726"/>
                </a:lnTo>
                <a:lnTo>
                  <a:pt x="72943" y="142760"/>
                </a:lnTo>
                <a:lnTo>
                  <a:pt x="69348" y="145775"/>
                </a:lnTo>
                <a:lnTo>
                  <a:pt x="64966" y="148777"/>
                </a:lnTo>
                <a:lnTo>
                  <a:pt x="60058" y="151771"/>
                </a:lnTo>
                <a:lnTo>
                  <a:pt x="54800" y="154759"/>
                </a:lnTo>
                <a:lnTo>
                  <a:pt x="48315" y="156751"/>
                </a:lnTo>
                <a:lnTo>
                  <a:pt x="41011" y="158079"/>
                </a:lnTo>
                <a:lnTo>
                  <a:pt x="17465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325"/>
          <p:cNvSpPr/>
          <p:nvPr/>
        </p:nvSpPr>
        <p:spPr>
          <a:xfrm>
            <a:off x="6127464" y="1303734"/>
            <a:ext cx="1957740" cy="3196830"/>
          </a:xfrm>
          <a:custGeom>
            <a:avLst/>
            <a:gdLst/>
            <a:ahLst/>
            <a:cxnLst/>
            <a:rect l="0" t="0" r="0" b="0"/>
            <a:pathLst>
              <a:path w="1957740" h="3196830">
                <a:moveTo>
                  <a:pt x="1957739" y="0"/>
                </a:moveTo>
                <a:lnTo>
                  <a:pt x="1952994" y="4741"/>
                </a:lnTo>
                <a:lnTo>
                  <a:pt x="1951596" y="7129"/>
                </a:lnTo>
                <a:lnTo>
                  <a:pt x="1950042" y="12429"/>
                </a:lnTo>
                <a:lnTo>
                  <a:pt x="1948052" y="24908"/>
                </a:lnTo>
                <a:lnTo>
                  <a:pt x="1942729" y="39902"/>
                </a:lnTo>
                <a:lnTo>
                  <a:pt x="1941136" y="51138"/>
                </a:lnTo>
                <a:lnTo>
                  <a:pt x="1935129" y="65392"/>
                </a:lnTo>
                <a:lnTo>
                  <a:pt x="1880182" y="156595"/>
                </a:lnTo>
                <a:lnTo>
                  <a:pt x="1830411" y="248318"/>
                </a:lnTo>
                <a:lnTo>
                  <a:pt x="1780037" y="331349"/>
                </a:lnTo>
                <a:lnTo>
                  <a:pt x="1724672" y="425112"/>
                </a:lnTo>
                <a:lnTo>
                  <a:pt x="1677509" y="511275"/>
                </a:lnTo>
                <a:lnTo>
                  <a:pt x="1632349" y="579012"/>
                </a:lnTo>
                <a:lnTo>
                  <a:pt x="1581224" y="654093"/>
                </a:lnTo>
                <a:lnTo>
                  <a:pt x="1533077" y="728154"/>
                </a:lnTo>
                <a:lnTo>
                  <a:pt x="1482613" y="809849"/>
                </a:lnTo>
                <a:lnTo>
                  <a:pt x="1387303" y="948830"/>
                </a:lnTo>
                <a:lnTo>
                  <a:pt x="1329829" y="1036521"/>
                </a:lnTo>
                <a:lnTo>
                  <a:pt x="1288312" y="1096668"/>
                </a:lnTo>
                <a:lnTo>
                  <a:pt x="1221257" y="1191890"/>
                </a:lnTo>
                <a:lnTo>
                  <a:pt x="1178144" y="1256672"/>
                </a:lnTo>
                <a:lnTo>
                  <a:pt x="1135806" y="1324490"/>
                </a:lnTo>
                <a:lnTo>
                  <a:pt x="1030089" y="1500569"/>
                </a:lnTo>
                <a:lnTo>
                  <a:pt x="961322" y="1607457"/>
                </a:lnTo>
                <a:lnTo>
                  <a:pt x="683526" y="2028860"/>
                </a:lnTo>
                <a:lnTo>
                  <a:pt x="632563" y="2103586"/>
                </a:lnTo>
                <a:lnTo>
                  <a:pt x="585412" y="2177146"/>
                </a:lnTo>
                <a:lnTo>
                  <a:pt x="540286" y="2249527"/>
                </a:lnTo>
                <a:lnTo>
                  <a:pt x="400110" y="2464528"/>
                </a:lnTo>
                <a:lnTo>
                  <a:pt x="356284" y="2536002"/>
                </a:lnTo>
                <a:lnTo>
                  <a:pt x="292521" y="2643179"/>
                </a:lnTo>
                <a:lnTo>
                  <a:pt x="234339" y="2745601"/>
                </a:lnTo>
                <a:lnTo>
                  <a:pt x="161288" y="2876995"/>
                </a:lnTo>
                <a:lnTo>
                  <a:pt x="109372" y="2969330"/>
                </a:lnTo>
                <a:lnTo>
                  <a:pt x="67943" y="3056551"/>
                </a:lnTo>
                <a:lnTo>
                  <a:pt x="23648" y="3144461"/>
                </a:lnTo>
                <a:lnTo>
                  <a:pt x="0" y="31968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326"/>
          <p:cNvSpPr/>
          <p:nvPr/>
        </p:nvSpPr>
        <p:spPr>
          <a:xfrm>
            <a:off x="6091706" y="4295179"/>
            <a:ext cx="156773" cy="205229"/>
          </a:xfrm>
          <a:custGeom>
            <a:avLst/>
            <a:gdLst/>
            <a:ahLst/>
            <a:cxnLst/>
            <a:rect l="0" t="0" r="0" b="0"/>
            <a:pathLst>
              <a:path w="156773" h="205229">
                <a:moveTo>
                  <a:pt x="35759" y="0"/>
                </a:moveTo>
                <a:lnTo>
                  <a:pt x="43455" y="7689"/>
                </a:lnTo>
                <a:lnTo>
                  <a:pt x="44146" y="11024"/>
                </a:lnTo>
                <a:lnTo>
                  <a:pt x="44589" y="16510"/>
                </a:lnTo>
                <a:lnTo>
                  <a:pt x="49410" y="22200"/>
                </a:lnTo>
                <a:lnTo>
                  <a:pt x="50819" y="24722"/>
                </a:lnTo>
                <a:lnTo>
                  <a:pt x="52385" y="30170"/>
                </a:lnTo>
                <a:lnTo>
                  <a:pt x="53796" y="34004"/>
                </a:lnTo>
                <a:lnTo>
                  <a:pt x="55730" y="38544"/>
                </a:lnTo>
                <a:lnTo>
                  <a:pt x="58012" y="43556"/>
                </a:lnTo>
                <a:lnTo>
                  <a:pt x="59534" y="47889"/>
                </a:lnTo>
                <a:lnTo>
                  <a:pt x="60548" y="51770"/>
                </a:lnTo>
                <a:lnTo>
                  <a:pt x="61224" y="55349"/>
                </a:lnTo>
                <a:lnTo>
                  <a:pt x="61675" y="59720"/>
                </a:lnTo>
                <a:lnTo>
                  <a:pt x="61976" y="64618"/>
                </a:lnTo>
                <a:lnTo>
                  <a:pt x="62310" y="75352"/>
                </a:lnTo>
                <a:lnTo>
                  <a:pt x="62541" y="104304"/>
                </a:lnTo>
                <a:lnTo>
                  <a:pt x="61559" y="110216"/>
                </a:lnTo>
                <a:lnTo>
                  <a:pt x="59912" y="116142"/>
                </a:lnTo>
                <a:lnTo>
                  <a:pt x="57820" y="122076"/>
                </a:lnTo>
                <a:lnTo>
                  <a:pt x="56426" y="128017"/>
                </a:lnTo>
                <a:lnTo>
                  <a:pt x="55496" y="133962"/>
                </a:lnTo>
                <a:lnTo>
                  <a:pt x="54876" y="139910"/>
                </a:lnTo>
                <a:lnTo>
                  <a:pt x="54463" y="144867"/>
                </a:lnTo>
                <a:lnTo>
                  <a:pt x="54188" y="149164"/>
                </a:lnTo>
                <a:lnTo>
                  <a:pt x="54004" y="153021"/>
                </a:lnTo>
                <a:lnTo>
                  <a:pt x="52889" y="156585"/>
                </a:lnTo>
                <a:lnTo>
                  <a:pt x="51152" y="159953"/>
                </a:lnTo>
                <a:lnTo>
                  <a:pt x="49001" y="163190"/>
                </a:lnTo>
                <a:lnTo>
                  <a:pt x="46610" y="169433"/>
                </a:lnTo>
                <a:lnTo>
                  <a:pt x="45973" y="172487"/>
                </a:lnTo>
                <a:lnTo>
                  <a:pt x="42615" y="178526"/>
                </a:lnTo>
                <a:lnTo>
                  <a:pt x="40330" y="181525"/>
                </a:lnTo>
                <a:lnTo>
                  <a:pt x="37790" y="187504"/>
                </a:lnTo>
                <a:lnTo>
                  <a:pt x="36661" y="193468"/>
                </a:lnTo>
                <a:lnTo>
                  <a:pt x="36159" y="199426"/>
                </a:lnTo>
                <a:lnTo>
                  <a:pt x="37020" y="201412"/>
                </a:lnTo>
                <a:lnTo>
                  <a:pt x="38585" y="202736"/>
                </a:lnTo>
                <a:lnTo>
                  <a:pt x="43490" y="204861"/>
                </a:lnTo>
                <a:lnTo>
                  <a:pt x="46810" y="205151"/>
                </a:lnTo>
                <a:lnTo>
                  <a:pt x="49085" y="205228"/>
                </a:lnTo>
                <a:lnTo>
                  <a:pt x="50602" y="204288"/>
                </a:lnTo>
                <a:lnTo>
                  <a:pt x="51614" y="202669"/>
                </a:lnTo>
                <a:lnTo>
                  <a:pt x="52289" y="200597"/>
                </a:lnTo>
                <a:lnTo>
                  <a:pt x="53732" y="199216"/>
                </a:lnTo>
                <a:lnTo>
                  <a:pt x="55687" y="198296"/>
                </a:lnTo>
                <a:lnTo>
                  <a:pt x="57983" y="197682"/>
                </a:lnTo>
                <a:lnTo>
                  <a:pt x="60508" y="196280"/>
                </a:lnTo>
                <a:lnTo>
                  <a:pt x="63184" y="194354"/>
                </a:lnTo>
                <a:lnTo>
                  <a:pt x="65962" y="192077"/>
                </a:lnTo>
                <a:lnTo>
                  <a:pt x="68806" y="189567"/>
                </a:lnTo>
                <a:lnTo>
                  <a:pt x="74616" y="184133"/>
                </a:lnTo>
                <a:lnTo>
                  <a:pt x="83471" y="175495"/>
                </a:lnTo>
                <a:lnTo>
                  <a:pt x="87432" y="172559"/>
                </a:lnTo>
                <a:lnTo>
                  <a:pt x="92060" y="169610"/>
                </a:lnTo>
                <a:lnTo>
                  <a:pt x="97130" y="166652"/>
                </a:lnTo>
                <a:lnTo>
                  <a:pt x="101504" y="164679"/>
                </a:lnTo>
                <a:lnTo>
                  <a:pt x="105415" y="163365"/>
                </a:lnTo>
                <a:lnTo>
                  <a:pt x="109014" y="162488"/>
                </a:lnTo>
                <a:lnTo>
                  <a:pt x="112407" y="160912"/>
                </a:lnTo>
                <a:lnTo>
                  <a:pt x="115662" y="158868"/>
                </a:lnTo>
                <a:lnTo>
                  <a:pt x="118826" y="156514"/>
                </a:lnTo>
                <a:lnTo>
                  <a:pt x="121928" y="153952"/>
                </a:lnTo>
                <a:lnTo>
                  <a:pt x="124989" y="151252"/>
                </a:lnTo>
                <a:lnTo>
                  <a:pt x="131039" y="145606"/>
                </a:lnTo>
                <a:lnTo>
                  <a:pt x="143017" y="133897"/>
                </a:lnTo>
                <a:lnTo>
                  <a:pt x="156192" y="120796"/>
                </a:lnTo>
                <a:lnTo>
                  <a:pt x="156772" y="118233"/>
                </a:lnTo>
                <a:lnTo>
                  <a:pt x="156164" y="115534"/>
                </a:lnTo>
                <a:lnTo>
                  <a:pt x="152799" y="108811"/>
                </a:lnTo>
                <a:lnTo>
                  <a:pt x="149690" y="105247"/>
                </a:lnTo>
                <a:lnTo>
                  <a:pt x="147471" y="102907"/>
                </a:lnTo>
                <a:lnTo>
                  <a:pt x="144997" y="101347"/>
                </a:lnTo>
                <a:lnTo>
                  <a:pt x="142356" y="100307"/>
                </a:lnTo>
                <a:lnTo>
                  <a:pt x="139601" y="99614"/>
                </a:lnTo>
                <a:lnTo>
                  <a:pt x="136771" y="98159"/>
                </a:lnTo>
                <a:lnTo>
                  <a:pt x="133892" y="96198"/>
                </a:lnTo>
                <a:lnTo>
                  <a:pt x="130979" y="93898"/>
                </a:lnTo>
                <a:lnTo>
                  <a:pt x="128043" y="92364"/>
                </a:lnTo>
                <a:lnTo>
                  <a:pt x="125093" y="91342"/>
                </a:lnTo>
                <a:lnTo>
                  <a:pt x="122133" y="90660"/>
                </a:lnTo>
                <a:lnTo>
                  <a:pt x="118173" y="90206"/>
                </a:lnTo>
                <a:lnTo>
                  <a:pt x="113547" y="89903"/>
                </a:lnTo>
                <a:lnTo>
                  <a:pt x="108476" y="89701"/>
                </a:lnTo>
                <a:lnTo>
                  <a:pt x="103109" y="88574"/>
                </a:lnTo>
                <a:lnTo>
                  <a:pt x="97544" y="86831"/>
                </a:lnTo>
                <a:lnTo>
                  <a:pt x="91848" y="84677"/>
                </a:lnTo>
                <a:lnTo>
                  <a:pt x="86064" y="82248"/>
                </a:lnTo>
                <a:lnTo>
                  <a:pt x="80222" y="79637"/>
                </a:lnTo>
                <a:lnTo>
                  <a:pt x="74339" y="76904"/>
                </a:lnTo>
                <a:lnTo>
                  <a:pt x="69425" y="74090"/>
                </a:lnTo>
                <a:lnTo>
                  <a:pt x="65155" y="71222"/>
                </a:lnTo>
                <a:lnTo>
                  <a:pt x="61316" y="68317"/>
                </a:lnTo>
                <a:lnTo>
                  <a:pt x="56770" y="65388"/>
                </a:lnTo>
                <a:lnTo>
                  <a:pt x="51753" y="62444"/>
                </a:lnTo>
                <a:lnTo>
                  <a:pt x="46421" y="59489"/>
                </a:lnTo>
                <a:lnTo>
                  <a:pt x="35200" y="53560"/>
                </a:lnTo>
                <a:lnTo>
                  <a:pt x="29427" y="50589"/>
                </a:lnTo>
                <a:lnTo>
                  <a:pt x="24584" y="47617"/>
                </a:lnTo>
                <a:lnTo>
                  <a:pt x="20362" y="44643"/>
                </a:lnTo>
                <a:lnTo>
                  <a:pt x="11197" y="37482"/>
                </a:lnTo>
                <a:lnTo>
                  <a:pt x="7293" y="33857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327"/>
          <p:cNvSpPr/>
          <p:nvPr/>
        </p:nvSpPr>
        <p:spPr>
          <a:xfrm>
            <a:off x="8004748" y="1250156"/>
            <a:ext cx="142884" cy="142720"/>
          </a:xfrm>
          <a:custGeom>
            <a:avLst/>
            <a:gdLst/>
            <a:ahLst/>
            <a:cxnLst/>
            <a:rect l="0" t="0" r="0" b="0"/>
            <a:pathLst>
              <a:path w="142884" h="142720">
                <a:moveTo>
                  <a:pt x="17879" y="0"/>
                </a:moveTo>
                <a:lnTo>
                  <a:pt x="114886" y="0"/>
                </a:lnTo>
                <a:lnTo>
                  <a:pt x="118309" y="992"/>
                </a:lnTo>
                <a:lnTo>
                  <a:pt x="120590" y="2646"/>
                </a:lnTo>
                <a:lnTo>
                  <a:pt x="122110" y="4741"/>
                </a:lnTo>
                <a:lnTo>
                  <a:pt x="124118" y="6137"/>
                </a:lnTo>
                <a:lnTo>
                  <a:pt x="126449" y="7068"/>
                </a:lnTo>
                <a:lnTo>
                  <a:pt x="128996" y="7689"/>
                </a:lnTo>
                <a:lnTo>
                  <a:pt x="131688" y="9094"/>
                </a:lnTo>
                <a:lnTo>
                  <a:pt x="134475" y="11024"/>
                </a:lnTo>
                <a:lnTo>
                  <a:pt x="137327" y="13302"/>
                </a:lnTo>
                <a:lnTo>
                  <a:pt x="139229" y="15814"/>
                </a:lnTo>
                <a:lnTo>
                  <a:pt x="140497" y="18480"/>
                </a:lnTo>
                <a:lnTo>
                  <a:pt x="141342" y="21250"/>
                </a:lnTo>
                <a:lnTo>
                  <a:pt x="141904" y="24088"/>
                </a:lnTo>
                <a:lnTo>
                  <a:pt x="142280" y="26973"/>
                </a:lnTo>
                <a:lnTo>
                  <a:pt x="142531" y="29888"/>
                </a:lnTo>
                <a:lnTo>
                  <a:pt x="142697" y="32824"/>
                </a:lnTo>
                <a:lnTo>
                  <a:pt x="142883" y="38732"/>
                </a:lnTo>
                <a:lnTo>
                  <a:pt x="141938" y="41696"/>
                </a:lnTo>
                <a:lnTo>
                  <a:pt x="140315" y="44665"/>
                </a:lnTo>
                <a:lnTo>
                  <a:pt x="138240" y="47636"/>
                </a:lnTo>
                <a:lnTo>
                  <a:pt x="136857" y="50609"/>
                </a:lnTo>
                <a:lnTo>
                  <a:pt x="135936" y="53583"/>
                </a:lnTo>
                <a:lnTo>
                  <a:pt x="135321" y="56558"/>
                </a:lnTo>
                <a:lnTo>
                  <a:pt x="134911" y="60526"/>
                </a:lnTo>
                <a:lnTo>
                  <a:pt x="134637" y="65155"/>
                </a:lnTo>
                <a:lnTo>
                  <a:pt x="134333" y="74599"/>
                </a:lnTo>
                <a:lnTo>
                  <a:pt x="134164" y="86485"/>
                </a:lnTo>
                <a:lnTo>
                  <a:pt x="134092" y="142350"/>
                </a:lnTo>
                <a:lnTo>
                  <a:pt x="131443" y="142641"/>
                </a:lnTo>
                <a:lnTo>
                  <a:pt x="129345" y="142719"/>
                </a:lnTo>
                <a:lnTo>
                  <a:pt x="127948" y="141779"/>
                </a:lnTo>
                <a:lnTo>
                  <a:pt x="127015" y="140160"/>
                </a:lnTo>
                <a:lnTo>
                  <a:pt x="125520" y="135173"/>
                </a:lnTo>
                <a:lnTo>
                  <a:pt x="125398" y="132780"/>
                </a:lnTo>
                <a:lnTo>
                  <a:pt x="125261" y="124828"/>
                </a:lnTo>
                <a:lnTo>
                  <a:pt x="124231" y="120922"/>
                </a:lnTo>
                <a:lnTo>
                  <a:pt x="122552" y="117326"/>
                </a:lnTo>
                <a:lnTo>
                  <a:pt x="120439" y="113936"/>
                </a:lnTo>
                <a:lnTo>
                  <a:pt x="119030" y="109692"/>
                </a:lnTo>
                <a:lnTo>
                  <a:pt x="118091" y="104878"/>
                </a:lnTo>
                <a:lnTo>
                  <a:pt x="117465" y="99684"/>
                </a:lnTo>
                <a:lnTo>
                  <a:pt x="116055" y="95230"/>
                </a:lnTo>
                <a:lnTo>
                  <a:pt x="114120" y="91268"/>
                </a:lnTo>
                <a:lnTo>
                  <a:pt x="111838" y="87634"/>
                </a:lnTo>
                <a:lnTo>
                  <a:pt x="109323" y="83228"/>
                </a:lnTo>
                <a:lnTo>
                  <a:pt x="103880" y="73040"/>
                </a:lnTo>
                <a:lnTo>
                  <a:pt x="101038" y="68537"/>
                </a:lnTo>
                <a:lnTo>
                  <a:pt x="98150" y="64543"/>
                </a:lnTo>
                <a:lnTo>
                  <a:pt x="95230" y="60888"/>
                </a:lnTo>
                <a:lnTo>
                  <a:pt x="92292" y="57459"/>
                </a:lnTo>
                <a:lnTo>
                  <a:pt x="89339" y="54181"/>
                </a:lnTo>
                <a:lnTo>
                  <a:pt x="86378" y="51004"/>
                </a:lnTo>
                <a:lnTo>
                  <a:pt x="82417" y="47893"/>
                </a:lnTo>
                <a:lnTo>
                  <a:pt x="77790" y="44827"/>
                </a:lnTo>
                <a:lnTo>
                  <a:pt x="72718" y="41791"/>
                </a:lnTo>
                <a:lnTo>
                  <a:pt x="67351" y="38775"/>
                </a:lnTo>
                <a:lnTo>
                  <a:pt x="56090" y="32778"/>
                </a:lnTo>
                <a:lnTo>
                  <a:pt x="51299" y="30782"/>
                </a:lnTo>
                <a:lnTo>
                  <a:pt x="47112" y="29451"/>
                </a:lnTo>
                <a:lnTo>
                  <a:pt x="43327" y="28564"/>
                </a:lnTo>
                <a:lnTo>
                  <a:pt x="38818" y="26980"/>
                </a:lnTo>
                <a:lnTo>
                  <a:pt x="33825" y="24932"/>
                </a:lnTo>
                <a:lnTo>
                  <a:pt x="28509" y="22575"/>
                </a:lnTo>
                <a:lnTo>
                  <a:pt x="23972" y="21003"/>
                </a:lnTo>
                <a:lnTo>
                  <a:pt x="19954" y="19955"/>
                </a:lnTo>
                <a:lnTo>
                  <a:pt x="11115" y="18273"/>
                </a:lnTo>
                <a:lnTo>
                  <a:pt x="7257" y="18044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328"/>
          <p:cNvSpPr/>
          <p:nvPr/>
        </p:nvSpPr>
        <p:spPr>
          <a:xfrm>
            <a:off x="7030358" y="2437805"/>
            <a:ext cx="454537" cy="428621"/>
          </a:xfrm>
          <a:custGeom>
            <a:avLst/>
            <a:gdLst/>
            <a:ahLst/>
            <a:cxnLst/>
            <a:rect l="0" t="0" r="0" b="0"/>
            <a:pathLst>
              <a:path w="454537" h="428621">
                <a:moveTo>
                  <a:pt x="286053" y="26789"/>
                </a:moveTo>
                <a:lnTo>
                  <a:pt x="278356" y="19100"/>
                </a:lnTo>
                <a:lnTo>
                  <a:pt x="275015" y="18411"/>
                </a:lnTo>
                <a:lnTo>
                  <a:pt x="272736" y="18226"/>
                </a:lnTo>
                <a:lnTo>
                  <a:pt x="270222" y="17112"/>
                </a:lnTo>
                <a:lnTo>
                  <a:pt x="261938" y="11795"/>
                </a:lnTo>
                <a:lnTo>
                  <a:pt x="256131" y="10203"/>
                </a:lnTo>
                <a:lnTo>
                  <a:pt x="243317" y="9181"/>
                </a:lnTo>
                <a:lnTo>
                  <a:pt x="221736" y="8962"/>
                </a:lnTo>
                <a:lnTo>
                  <a:pt x="163475" y="8929"/>
                </a:lnTo>
                <a:lnTo>
                  <a:pt x="158644" y="9921"/>
                </a:lnTo>
                <a:lnTo>
                  <a:pt x="146106" y="16058"/>
                </a:lnTo>
                <a:lnTo>
                  <a:pt x="101191" y="38741"/>
                </a:lnTo>
                <a:lnTo>
                  <a:pt x="88138" y="47638"/>
                </a:lnTo>
                <a:lnTo>
                  <a:pt x="78566" y="56230"/>
                </a:lnTo>
                <a:lnTo>
                  <a:pt x="64659" y="69577"/>
                </a:lnTo>
                <a:lnTo>
                  <a:pt x="51060" y="82976"/>
                </a:lnTo>
                <a:lnTo>
                  <a:pt x="44871" y="91779"/>
                </a:lnTo>
                <a:lnTo>
                  <a:pt x="38809" y="101314"/>
                </a:lnTo>
                <a:lnTo>
                  <a:pt x="29813" y="113252"/>
                </a:lnTo>
                <a:lnTo>
                  <a:pt x="23839" y="123425"/>
                </a:lnTo>
                <a:lnTo>
                  <a:pt x="17874" y="134561"/>
                </a:lnTo>
                <a:lnTo>
                  <a:pt x="14893" y="140309"/>
                </a:lnTo>
                <a:lnTo>
                  <a:pt x="11579" y="151987"/>
                </a:lnTo>
                <a:lnTo>
                  <a:pt x="10107" y="163792"/>
                </a:lnTo>
                <a:lnTo>
                  <a:pt x="9453" y="175653"/>
                </a:lnTo>
                <a:lnTo>
                  <a:pt x="8285" y="180602"/>
                </a:lnTo>
                <a:lnTo>
                  <a:pt x="2889" y="193299"/>
                </a:lnTo>
                <a:lnTo>
                  <a:pt x="1278" y="203650"/>
                </a:lnTo>
                <a:lnTo>
                  <a:pt x="372" y="215893"/>
                </a:lnTo>
                <a:lnTo>
                  <a:pt x="160" y="225268"/>
                </a:lnTo>
                <a:lnTo>
                  <a:pt x="0" y="260292"/>
                </a:lnTo>
                <a:lnTo>
                  <a:pt x="2643" y="269805"/>
                </a:lnTo>
                <a:lnTo>
                  <a:pt x="6136" y="280647"/>
                </a:lnTo>
                <a:lnTo>
                  <a:pt x="7688" y="292081"/>
                </a:lnTo>
                <a:lnTo>
                  <a:pt x="11026" y="303777"/>
                </a:lnTo>
                <a:lnTo>
                  <a:pt x="15820" y="314598"/>
                </a:lnTo>
                <a:lnTo>
                  <a:pt x="24104" y="327260"/>
                </a:lnTo>
                <a:lnTo>
                  <a:pt x="29911" y="337602"/>
                </a:lnTo>
                <a:lnTo>
                  <a:pt x="38764" y="349841"/>
                </a:lnTo>
                <a:lnTo>
                  <a:pt x="50654" y="362865"/>
                </a:lnTo>
                <a:lnTo>
                  <a:pt x="56610" y="368971"/>
                </a:lnTo>
                <a:lnTo>
                  <a:pt x="70292" y="377987"/>
                </a:lnTo>
                <a:lnTo>
                  <a:pt x="82183" y="386942"/>
                </a:lnTo>
                <a:lnTo>
                  <a:pt x="86569" y="388930"/>
                </a:lnTo>
                <a:lnTo>
                  <a:pt x="96741" y="391139"/>
                </a:lnTo>
                <a:lnTo>
                  <a:pt x="107885" y="394766"/>
                </a:lnTo>
                <a:lnTo>
                  <a:pt x="119458" y="399686"/>
                </a:lnTo>
                <a:lnTo>
                  <a:pt x="131225" y="405180"/>
                </a:lnTo>
                <a:lnTo>
                  <a:pt x="144272" y="413851"/>
                </a:lnTo>
                <a:lnTo>
                  <a:pt x="153840" y="419743"/>
                </a:lnTo>
                <a:lnTo>
                  <a:pt x="159174" y="422704"/>
                </a:lnTo>
                <a:lnTo>
                  <a:pt x="170395" y="425993"/>
                </a:lnTo>
                <a:lnTo>
                  <a:pt x="181013" y="427455"/>
                </a:lnTo>
                <a:lnTo>
                  <a:pt x="193567" y="428278"/>
                </a:lnTo>
                <a:lnTo>
                  <a:pt x="209427" y="428522"/>
                </a:lnTo>
                <a:lnTo>
                  <a:pt x="256288" y="428620"/>
                </a:lnTo>
                <a:lnTo>
                  <a:pt x="268189" y="425977"/>
                </a:lnTo>
                <a:lnTo>
                  <a:pt x="279107" y="422487"/>
                </a:lnTo>
                <a:lnTo>
                  <a:pt x="291830" y="419530"/>
                </a:lnTo>
                <a:lnTo>
                  <a:pt x="302195" y="415322"/>
                </a:lnTo>
                <a:lnTo>
                  <a:pt x="313423" y="410145"/>
                </a:lnTo>
                <a:lnTo>
                  <a:pt x="325036" y="405528"/>
                </a:lnTo>
                <a:lnTo>
                  <a:pt x="336818" y="403477"/>
                </a:lnTo>
                <a:lnTo>
                  <a:pt x="348678" y="399919"/>
                </a:lnTo>
                <a:lnTo>
                  <a:pt x="354621" y="397581"/>
                </a:lnTo>
                <a:lnTo>
                  <a:pt x="359576" y="394038"/>
                </a:lnTo>
                <a:lnTo>
                  <a:pt x="367731" y="384810"/>
                </a:lnTo>
                <a:lnTo>
                  <a:pt x="377315" y="376740"/>
                </a:lnTo>
                <a:lnTo>
                  <a:pt x="382652" y="373199"/>
                </a:lnTo>
                <a:lnTo>
                  <a:pt x="391231" y="363973"/>
                </a:lnTo>
                <a:lnTo>
                  <a:pt x="398354" y="354250"/>
                </a:lnTo>
                <a:lnTo>
                  <a:pt x="407949" y="343198"/>
                </a:lnTo>
                <a:lnTo>
                  <a:pt x="417083" y="332647"/>
                </a:lnTo>
                <a:lnTo>
                  <a:pt x="423088" y="322799"/>
                </a:lnTo>
                <a:lnTo>
                  <a:pt x="432053" y="310838"/>
                </a:lnTo>
                <a:lnTo>
                  <a:pt x="434043" y="306444"/>
                </a:lnTo>
                <a:lnTo>
                  <a:pt x="436254" y="296270"/>
                </a:lnTo>
                <a:lnTo>
                  <a:pt x="439886" y="285134"/>
                </a:lnTo>
                <a:lnTo>
                  <a:pt x="443817" y="274562"/>
                </a:lnTo>
                <a:lnTo>
                  <a:pt x="447024" y="262040"/>
                </a:lnTo>
                <a:lnTo>
                  <a:pt x="451294" y="251730"/>
                </a:lnTo>
                <a:lnTo>
                  <a:pt x="453854" y="240533"/>
                </a:lnTo>
                <a:lnTo>
                  <a:pt x="454536" y="234769"/>
                </a:lnTo>
                <a:lnTo>
                  <a:pt x="453998" y="229935"/>
                </a:lnTo>
                <a:lnTo>
                  <a:pt x="452646" y="225719"/>
                </a:lnTo>
                <a:lnTo>
                  <a:pt x="450752" y="221917"/>
                </a:lnTo>
                <a:lnTo>
                  <a:pt x="448646" y="212400"/>
                </a:lnTo>
                <a:lnTo>
                  <a:pt x="447711" y="201556"/>
                </a:lnTo>
                <a:lnTo>
                  <a:pt x="447296" y="190122"/>
                </a:lnTo>
                <a:lnTo>
                  <a:pt x="444462" y="178425"/>
                </a:lnTo>
                <a:lnTo>
                  <a:pt x="440884" y="166613"/>
                </a:lnTo>
                <a:lnTo>
                  <a:pt x="439295" y="154748"/>
                </a:lnTo>
                <a:lnTo>
                  <a:pt x="435940" y="145506"/>
                </a:lnTo>
                <a:lnTo>
                  <a:pt x="433654" y="141652"/>
                </a:lnTo>
                <a:lnTo>
                  <a:pt x="431115" y="132079"/>
                </a:lnTo>
                <a:lnTo>
                  <a:pt x="428994" y="121209"/>
                </a:lnTo>
                <a:lnTo>
                  <a:pt x="424739" y="109764"/>
                </a:lnTo>
                <a:lnTo>
                  <a:pt x="420059" y="92384"/>
                </a:lnTo>
                <a:lnTo>
                  <a:pt x="415802" y="82070"/>
                </a:lnTo>
                <a:lnTo>
                  <a:pt x="407821" y="69847"/>
                </a:lnTo>
                <a:lnTo>
                  <a:pt x="399166" y="59942"/>
                </a:lnTo>
                <a:lnTo>
                  <a:pt x="385565" y="50723"/>
                </a:lnTo>
                <a:lnTo>
                  <a:pt x="377295" y="42056"/>
                </a:lnTo>
                <a:lnTo>
                  <a:pt x="367056" y="28667"/>
                </a:lnTo>
                <a:lnTo>
                  <a:pt x="363893" y="25064"/>
                </a:lnTo>
                <a:lnTo>
                  <a:pt x="359799" y="22662"/>
                </a:lnTo>
                <a:lnTo>
                  <a:pt x="349951" y="19994"/>
                </a:lnTo>
                <a:lnTo>
                  <a:pt x="341601" y="16161"/>
                </a:lnTo>
                <a:lnTo>
                  <a:pt x="328668" y="8426"/>
                </a:lnTo>
                <a:lnTo>
                  <a:pt x="318898" y="3745"/>
                </a:lnTo>
                <a:lnTo>
                  <a:pt x="311245" y="1664"/>
                </a:lnTo>
                <a:lnTo>
                  <a:pt x="301884" y="739"/>
                </a:lnTo>
                <a:lnTo>
                  <a:pt x="291103" y="328"/>
                </a:lnTo>
                <a:lnTo>
                  <a:pt x="266840" y="43"/>
                </a:lnTo>
                <a:lnTo>
                  <a:pt x="222150" y="0"/>
                </a:lnTo>
                <a:lnTo>
                  <a:pt x="212622" y="2646"/>
                </a:lnTo>
                <a:lnTo>
                  <a:pt x="202760" y="6137"/>
                </a:lnTo>
                <a:lnTo>
                  <a:pt x="190630" y="9094"/>
                </a:lnTo>
                <a:lnTo>
                  <a:pt x="180404" y="13302"/>
                </a:lnTo>
                <a:lnTo>
                  <a:pt x="168224" y="21249"/>
                </a:lnTo>
                <a:lnTo>
                  <a:pt x="16090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329"/>
          <p:cNvSpPr/>
          <p:nvPr/>
        </p:nvSpPr>
        <p:spPr>
          <a:xfrm>
            <a:off x="7396907" y="2911078"/>
            <a:ext cx="429053" cy="946548"/>
          </a:xfrm>
          <a:custGeom>
            <a:avLst/>
            <a:gdLst/>
            <a:ahLst/>
            <a:cxnLst/>
            <a:rect l="0" t="0" r="0" b="0"/>
            <a:pathLst>
              <a:path w="429053" h="946548">
                <a:moveTo>
                  <a:pt x="17837" y="0"/>
                </a:moveTo>
                <a:lnTo>
                  <a:pt x="100" y="0"/>
                </a:lnTo>
                <a:lnTo>
                  <a:pt x="0" y="4741"/>
                </a:lnTo>
                <a:lnTo>
                  <a:pt x="979" y="7129"/>
                </a:lnTo>
                <a:lnTo>
                  <a:pt x="6111" y="15231"/>
                </a:lnTo>
                <a:lnTo>
                  <a:pt x="15790" y="39902"/>
                </a:lnTo>
                <a:lnTo>
                  <a:pt x="26961" y="65392"/>
                </a:lnTo>
                <a:lnTo>
                  <a:pt x="35770" y="90151"/>
                </a:lnTo>
                <a:lnTo>
                  <a:pt x="42694" y="107536"/>
                </a:lnTo>
                <a:lnTo>
                  <a:pt x="52392" y="125184"/>
                </a:lnTo>
                <a:lnTo>
                  <a:pt x="64276" y="151855"/>
                </a:lnTo>
                <a:lnTo>
                  <a:pt x="78832" y="188089"/>
                </a:lnTo>
                <a:lnTo>
                  <a:pt x="89975" y="213241"/>
                </a:lnTo>
                <a:lnTo>
                  <a:pt x="102541" y="238641"/>
                </a:lnTo>
                <a:lnTo>
                  <a:pt x="118059" y="266466"/>
                </a:lnTo>
                <a:lnTo>
                  <a:pt x="125376" y="280832"/>
                </a:lnTo>
                <a:lnTo>
                  <a:pt x="132240" y="295370"/>
                </a:lnTo>
                <a:lnTo>
                  <a:pt x="145165" y="324752"/>
                </a:lnTo>
                <a:lnTo>
                  <a:pt x="157532" y="354347"/>
                </a:lnTo>
                <a:lnTo>
                  <a:pt x="164604" y="369185"/>
                </a:lnTo>
                <a:lnTo>
                  <a:pt x="172298" y="384037"/>
                </a:lnTo>
                <a:lnTo>
                  <a:pt x="180407" y="398900"/>
                </a:lnTo>
                <a:lnTo>
                  <a:pt x="187801" y="413769"/>
                </a:lnTo>
                <a:lnTo>
                  <a:pt x="194716" y="428643"/>
                </a:lnTo>
                <a:lnTo>
                  <a:pt x="207696" y="458399"/>
                </a:lnTo>
                <a:lnTo>
                  <a:pt x="238232" y="532806"/>
                </a:lnTo>
                <a:lnTo>
                  <a:pt x="245222" y="547688"/>
                </a:lnTo>
                <a:lnTo>
                  <a:pt x="252863" y="562571"/>
                </a:lnTo>
                <a:lnTo>
                  <a:pt x="260935" y="577454"/>
                </a:lnTo>
                <a:lnTo>
                  <a:pt x="268304" y="592336"/>
                </a:lnTo>
                <a:lnTo>
                  <a:pt x="275202" y="607219"/>
                </a:lnTo>
                <a:lnTo>
                  <a:pt x="281789" y="622102"/>
                </a:lnTo>
                <a:lnTo>
                  <a:pt x="288165" y="637977"/>
                </a:lnTo>
                <a:lnTo>
                  <a:pt x="300549" y="671491"/>
                </a:lnTo>
                <a:lnTo>
                  <a:pt x="312674" y="700938"/>
                </a:lnTo>
                <a:lnTo>
                  <a:pt x="324685" y="728247"/>
                </a:lnTo>
                <a:lnTo>
                  <a:pt x="336645" y="756921"/>
                </a:lnTo>
                <a:lnTo>
                  <a:pt x="348582" y="783555"/>
                </a:lnTo>
                <a:lnTo>
                  <a:pt x="359516" y="807630"/>
                </a:lnTo>
                <a:lnTo>
                  <a:pt x="367687" y="828251"/>
                </a:lnTo>
                <a:lnTo>
                  <a:pt x="377278" y="849984"/>
                </a:lnTo>
                <a:lnTo>
                  <a:pt x="394877" y="886793"/>
                </a:lnTo>
                <a:lnTo>
                  <a:pt x="404799" y="911644"/>
                </a:lnTo>
                <a:lnTo>
                  <a:pt x="410907" y="932450"/>
                </a:lnTo>
                <a:lnTo>
                  <a:pt x="415360" y="939620"/>
                </a:lnTo>
                <a:lnTo>
                  <a:pt x="417938" y="941929"/>
                </a:lnTo>
                <a:lnTo>
                  <a:pt x="420648" y="943469"/>
                </a:lnTo>
                <a:lnTo>
                  <a:pt x="429052" y="9465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330"/>
          <p:cNvSpPr/>
          <p:nvPr/>
        </p:nvSpPr>
        <p:spPr>
          <a:xfrm>
            <a:off x="7352171" y="2848570"/>
            <a:ext cx="258709" cy="196335"/>
          </a:xfrm>
          <a:custGeom>
            <a:avLst/>
            <a:gdLst/>
            <a:ahLst/>
            <a:cxnLst/>
            <a:rect l="0" t="0" r="0" b="0"/>
            <a:pathLst>
              <a:path w="258709" h="196335">
                <a:moveTo>
                  <a:pt x="44694" y="17859"/>
                </a:moveTo>
                <a:lnTo>
                  <a:pt x="31118" y="31421"/>
                </a:lnTo>
                <a:lnTo>
                  <a:pt x="29683" y="33846"/>
                </a:lnTo>
                <a:lnTo>
                  <a:pt x="28090" y="39186"/>
                </a:lnTo>
                <a:lnTo>
                  <a:pt x="26672" y="41007"/>
                </a:lnTo>
                <a:lnTo>
                  <a:pt x="24733" y="42221"/>
                </a:lnTo>
                <a:lnTo>
                  <a:pt x="22447" y="43030"/>
                </a:lnTo>
                <a:lnTo>
                  <a:pt x="20924" y="44562"/>
                </a:lnTo>
                <a:lnTo>
                  <a:pt x="19908" y="46575"/>
                </a:lnTo>
                <a:lnTo>
                  <a:pt x="18778" y="51458"/>
                </a:lnTo>
                <a:lnTo>
                  <a:pt x="18277" y="56935"/>
                </a:lnTo>
                <a:lnTo>
                  <a:pt x="18054" y="62677"/>
                </a:lnTo>
                <a:lnTo>
                  <a:pt x="17929" y="71488"/>
                </a:lnTo>
                <a:lnTo>
                  <a:pt x="17876" y="118954"/>
                </a:lnTo>
                <a:lnTo>
                  <a:pt x="16882" y="122959"/>
                </a:lnTo>
                <a:lnTo>
                  <a:pt x="15227" y="127613"/>
                </a:lnTo>
                <a:lnTo>
                  <a:pt x="13131" y="132701"/>
                </a:lnTo>
                <a:lnTo>
                  <a:pt x="11731" y="137084"/>
                </a:lnTo>
                <a:lnTo>
                  <a:pt x="10801" y="140999"/>
                </a:lnTo>
                <a:lnTo>
                  <a:pt x="10179" y="144601"/>
                </a:lnTo>
                <a:lnTo>
                  <a:pt x="9764" y="147995"/>
                </a:lnTo>
                <a:lnTo>
                  <a:pt x="9488" y="151249"/>
                </a:lnTo>
                <a:lnTo>
                  <a:pt x="9304" y="154411"/>
                </a:lnTo>
                <a:lnTo>
                  <a:pt x="9101" y="160570"/>
                </a:lnTo>
                <a:lnTo>
                  <a:pt x="8946" y="176821"/>
                </a:lnTo>
                <a:lnTo>
                  <a:pt x="7950" y="177411"/>
                </a:lnTo>
                <a:lnTo>
                  <a:pt x="4193" y="178069"/>
                </a:lnTo>
                <a:lnTo>
                  <a:pt x="2795" y="179235"/>
                </a:lnTo>
                <a:lnTo>
                  <a:pt x="1862" y="181006"/>
                </a:lnTo>
                <a:lnTo>
                  <a:pt x="365" y="186236"/>
                </a:lnTo>
                <a:lnTo>
                  <a:pt x="106" y="191883"/>
                </a:lnTo>
                <a:lnTo>
                  <a:pt x="0" y="196334"/>
                </a:lnTo>
                <a:lnTo>
                  <a:pt x="6141" y="190293"/>
                </a:lnTo>
                <a:lnTo>
                  <a:pt x="13314" y="183148"/>
                </a:lnTo>
                <a:lnTo>
                  <a:pt x="15828" y="181630"/>
                </a:lnTo>
                <a:lnTo>
                  <a:pt x="21270" y="179943"/>
                </a:lnTo>
                <a:lnTo>
                  <a:pt x="27000" y="176548"/>
                </a:lnTo>
                <a:lnTo>
                  <a:pt x="29919" y="174253"/>
                </a:lnTo>
                <a:lnTo>
                  <a:pt x="31864" y="171731"/>
                </a:lnTo>
                <a:lnTo>
                  <a:pt x="33160" y="169058"/>
                </a:lnTo>
                <a:lnTo>
                  <a:pt x="34025" y="166283"/>
                </a:lnTo>
                <a:lnTo>
                  <a:pt x="36588" y="163442"/>
                </a:lnTo>
                <a:lnTo>
                  <a:pt x="40282" y="160555"/>
                </a:lnTo>
                <a:lnTo>
                  <a:pt x="44733" y="157638"/>
                </a:lnTo>
                <a:lnTo>
                  <a:pt x="52326" y="151752"/>
                </a:lnTo>
                <a:lnTo>
                  <a:pt x="59012" y="145828"/>
                </a:lnTo>
                <a:lnTo>
                  <a:pt x="65294" y="139888"/>
                </a:lnTo>
                <a:lnTo>
                  <a:pt x="74416" y="130966"/>
                </a:lnTo>
                <a:lnTo>
                  <a:pt x="78414" y="127990"/>
                </a:lnTo>
                <a:lnTo>
                  <a:pt x="83067" y="125015"/>
                </a:lnTo>
                <a:lnTo>
                  <a:pt x="88155" y="122038"/>
                </a:lnTo>
                <a:lnTo>
                  <a:pt x="92540" y="119062"/>
                </a:lnTo>
                <a:lnTo>
                  <a:pt x="100062" y="113109"/>
                </a:lnTo>
                <a:lnTo>
                  <a:pt x="104451" y="110133"/>
                </a:lnTo>
                <a:lnTo>
                  <a:pt x="109363" y="107156"/>
                </a:lnTo>
                <a:lnTo>
                  <a:pt x="114625" y="104180"/>
                </a:lnTo>
                <a:lnTo>
                  <a:pt x="120119" y="102195"/>
                </a:lnTo>
                <a:lnTo>
                  <a:pt x="125770" y="100872"/>
                </a:lnTo>
                <a:lnTo>
                  <a:pt x="131523" y="99991"/>
                </a:lnTo>
                <a:lnTo>
                  <a:pt x="136351" y="98410"/>
                </a:lnTo>
                <a:lnTo>
                  <a:pt x="144365" y="94009"/>
                </a:lnTo>
                <a:lnTo>
                  <a:pt x="151237" y="91391"/>
                </a:lnTo>
                <a:lnTo>
                  <a:pt x="158595" y="90228"/>
                </a:lnTo>
                <a:lnTo>
                  <a:pt x="163339" y="89917"/>
                </a:lnTo>
                <a:lnTo>
                  <a:pt x="168489" y="89711"/>
                </a:lnTo>
                <a:lnTo>
                  <a:pt x="172915" y="88581"/>
                </a:lnTo>
                <a:lnTo>
                  <a:pt x="180481" y="84679"/>
                </a:lnTo>
                <a:lnTo>
                  <a:pt x="187154" y="82283"/>
                </a:lnTo>
                <a:lnTo>
                  <a:pt x="193430" y="81219"/>
                </a:lnTo>
                <a:lnTo>
                  <a:pt x="199532" y="80746"/>
                </a:lnTo>
                <a:lnTo>
                  <a:pt x="205555" y="80536"/>
                </a:lnTo>
                <a:lnTo>
                  <a:pt x="217178" y="80417"/>
                </a:lnTo>
                <a:lnTo>
                  <a:pt x="258708" y="80367"/>
                </a:lnTo>
                <a:lnTo>
                  <a:pt x="254338" y="75627"/>
                </a:lnTo>
                <a:lnTo>
                  <a:pt x="249545" y="70691"/>
                </a:lnTo>
                <a:lnTo>
                  <a:pt x="236994" y="58145"/>
                </a:lnTo>
                <a:lnTo>
                  <a:pt x="234477" y="56623"/>
                </a:lnTo>
                <a:lnTo>
                  <a:pt x="229031" y="54931"/>
                </a:lnTo>
                <a:lnTo>
                  <a:pt x="227183" y="53488"/>
                </a:lnTo>
                <a:lnTo>
                  <a:pt x="225949" y="51534"/>
                </a:lnTo>
                <a:lnTo>
                  <a:pt x="225127" y="49239"/>
                </a:lnTo>
                <a:lnTo>
                  <a:pt x="223586" y="47708"/>
                </a:lnTo>
                <a:lnTo>
                  <a:pt x="221564" y="46689"/>
                </a:lnTo>
                <a:lnTo>
                  <a:pt x="219224" y="46009"/>
                </a:lnTo>
                <a:lnTo>
                  <a:pt x="213975" y="42607"/>
                </a:lnTo>
                <a:lnTo>
                  <a:pt x="211184" y="40311"/>
                </a:lnTo>
                <a:lnTo>
                  <a:pt x="207338" y="38780"/>
                </a:lnTo>
                <a:lnTo>
                  <a:pt x="202786" y="37760"/>
                </a:lnTo>
                <a:lnTo>
                  <a:pt x="197767" y="37079"/>
                </a:lnTo>
                <a:lnTo>
                  <a:pt x="193426" y="35634"/>
                </a:lnTo>
                <a:lnTo>
                  <a:pt x="185955" y="31382"/>
                </a:lnTo>
                <a:lnTo>
                  <a:pt x="181578" y="29851"/>
                </a:lnTo>
                <a:lnTo>
                  <a:pt x="176675" y="28830"/>
                </a:lnTo>
                <a:lnTo>
                  <a:pt x="171419" y="28150"/>
                </a:lnTo>
                <a:lnTo>
                  <a:pt x="166921" y="26704"/>
                </a:lnTo>
                <a:lnTo>
                  <a:pt x="159277" y="22452"/>
                </a:lnTo>
                <a:lnTo>
                  <a:pt x="154854" y="20921"/>
                </a:lnTo>
                <a:lnTo>
                  <a:pt x="149918" y="19901"/>
                </a:lnTo>
                <a:lnTo>
                  <a:pt x="144642" y="19220"/>
                </a:lnTo>
                <a:lnTo>
                  <a:pt x="139138" y="17774"/>
                </a:lnTo>
                <a:lnTo>
                  <a:pt x="133481" y="15818"/>
                </a:lnTo>
                <a:lnTo>
                  <a:pt x="127724" y="13522"/>
                </a:lnTo>
                <a:lnTo>
                  <a:pt x="122892" y="11991"/>
                </a:lnTo>
                <a:lnTo>
                  <a:pt x="114876" y="10290"/>
                </a:lnTo>
                <a:lnTo>
                  <a:pt x="110354" y="9837"/>
                </a:lnTo>
                <a:lnTo>
                  <a:pt x="105354" y="9535"/>
                </a:lnTo>
                <a:lnTo>
                  <a:pt x="100032" y="9333"/>
                </a:lnTo>
                <a:lnTo>
                  <a:pt x="95492" y="8206"/>
                </a:lnTo>
                <a:lnTo>
                  <a:pt x="87799" y="4309"/>
                </a:lnTo>
                <a:lnTo>
                  <a:pt x="82629" y="1277"/>
                </a:lnTo>
                <a:lnTo>
                  <a:pt x="78770" y="567"/>
                </a:lnTo>
                <a:lnTo>
                  <a:pt x="7151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331"/>
          <p:cNvSpPr/>
          <p:nvPr/>
        </p:nvSpPr>
        <p:spPr>
          <a:xfrm>
            <a:off x="7799141" y="3884414"/>
            <a:ext cx="169850" cy="357188"/>
          </a:xfrm>
          <a:custGeom>
            <a:avLst/>
            <a:gdLst/>
            <a:ahLst/>
            <a:cxnLst/>
            <a:rect l="0" t="0" r="0" b="0"/>
            <a:pathLst>
              <a:path w="169850" h="357188">
                <a:moveTo>
                  <a:pt x="169849" y="0"/>
                </a:moveTo>
                <a:lnTo>
                  <a:pt x="165104" y="4740"/>
                </a:lnTo>
                <a:lnTo>
                  <a:pt x="160125" y="12359"/>
                </a:lnTo>
                <a:lnTo>
                  <a:pt x="155595" y="21368"/>
                </a:lnTo>
                <a:lnTo>
                  <a:pt x="153581" y="28679"/>
                </a:lnTo>
                <a:lnTo>
                  <a:pt x="150037" y="37882"/>
                </a:lnTo>
                <a:lnTo>
                  <a:pt x="147702" y="43114"/>
                </a:lnTo>
                <a:lnTo>
                  <a:pt x="144159" y="49578"/>
                </a:lnTo>
                <a:lnTo>
                  <a:pt x="139810" y="56864"/>
                </a:lnTo>
                <a:lnTo>
                  <a:pt x="134923" y="64699"/>
                </a:lnTo>
                <a:lnTo>
                  <a:pt x="130673" y="73890"/>
                </a:lnTo>
                <a:lnTo>
                  <a:pt x="126846" y="83987"/>
                </a:lnTo>
                <a:lnTo>
                  <a:pt x="123302" y="94687"/>
                </a:lnTo>
                <a:lnTo>
                  <a:pt x="118952" y="105789"/>
                </a:lnTo>
                <a:lnTo>
                  <a:pt x="114065" y="117158"/>
                </a:lnTo>
                <a:lnTo>
                  <a:pt x="103339" y="140375"/>
                </a:lnTo>
                <a:lnTo>
                  <a:pt x="91950" y="163923"/>
                </a:lnTo>
                <a:lnTo>
                  <a:pt x="87125" y="175758"/>
                </a:lnTo>
                <a:lnTo>
                  <a:pt x="82915" y="187618"/>
                </a:lnTo>
                <a:lnTo>
                  <a:pt x="79115" y="199492"/>
                </a:lnTo>
                <a:lnTo>
                  <a:pt x="74595" y="210385"/>
                </a:lnTo>
                <a:lnTo>
                  <a:pt x="69596" y="220624"/>
                </a:lnTo>
                <a:lnTo>
                  <a:pt x="58743" y="240930"/>
                </a:lnTo>
                <a:lnTo>
                  <a:pt x="47297" y="263184"/>
                </a:lnTo>
                <a:lnTo>
                  <a:pt x="42458" y="273683"/>
                </a:lnTo>
                <a:lnTo>
                  <a:pt x="38238" y="283658"/>
                </a:lnTo>
                <a:lnTo>
                  <a:pt x="34431" y="293285"/>
                </a:lnTo>
                <a:lnTo>
                  <a:pt x="30900" y="301687"/>
                </a:lnTo>
                <a:lnTo>
                  <a:pt x="24328" y="316314"/>
                </a:lnTo>
                <a:lnTo>
                  <a:pt x="15044" y="335706"/>
                </a:lnTo>
                <a:lnTo>
                  <a:pt x="12016" y="340882"/>
                </a:lnTo>
                <a:lnTo>
                  <a:pt x="9003" y="345325"/>
                </a:lnTo>
                <a:lnTo>
                  <a:pt x="0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332"/>
          <p:cNvSpPr/>
          <p:nvPr/>
        </p:nvSpPr>
        <p:spPr>
          <a:xfrm>
            <a:off x="7754444" y="3991570"/>
            <a:ext cx="214547" cy="214314"/>
          </a:xfrm>
          <a:custGeom>
            <a:avLst/>
            <a:gdLst/>
            <a:ahLst/>
            <a:cxnLst/>
            <a:rect l="0" t="0" r="0" b="0"/>
            <a:pathLst>
              <a:path w="214547" h="214314">
                <a:moveTo>
                  <a:pt x="0" y="0"/>
                </a:moveTo>
                <a:lnTo>
                  <a:pt x="7697" y="7689"/>
                </a:lnTo>
                <a:lnTo>
                  <a:pt x="8387" y="11024"/>
                </a:lnTo>
                <a:lnTo>
                  <a:pt x="8571" y="13303"/>
                </a:lnTo>
                <a:lnTo>
                  <a:pt x="9687" y="15814"/>
                </a:lnTo>
                <a:lnTo>
                  <a:pt x="13576" y="21249"/>
                </a:lnTo>
                <a:lnTo>
                  <a:pt x="18615" y="26973"/>
                </a:lnTo>
                <a:lnTo>
                  <a:pt x="21350" y="29888"/>
                </a:lnTo>
                <a:lnTo>
                  <a:pt x="24166" y="33816"/>
                </a:lnTo>
                <a:lnTo>
                  <a:pt x="27037" y="38419"/>
                </a:lnTo>
                <a:lnTo>
                  <a:pt x="29944" y="43472"/>
                </a:lnTo>
                <a:lnTo>
                  <a:pt x="33867" y="48826"/>
                </a:lnTo>
                <a:lnTo>
                  <a:pt x="38470" y="54378"/>
                </a:lnTo>
                <a:lnTo>
                  <a:pt x="43527" y="60065"/>
                </a:lnTo>
                <a:lnTo>
                  <a:pt x="48884" y="64848"/>
                </a:lnTo>
                <a:lnTo>
                  <a:pt x="54441" y="69029"/>
                </a:lnTo>
                <a:lnTo>
                  <a:pt x="60132" y="72808"/>
                </a:lnTo>
                <a:lnTo>
                  <a:pt x="65913" y="77313"/>
                </a:lnTo>
                <a:lnTo>
                  <a:pt x="71753" y="82300"/>
                </a:lnTo>
                <a:lnTo>
                  <a:pt x="77634" y="87609"/>
                </a:lnTo>
                <a:lnTo>
                  <a:pt x="89465" y="98799"/>
                </a:lnTo>
                <a:lnTo>
                  <a:pt x="131115" y="139932"/>
                </a:lnTo>
                <a:lnTo>
                  <a:pt x="136081" y="145874"/>
                </a:lnTo>
                <a:lnTo>
                  <a:pt x="140384" y="151820"/>
                </a:lnTo>
                <a:lnTo>
                  <a:pt x="144246" y="157768"/>
                </a:lnTo>
                <a:lnTo>
                  <a:pt x="148807" y="163718"/>
                </a:lnTo>
                <a:lnTo>
                  <a:pt x="153835" y="169669"/>
                </a:lnTo>
                <a:lnTo>
                  <a:pt x="159173" y="175620"/>
                </a:lnTo>
                <a:lnTo>
                  <a:pt x="164718" y="180580"/>
                </a:lnTo>
                <a:lnTo>
                  <a:pt x="170401" y="184879"/>
                </a:lnTo>
                <a:lnTo>
                  <a:pt x="176177" y="188737"/>
                </a:lnTo>
                <a:lnTo>
                  <a:pt x="181020" y="192301"/>
                </a:lnTo>
                <a:lnTo>
                  <a:pt x="185243" y="195670"/>
                </a:lnTo>
                <a:lnTo>
                  <a:pt x="189051" y="198908"/>
                </a:lnTo>
                <a:lnTo>
                  <a:pt x="192583" y="202058"/>
                </a:lnTo>
                <a:lnTo>
                  <a:pt x="199157" y="208205"/>
                </a:lnTo>
                <a:lnTo>
                  <a:pt x="202301" y="210241"/>
                </a:lnTo>
                <a:lnTo>
                  <a:pt x="205389" y="211598"/>
                </a:lnTo>
                <a:lnTo>
                  <a:pt x="214546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333"/>
          <p:cNvSpPr/>
          <p:nvPr/>
        </p:nvSpPr>
        <p:spPr>
          <a:xfrm>
            <a:off x="7987236" y="4036219"/>
            <a:ext cx="62211" cy="8930"/>
          </a:xfrm>
          <a:custGeom>
            <a:avLst/>
            <a:gdLst/>
            <a:ahLst/>
            <a:cxnLst/>
            <a:rect l="0" t="0" r="0" b="0"/>
            <a:pathLst>
              <a:path w="62211" h="8930">
                <a:moveTo>
                  <a:pt x="8572" y="8929"/>
                </a:moveTo>
                <a:lnTo>
                  <a:pt x="0" y="8929"/>
                </a:lnTo>
                <a:lnTo>
                  <a:pt x="25655" y="8929"/>
                </a:lnTo>
                <a:lnTo>
                  <a:pt x="29893" y="7937"/>
                </a:lnTo>
                <a:lnTo>
                  <a:pt x="33712" y="6283"/>
                </a:lnTo>
                <a:lnTo>
                  <a:pt x="37251" y="4189"/>
                </a:lnTo>
                <a:lnTo>
                  <a:pt x="40604" y="2792"/>
                </a:lnTo>
                <a:lnTo>
                  <a:pt x="43833" y="1862"/>
                </a:lnTo>
                <a:lnTo>
                  <a:pt x="46979" y="1241"/>
                </a:lnTo>
                <a:lnTo>
                  <a:pt x="50070" y="827"/>
                </a:lnTo>
                <a:lnTo>
                  <a:pt x="53123" y="551"/>
                </a:lnTo>
                <a:lnTo>
                  <a:pt x="622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334"/>
          <p:cNvSpPr/>
          <p:nvPr/>
        </p:nvSpPr>
        <p:spPr>
          <a:xfrm>
            <a:off x="8120961" y="3964781"/>
            <a:ext cx="26819" cy="107158"/>
          </a:xfrm>
          <a:custGeom>
            <a:avLst/>
            <a:gdLst/>
            <a:ahLst/>
            <a:cxnLst/>
            <a:rect l="0" t="0" r="0" b="0"/>
            <a:pathLst>
              <a:path w="26819" h="107158">
                <a:moveTo>
                  <a:pt x="0" y="0"/>
                </a:moveTo>
                <a:lnTo>
                  <a:pt x="0" y="7689"/>
                </a:lnTo>
                <a:lnTo>
                  <a:pt x="993" y="10087"/>
                </a:lnTo>
                <a:lnTo>
                  <a:pt x="2649" y="13670"/>
                </a:lnTo>
                <a:lnTo>
                  <a:pt x="4745" y="18043"/>
                </a:lnTo>
                <a:lnTo>
                  <a:pt x="6144" y="22943"/>
                </a:lnTo>
                <a:lnTo>
                  <a:pt x="7076" y="28194"/>
                </a:lnTo>
                <a:lnTo>
                  <a:pt x="7697" y="33678"/>
                </a:lnTo>
                <a:lnTo>
                  <a:pt x="8110" y="39320"/>
                </a:lnTo>
                <a:lnTo>
                  <a:pt x="8387" y="45065"/>
                </a:lnTo>
                <a:lnTo>
                  <a:pt x="8571" y="50879"/>
                </a:lnTo>
                <a:lnTo>
                  <a:pt x="9687" y="56739"/>
                </a:lnTo>
                <a:lnTo>
                  <a:pt x="11425" y="62631"/>
                </a:lnTo>
                <a:lnTo>
                  <a:pt x="13576" y="68543"/>
                </a:lnTo>
                <a:lnTo>
                  <a:pt x="15010" y="73477"/>
                </a:lnTo>
                <a:lnTo>
                  <a:pt x="15966" y="77758"/>
                </a:lnTo>
                <a:lnTo>
                  <a:pt x="16604" y="81604"/>
                </a:lnTo>
                <a:lnTo>
                  <a:pt x="18022" y="86153"/>
                </a:lnTo>
                <a:lnTo>
                  <a:pt x="19960" y="91169"/>
                </a:lnTo>
                <a:lnTo>
                  <a:pt x="26818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SMARTInkAnnotation335"/>
          <p:cNvSpPr/>
          <p:nvPr/>
        </p:nvSpPr>
        <p:spPr>
          <a:xfrm>
            <a:off x="8085203" y="3830836"/>
            <a:ext cx="17879" cy="1"/>
          </a:xfrm>
          <a:custGeom>
            <a:avLst/>
            <a:gdLst/>
            <a:ahLst/>
            <a:cxnLst/>
            <a:rect l="0" t="0" r="0" b="0"/>
            <a:pathLst>
              <a:path w="17879" h="1">
                <a:moveTo>
                  <a:pt x="17878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SMARTInkAnnotation336"/>
          <p:cNvSpPr/>
          <p:nvPr/>
        </p:nvSpPr>
        <p:spPr>
          <a:xfrm>
            <a:off x="8183646" y="3885932"/>
            <a:ext cx="141558" cy="159217"/>
          </a:xfrm>
          <a:custGeom>
            <a:avLst/>
            <a:gdLst/>
            <a:ahLst/>
            <a:cxnLst/>
            <a:rect l="0" t="0" r="0" b="0"/>
            <a:pathLst>
              <a:path w="141558" h="159217">
                <a:moveTo>
                  <a:pt x="8830" y="16341"/>
                </a:moveTo>
                <a:lnTo>
                  <a:pt x="4084" y="21082"/>
                </a:lnTo>
                <a:lnTo>
                  <a:pt x="2686" y="23470"/>
                </a:lnTo>
                <a:lnTo>
                  <a:pt x="1754" y="26055"/>
                </a:lnTo>
                <a:lnTo>
                  <a:pt x="1133" y="28770"/>
                </a:lnTo>
                <a:lnTo>
                  <a:pt x="720" y="31573"/>
                </a:lnTo>
                <a:lnTo>
                  <a:pt x="443" y="34433"/>
                </a:lnTo>
                <a:lnTo>
                  <a:pt x="259" y="37332"/>
                </a:lnTo>
                <a:lnTo>
                  <a:pt x="55" y="45845"/>
                </a:lnTo>
                <a:lnTo>
                  <a:pt x="0" y="50894"/>
                </a:lnTo>
                <a:lnTo>
                  <a:pt x="957" y="56243"/>
                </a:lnTo>
                <a:lnTo>
                  <a:pt x="2588" y="61794"/>
                </a:lnTo>
                <a:lnTo>
                  <a:pt x="4669" y="67479"/>
                </a:lnTo>
                <a:lnTo>
                  <a:pt x="6057" y="72262"/>
                </a:lnTo>
                <a:lnTo>
                  <a:pt x="6981" y="76441"/>
                </a:lnTo>
                <a:lnTo>
                  <a:pt x="7597" y="80221"/>
                </a:lnTo>
                <a:lnTo>
                  <a:pt x="9002" y="84725"/>
                </a:lnTo>
                <a:lnTo>
                  <a:pt x="10931" y="89712"/>
                </a:lnTo>
                <a:lnTo>
                  <a:pt x="13211" y="95020"/>
                </a:lnTo>
                <a:lnTo>
                  <a:pt x="14730" y="99552"/>
                </a:lnTo>
                <a:lnTo>
                  <a:pt x="15743" y="103565"/>
                </a:lnTo>
                <a:lnTo>
                  <a:pt x="16419" y="107232"/>
                </a:lnTo>
                <a:lnTo>
                  <a:pt x="17862" y="110670"/>
                </a:lnTo>
                <a:lnTo>
                  <a:pt x="19818" y="113954"/>
                </a:lnTo>
                <a:lnTo>
                  <a:pt x="22115" y="117135"/>
                </a:lnTo>
                <a:lnTo>
                  <a:pt x="23646" y="120248"/>
                </a:lnTo>
                <a:lnTo>
                  <a:pt x="24668" y="123316"/>
                </a:lnTo>
                <a:lnTo>
                  <a:pt x="26699" y="132380"/>
                </a:lnTo>
                <a:lnTo>
                  <a:pt x="26706" y="127673"/>
                </a:lnTo>
                <a:lnTo>
                  <a:pt x="25714" y="125289"/>
                </a:lnTo>
                <a:lnTo>
                  <a:pt x="24059" y="122707"/>
                </a:lnTo>
                <a:lnTo>
                  <a:pt x="21963" y="119994"/>
                </a:lnTo>
                <a:lnTo>
                  <a:pt x="21559" y="116201"/>
                </a:lnTo>
                <a:lnTo>
                  <a:pt x="22283" y="111688"/>
                </a:lnTo>
                <a:lnTo>
                  <a:pt x="23758" y="106695"/>
                </a:lnTo>
                <a:lnTo>
                  <a:pt x="24741" y="101382"/>
                </a:lnTo>
                <a:lnTo>
                  <a:pt x="25398" y="95855"/>
                </a:lnTo>
                <a:lnTo>
                  <a:pt x="25835" y="90187"/>
                </a:lnTo>
                <a:lnTo>
                  <a:pt x="26127" y="85415"/>
                </a:lnTo>
                <a:lnTo>
                  <a:pt x="26450" y="77468"/>
                </a:lnTo>
                <a:lnTo>
                  <a:pt x="27530" y="72967"/>
                </a:lnTo>
                <a:lnTo>
                  <a:pt x="29243" y="67982"/>
                </a:lnTo>
                <a:lnTo>
                  <a:pt x="31378" y="62675"/>
                </a:lnTo>
                <a:lnTo>
                  <a:pt x="33795" y="57153"/>
                </a:lnTo>
                <a:lnTo>
                  <a:pt x="39129" y="45725"/>
                </a:lnTo>
                <a:lnTo>
                  <a:pt x="41942" y="40891"/>
                </a:lnTo>
                <a:lnTo>
                  <a:pt x="44811" y="36676"/>
                </a:lnTo>
                <a:lnTo>
                  <a:pt x="47716" y="32875"/>
                </a:lnTo>
                <a:lnTo>
                  <a:pt x="50647" y="28356"/>
                </a:lnTo>
                <a:lnTo>
                  <a:pt x="53594" y="23359"/>
                </a:lnTo>
                <a:lnTo>
                  <a:pt x="56552" y="18043"/>
                </a:lnTo>
                <a:lnTo>
                  <a:pt x="59516" y="14499"/>
                </a:lnTo>
                <a:lnTo>
                  <a:pt x="62487" y="12137"/>
                </a:lnTo>
                <a:lnTo>
                  <a:pt x="65460" y="10562"/>
                </a:lnTo>
                <a:lnTo>
                  <a:pt x="68435" y="8520"/>
                </a:lnTo>
                <a:lnTo>
                  <a:pt x="71412" y="6166"/>
                </a:lnTo>
                <a:lnTo>
                  <a:pt x="74390" y="3605"/>
                </a:lnTo>
                <a:lnTo>
                  <a:pt x="77368" y="1897"/>
                </a:lnTo>
                <a:lnTo>
                  <a:pt x="80348" y="759"/>
                </a:lnTo>
                <a:lnTo>
                  <a:pt x="83327" y="0"/>
                </a:lnTo>
                <a:lnTo>
                  <a:pt x="85314" y="486"/>
                </a:lnTo>
                <a:lnTo>
                  <a:pt x="86638" y="1803"/>
                </a:lnTo>
                <a:lnTo>
                  <a:pt x="87519" y="3672"/>
                </a:lnTo>
                <a:lnTo>
                  <a:pt x="89101" y="4919"/>
                </a:lnTo>
                <a:lnTo>
                  <a:pt x="91150" y="5749"/>
                </a:lnTo>
                <a:lnTo>
                  <a:pt x="93508" y="6304"/>
                </a:lnTo>
                <a:lnTo>
                  <a:pt x="96073" y="7665"/>
                </a:lnTo>
                <a:lnTo>
                  <a:pt x="98776" y="9565"/>
                </a:lnTo>
                <a:lnTo>
                  <a:pt x="101572" y="11824"/>
                </a:lnTo>
                <a:lnTo>
                  <a:pt x="104430" y="15314"/>
                </a:lnTo>
                <a:lnTo>
                  <a:pt x="107328" y="19626"/>
                </a:lnTo>
                <a:lnTo>
                  <a:pt x="110253" y="24484"/>
                </a:lnTo>
                <a:lnTo>
                  <a:pt x="113196" y="28715"/>
                </a:lnTo>
                <a:lnTo>
                  <a:pt x="116152" y="32528"/>
                </a:lnTo>
                <a:lnTo>
                  <a:pt x="119116" y="36062"/>
                </a:lnTo>
                <a:lnTo>
                  <a:pt x="121091" y="39411"/>
                </a:lnTo>
                <a:lnTo>
                  <a:pt x="122409" y="42635"/>
                </a:lnTo>
                <a:lnTo>
                  <a:pt x="123286" y="45776"/>
                </a:lnTo>
                <a:lnTo>
                  <a:pt x="124865" y="49856"/>
                </a:lnTo>
                <a:lnTo>
                  <a:pt x="126911" y="54559"/>
                </a:lnTo>
                <a:lnTo>
                  <a:pt x="129268" y="59679"/>
                </a:lnTo>
                <a:lnTo>
                  <a:pt x="130840" y="65077"/>
                </a:lnTo>
                <a:lnTo>
                  <a:pt x="131887" y="70660"/>
                </a:lnTo>
                <a:lnTo>
                  <a:pt x="132586" y="76366"/>
                </a:lnTo>
                <a:lnTo>
                  <a:pt x="134044" y="82155"/>
                </a:lnTo>
                <a:lnTo>
                  <a:pt x="136011" y="87998"/>
                </a:lnTo>
                <a:lnTo>
                  <a:pt x="138314" y="93878"/>
                </a:lnTo>
                <a:lnTo>
                  <a:pt x="139851" y="98791"/>
                </a:lnTo>
                <a:lnTo>
                  <a:pt x="140874" y="103058"/>
                </a:lnTo>
                <a:lnTo>
                  <a:pt x="141557" y="106894"/>
                </a:lnTo>
                <a:lnTo>
                  <a:pt x="141019" y="111437"/>
                </a:lnTo>
                <a:lnTo>
                  <a:pt x="139666" y="116449"/>
                </a:lnTo>
                <a:lnTo>
                  <a:pt x="137772" y="121775"/>
                </a:lnTo>
                <a:lnTo>
                  <a:pt x="136509" y="126318"/>
                </a:lnTo>
                <a:lnTo>
                  <a:pt x="135666" y="130339"/>
                </a:lnTo>
                <a:lnTo>
                  <a:pt x="135104" y="134011"/>
                </a:lnTo>
                <a:lnTo>
                  <a:pt x="134732" y="137452"/>
                </a:lnTo>
                <a:lnTo>
                  <a:pt x="134480" y="140738"/>
                </a:lnTo>
                <a:lnTo>
                  <a:pt x="134081" y="148400"/>
                </a:lnTo>
                <a:lnTo>
                  <a:pt x="133982" y="1592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SMARTInkAnnotation337"/>
          <p:cNvSpPr/>
          <p:nvPr/>
        </p:nvSpPr>
        <p:spPr>
          <a:xfrm>
            <a:off x="8308689" y="3661171"/>
            <a:ext cx="98335" cy="303611"/>
          </a:xfrm>
          <a:custGeom>
            <a:avLst/>
            <a:gdLst/>
            <a:ahLst/>
            <a:cxnLst/>
            <a:rect l="0" t="0" r="0" b="0"/>
            <a:pathLst>
              <a:path w="98335" h="303611">
                <a:moveTo>
                  <a:pt x="0" y="0"/>
                </a:moveTo>
                <a:lnTo>
                  <a:pt x="0" y="34553"/>
                </a:lnTo>
                <a:lnTo>
                  <a:pt x="993" y="39902"/>
                </a:lnTo>
                <a:lnTo>
                  <a:pt x="2649" y="45454"/>
                </a:lnTo>
                <a:lnTo>
                  <a:pt x="4746" y="51138"/>
                </a:lnTo>
                <a:lnTo>
                  <a:pt x="7137" y="56913"/>
                </a:lnTo>
                <a:lnTo>
                  <a:pt x="9724" y="62747"/>
                </a:lnTo>
                <a:lnTo>
                  <a:pt x="12443" y="68620"/>
                </a:lnTo>
                <a:lnTo>
                  <a:pt x="16241" y="75513"/>
                </a:lnTo>
                <a:lnTo>
                  <a:pt x="20760" y="83084"/>
                </a:lnTo>
                <a:lnTo>
                  <a:pt x="25759" y="91108"/>
                </a:lnTo>
                <a:lnTo>
                  <a:pt x="30086" y="98442"/>
                </a:lnTo>
                <a:lnTo>
                  <a:pt x="33962" y="105316"/>
                </a:lnTo>
                <a:lnTo>
                  <a:pt x="37540" y="111883"/>
                </a:lnTo>
                <a:lnTo>
                  <a:pt x="40919" y="119237"/>
                </a:lnTo>
                <a:lnTo>
                  <a:pt x="44165" y="127117"/>
                </a:lnTo>
                <a:lnTo>
                  <a:pt x="47323" y="135346"/>
                </a:lnTo>
                <a:lnTo>
                  <a:pt x="53480" y="152428"/>
                </a:lnTo>
                <a:lnTo>
                  <a:pt x="56511" y="161150"/>
                </a:lnTo>
                <a:lnTo>
                  <a:pt x="59527" y="168949"/>
                </a:lnTo>
                <a:lnTo>
                  <a:pt x="62530" y="176133"/>
                </a:lnTo>
                <a:lnTo>
                  <a:pt x="65525" y="182907"/>
                </a:lnTo>
                <a:lnTo>
                  <a:pt x="68515" y="190399"/>
                </a:lnTo>
                <a:lnTo>
                  <a:pt x="74486" y="206661"/>
                </a:lnTo>
                <a:lnTo>
                  <a:pt x="77469" y="214173"/>
                </a:lnTo>
                <a:lnTo>
                  <a:pt x="80452" y="221165"/>
                </a:lnTo>
                <a:lnTo>
                  <a:pt x="83432" y="227811"/>
                </a:lnTo>
                <a:lnTo>
                  <a:pt x="85420" y="234226"/>
                </a:lnTo>
                <a:lnTo>
                  <a:pt x="86744" y="240487"/>
                </a:lnTo>
                <a:lnTo>
                  <a:pt x="87627" y="246645"/>
                </a:lnTo>
                <a:lnTo>
                  <a:pt x="88216" y="252735"/>
                </a:lnTo>
                <a:lnTo>
                  <a:pt x="88610" y="258779"/>
                </a:lnTo>
                <a:lnTo>
                  <a:pt x="88871" y="264793"/>
                </a:lnTo>
                <a:lnTo>
                  <a:pt x="90039" y="269795"/>
                </a:lnTo>
                <a:lnTo>
                  <a:pt x="91811" y="274121"/>
                </a:lnTo>
                <a:lnTo>
                  <a:pt x="93985" y="277998"/>
                </a:lnTo>
                <a:lnTo>
                  <a:pt x="95434" y="282567"/>
                </a:lnTo>
                <a:lnTo>
                  <a:pt x="96400" y="287596"/>
                </a:lnTo>
                <a:lnTo>
                  <a:pt x="98334" y="303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SMARTInkAnnotation338"/>
          <p:cNvSpPr/>
          <p:nvPr/>
        </p:nvSpPr>
        <p:spPr>
          <a:xfrm>
            <a:off x="8240961" y="3759399"/>
            <a:ext cx="175002" cy="44649"/>
          </a:xfrm>
          <a:custGeom>
            <a:avLst/>
            <a:gdLst/>
            <a:ahLst/>
            <a:cxnLst/>
            <a:rect l="0" t="0" r="0" b="0"/>
            <a:pathLst>
              <a:path w="175002" h="44649">
                <a:moveTo>
                  <a:pt x="5152" y="44648"/>
                </a:moveTo>
                <a:lnTo>
                  <a:pt x="0" y="44648"/>
                </a:lnTo>
                <a:lnTo>
                  <a:pt x="4277" y="44648"/>
                </a:lnTo>
                <a:lnTo>
                  <a:pt x="5562" y="43656"/>
                </a:lnTo>
                <a:lnTo>
                  <a:pt x="7411" y="42002"/>
                </a:lnTo>
                <a:lnTo>
                  <a:pt x="9638" y="39907"/>
                </a:lnTo>
                <a:lnTo>
                  <a:pt x="12116" y="38511"/>
                </a:lnTo>
                <a:lnTo>
                  <a:pt x="14761" y="37580"/>
                </a:lnTo>
                <a:lnTo>
                  <a:pt x="17517" y="36960"/>
                </a:lnTo>
                <a:lnTo>
                  <a:pt x="21342" y="35554"/>
                </a:lnTo>
                <a:lnTo>
                  <a:pt x="25878" y="33625"/>
                </a:lnTo>
                <a:lnTo>
                  <a:pt x="30888" y="31346"/>
                </a:lnTo>
                <a:lnTo>
                  <a:pt x="36214" y="29827"/>
                </a:lnTo>
                <a:lnTo>
                  <a:pt x="41754" y="28814"/>
                </a:lnTo>
                <a:lnTo>
                  <a:pt x="47432" y="28139"/>
                </a:lnTo>
                <a:lnTo>
                  <a:pt x="54196" y="26696"/>
                </a:lnTo>
                <a:lnTo>
                  <a:pt x="61687" y="24743"/>
                </a:lnTo>
                <a:lnTo>
                  <a:pt x="69660" y="22448"/>
                </a:lnTo>
                <a:lnTo>
                  <a:pt x="76962" y="20919"/>
                </a:lnTo>
                <a:lnTo>
                  <a:pt x="83817" y="19899"/>
                </a:lnTo>
                <a:lnTo>
                  <a:pt x="90374" y="19219"/>
                </a:lnTo>
                <a:lnTo>
                  <a:pt x="97724" y="17773"/>
                </a:lnTo>
                <a:lnTo>
                  <a:pt x="105604" y="15817"/>
                </a:lnTo>
                <a:lnTo>
                  <a:pt x="113837" y="13521"/>
                </a:lnTo>
                <a:lnTo>
                  <a:pt x="121313" y="11991"/>
                </a:lnTo>
                <a:lnTo>
                  <a:pt x="128282" y="10970"/>
                </a:lnTo>
                <a:lnTo>
                  <a:pt x="134916" y="10290"/>
                </a:lnTo>
                <a:lnTo>
                  <a:pt x="141325" y="8844"/>
                </a:lnTo>
                <a:lnTo>
                  <a:pt x="147585" y="6889"/>
                </a:lnTo>
                <a:lnTo>
                  <a:pt x="153743" y="4592"/>
                </a:lnTo>
                <a:lnTo>
                  <a:pt x="158843" y="3061"/>
                </a:lnTo>
                <a:lnTo>
                  <a:pt x="163236" y="2041"/>
                </a:lnTo>
                <a:lnTo>
                  <a:pt x="17500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SMARTInkAnnotation339"/>
          <p:cNvSpPr/>
          <p:nvPr/>
        </p:nvSpPr>
        <p:spPr>
          <a:xfrm>
            <a:off x="8460770" y="3768341"/>
            <a:ext cx="98225" cy="133933"/>
          </a:xfrm>
          <a:custGeom>
            <a:avLst/>
            <a:gdLst/>
            <a:ahLst/>
            <a:cxnLst/>
            <a:rect l="0" t="0" r="0" b="0"/>
            <a:pathLst>
              <a:path w="98225" h="133933">
                <a:moveTo>
                  <a:pt x="8829" y="35706"/>
                </a:moveTo>
                <a:lnTo>
                  <a:pt x="1133" y="35706"/>
                </a:lnTo>
                <a:lnTo>
                  <a:pt x="718" y="36698"/>
                </a:lnTo>
                <a:lnTo>
                  <a:pt x="259" y="40446"/>
                </a:lnTo>
                <a:lnTo>
                  <a:pt x="135" y="42835"/>
                </a:lnTo>
                <a:lnTo>
                  <a:pt x="0" y="48135"/>
                </a:lnTo>
                <a:lnTo>
                  <a:pt x="956" y="49945"/>
                </a:lnTo>
                <a:lnTo>
                  <a:pt x="2588" y="51151"/>
                </a:lnTo>
                <a:lnTo>
                  <a:pt x="4668" y="51956"/>
                </a:lnTo>
                <a:lnTo>
                  <a:pt x="7049" y="52493"/>
                </a:lnTo>
                <a:lnTo>
                  <a:pt x="9628" y="52850"/>
                </a:lnTo>
                <a:lnTo>
                  <a:pt x="12342" y="53089"/>
                </a:lnTo>
                <a:lnTo>
                  <a:pt x="16137" y="53248"/>
                </a:lnTo>
                <a:lnTo>
                  <a:pt x="25653" y="53424"/>
                </a:lnTo>
                <a:lnTo>
                  <a:pt x="30971" y="52478"/>
                </a:lnTo>
                <a:lnTo>
                  <a:pt x="36502" y="50857"/>
                </a:lnTo>
                <a:lnTo>
                  <a:pt x="42178" y="48783"/>
                </a:lnTo>
                <a:lnTo>
                  <a:pt x="46953" y="46408"/>
                </a:lnTo>
                <a:lnTo>
                  <a:pt x="51131" y="43833"/>
                </a:lnTo>
                <a:lnTo>
                  <a:pt x="54909" y="41124"/>
                </a:lnTo>
                <a:lnTo>
                  <a:pt x="58422" y="39318"/>
                </a:lnTo>
                <a:lnTo>
                  <a:pt x="61757" y="38114"/>
                </a:lnTo>
                <a:lnTo>
                  <a:pt x="64973" y="37311"/>
                </a:lnTo>
                <a:lnTo>
                  <a:pt x="68110" y="35784"/>
                </a:lnTo>
                <a:lnTo>
                  <a:pt x="71195" y="33774"/>
                </a:lnTo>
                <a:lnTo>
                  <a:pt x="74245" y="31441"/>
                </a:lnTo>
                <a:lnTo>
                  <a:pt x="77271" y="28894"/>
                </a:lnTo>
                <a:lnTo>
                  <a:pt x="80283" y="26204"/>
                </a:lnTo>
                <a:lnTo>
                  <a:pt x="83283" y="23418"/>
                </a:lnTo>
                <a:lnTo>
                  <a:pt x="86277" y="21561"/>
                </a:lnTo>
                <a:lnTo>
                  <a:pt x="89266" y="20323"/>
                </a:lnTo>
                <a:lnTo>
                  <a:pt x="92252" y="19497"/>
                </a:lnTo>
                <a:lnTo>
                  <a:pt x="94242" y="17955"/>
                </a:lnTo>
                <a:lnTo>
                  <a:pt x="95570" y="15934"/>
                </a:lnTo>
                <a:lnTo>
                  <a:pt x="96454" y="13595"/>
                </a:lnTo>
                <a:lnTo>
                  <a:pt x="97045" y="11043"/>
                </a:lnTo>
                <a:lnTo>
                  <a:pt x="97437" y="8350"/>
                </a:lnTo>
                <a:lnTo>
                  <a:pt x="98210" y="132"/>
                </a:lnTo>
                <a:lnTo>
                  <a:pt x="95569" y="51"/>
                </a:lnTo>
                <a:lnTo>
                  <a:pt x="85780" y="0"/>
                </a:lnTo>
                <a:lnTo>
                  <a:pt x="82976" y="988"/>
                </a:lnTo>
                <a:lnTo>
                  <a:pt x="80112" y="2639"/>
                </a:lnTo>
                <a:lnTo>
                  <a:pt x="77210" y="4731"/>
                </a:lnTo>
                <a:lnTo>
                  <a:pt x="74282" y="7119"/>
                </a:lnTo>
                <a:lnTo>
                  <a:pt x="71337" y="9703"/>
                </a:lnTo>
                <a:lnTo>
                  <a:pt x="68380" y="12417"/>
                </a:lnTo>
                <a:lnTo>
                  <a:pt x="66410" y="15219"/>
                </a:lnTo>
                <a:lnTo>
                  <a:pt x="65096" y="18079"/>
                </a:lnTo>
                <a:lnTo>
                  <a:pt x="64219" y="20978"/>
                </a:lnTo>
                <a:lnTo>
                  <a:pt x="62642" y="23903"/>
                </a:lnTo>
                <a:lnTo>
                  <a:pt x="60596" y="26845"/>
                </a:lnTo>
                <a:lnTo>
                  <a:pt x="58239" y="29799"/>
                </a:lnTo>
                <a:lnTo>
                  <a:pt x="55675" y="32760"/>
                </a:lnTo>
                <a:lnTo>
                  <a:pt x="52972" y="35726"/>
                </a:lnTo>
                <a:lnTo>
                  <a:pt x="50177" y="38696"/>
                </a:lnTo>
                <a:lnTo>
                  <a:pt x="48314" y="42660"/>
                </a:lnTo>
                <a:lnTo>
                  <a:pt x="47071" y="47288"/>
                </a:lnTo>
                <a:lnTo>
                  <a:pt x="46243" y="52357"/>
                </a:lnTo>
                <a:lnTo>
                  <a:pt x="45691" y="56728"/>
                </a:lnTo>
                <a:lnTo>
                  <a:pt x="45324" y="60635"/>
                </a:lnTo>
                <a:lnTo>
                  <a:pt x="45078" y="64231"/>
                </a:lnTo>
                <a:lnTo>
                  <a:pt x="44915" y="68614"/>
                </a:lnTo>
                <a:lnTo>
                  <a:pt x="44684" y="83270"/>
                </a:lnTo>
                <a:lnTo>
                  <a:pt x="44630" y="90910"/>
                </a:lnTo>
                <a:lnTo>
                  <a:pt x="45609" y="94337"/>
                </a:lnTo>
                <a:lnTo>
                  <a:pt x="47256" y="97613"/>
                </a:lnTo>
                <a:lnTo>
                  <a:pt x="49346" y="100790"/>
                </a:lnTo>
                <a:lnTo>
                  <a:pt x="51733" y="103901"/>
                </a:lnTo>
                <a:lnTo>
                  <a:pt x="54317" y="106966"/>
                </a:lnTo>
                <a:lnTo>
                  <a:pt x="57033" y="110002"/>
                </a:lnTo>
                <a:lnTo>
                  <a:pt x="58845" y="113017"/>
                </a:lnTo>
                <a:lnTo>
                  <a:pt x="60052" y="116020"/>
                </a:lnTo>
                <a:lnTo>
                  <a:pt x="60856" y="119014"/>
                </a:lnTo>
                <a:lnTo>
                  <a:pt x="62387" y="121011"/>
                </a:lnTo>
                <a:lnTo>
                  <a:pt x="64399" y="122342"/>
                </a:lnTo>
                <a:lnTo>
                  <a:pt x="66735" y="123228"/>
                </a:lnTo>
                <a:lnTo>
                  <a:pt x="69285" y="124812"/>
                </a:lnTo>
                <a:lnTo>
                  <a:pt x="71979" y="126860"/>
                </a:lnTo>
                <a:lnTo>
                  <a:pt x="74768" y="129218"/>
                </a:lnTo>
                <a:lnTo>
                  <a:pt x="78613" y="130789"/>
                </a:lnTo>
                <a:lnTo>
                  <a:pt x="83164" y="131837"/>
                </a:lnTo>
                <a:lnTo>
                  <a:pt x="98224" y="1339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SMARTInkAnnotation340"/>
          <p:cNvSpPr/>
          <p:nvPr/>
        </p:nvSpPr>
        <p:spPr>
          <a:xfrm>
            <a:off x="8621602" y="3714750"/>
            <a:ext cx="53605" cy="150374"/>
          </a:xfrm>
          <a:custGeom>
            <a:avLst/>
            <a:gdLst/>
            <a:ahLst/>
            <a:cxnLst/>
            <a:rect l="0" t="0" r="0" b="0"/>
            <a:pathLst>
              <a:path w="53605" h="150374">
                <a:moveTo>
                  <a:pt x="8908" y="35718"/>
                </a:moveTo>
                <a:lnTo>
                  <a:pt x="1211" y="43407"/>
                </a:lnTo>
                <a:lnTo>
                  <a:pt x="520" y="46742"/>
                </a:lnTo>
                <a:lnTo>
                  <a:pt x="336" y="49021"/>
                </a:lnTo>
                <a:lnTo>
                  <a:pt x="214" y="52524"/>
                </a:lnTo>
                <a:lnTo>
                  <a:pt x="17" y="69759"/>
                </a:lnTo>
                <a:lnTo>
                  <a:pt x="0" y="73295"/>
                </a:lnTo>
                <a:lnTo>
                  <a:pt x="983" y="76645"/>
                </a:lnTo>
                <a:lnTo>
                  <a:pt x="2631" y="79870"/>
                </a:lnTo>
                <a:lnTo>
                  <a:pt x="4723" y="83012"/>
                </a:lnTo>
                <a:lnTo>
                  <a:pt x="7112" y="87092"/>
                </a:lnTo>
                <a:lnTo>
                  <a:pt x="9696" y="91796"/>
                </a:lnTo>
                <a:lnTo>
                  <a:pt x="12414" y="96915"/>
                </a:lnTo>
                <a:lnTo>
                  <a:pt x="14225" y="101321"/>
                </a:lnTo>
                <a:lnTo>
                  <a:pt x="15431" y="105251"/>
                </a:lnTo>
                <a:lnTo>
                  <a:pt x="16237" y="108862"/>
                </a:lnTo>
                <a:lnTo>
                  <a:pt x="17767" y="113254"/>
                </a:lnTo>
                <a:lnTo>
                  <a:pt x="19781" y="118167"/>
                </a:lnTo>
                <a:lnTo>
                  <a:pt x="22115" y="123427"/>
                </a:lnTo>
                <a:lnTo>
                  <a:pt x="24665" y="127925"/>
                </a:lnTo>
                <a:lnTo>
                  <a:pt x="27359" y="131916"/>
                </a:lnTo>
                <a:lnTo>
                  <a:pt x="34074" y="140710"/>
                </a:lnTo>
                <a:lnTo>
                  <a:pt x="34991" y="144559"/>
                </a:lnTo>
                <a:lnTo>
                  <a:pt x="35581" y="150373"/>
                </a:lnTo>
                <a:lnTo>
                  <a:pt x="35683" y="146640"/>
                </a:lnTo>
                <a:lnTo>
                  <a:pt x="35713" y="143990"/>
                </a:lnTo>
                <a:lnTo>
                  <a:pt x="34724" y="142626"/>
                </a:lnTo>
                <a:lnTo>
                  <a:pt x="33071" y="140724"/>
                </a:lnTo>
                <a:lnTo>
                  <a:pt x="30976" y="138465"/>
                </a:lnTo>
                <a:lnTo>
                  <a:pt x="29579" y="135966"/>
                </a:lnTo>
                <a:lnTo>
                  <a:pt x="28648" y="133308"/>
                </a:lnTo>
                <a:lnTo>
                  <a:pt x="28028" y="130544"/>
                </a:lnTo>
                <a:lnTo>
                  <a:pt x="27613" y="126717"/>
                </a:lnTo>
                <a:lnTo>
                  <a:pt x="27338" y="122181"/>
                </a:lnTo>
                <a:lnTo>
                  <a:pt x="27032" y="112842"/>
                </a:lnTo>
                <a:lnTo>
                  <a:pt x="26859" y="101013"/>
                </a:lnTo>
                <a:lnTo>
                  <a:pt x="26786" y="46347"/>
                </a:lnTo>
                <a:lnTo>
                  <a:pt x="27779" y="41812"/>
                </a:lnTo>
                <a:lnTo>
                  <a:pt x="29436" y="37797"/>
                </a:lnTo>
                <a:lnTo>
                  <a:pt x="31532" y="34127"/>
                </a:lnTo>
                <a:lnTo>
                  <a:pt x="32929" y="30689"/>
                </a:lnTo>
                <a:lnTo>
                  <a:pt x="33862" y="27405"/>
                </a:lnTo>
                <a:lnTo>
                  <a:pt x="34483" y="24223"/>
                </a:lnTo>
                <a:lnTo>
                  <a:pt x="35891" y="21109"/>
                </a:lnTo>
                <a:lnTo>
                  <a:pt x="37821" y="18042"/>
                </a:lnTo>
                <a:lnTo>
                  <a:pt x="40103" y="15004"/>
                </a:lnTo>
                <a:lnTo>
                  <a:pt x="41623" y="11987"/>
                </a:lnTo>
                <a:lnTo>
                  <a:pt x="42637" y="8983"/>
                </a:lnTo>
                <a:lnTo>
                  <a:pt x="43313" y="5988"/>
                </a:lnTo>
                <a:lnTo>
                  <a:pt x="44757" y="3992"/>
                </a:lnTo>
                <a:lnTo>
                  <a:pt x="46713" y="2661"/>
                </a:lnTo>
                <a:lnTo>
                  <a:pt x="5360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SMARTInkAnnotation341"/>
          <p:cNvSpPr/>
          <p:nvPr/>
        </p:nvSpPr>
        <p:spPr>
          <a:xfrm>
            <a:off x="8720058" y="3679032"/>
            <a:ext cx="71362" cy="142464"/>
          </a:xfrm>
          <a:custGeom>
            <a:avLst/>
            <a:gdLst/>
            <a:ahLst/>
            <a:cxnLst/>
            <a:rect l="0" t="0" r="0" b="0"/>
            <a:pathLst>
              <a:path w="71362" h="142464">
                <a:moveTo>
                  <a:pt x="71361" y="0"/>
                </a:moveTo>
                <a:lnTo>
                  <a:pt x="71361" y="4740"/>
                </a:lnTo>
                <a:lnTo>
                  <a:pt x="70368" y="6136"/>
                </a:lnTo>
                <a:lnTo>
                  <a:pt x="68713" y="7067"/>
                </a:lnTo>
                <a:lnTo>
                  <a:pt x="63664" y="8562"/>
                </a:lnTo>
                <a:lnTo>
                  <a:pt x="62257" y="9676"/>
                </a:lnTo>
                <a:lnTo>
                  <a:pt x="60325" y="11412"/>
                </a:lnTo>
                <a:lnTo>
                  <a:pt x="58044" y="13561"/>
                </a:lnTo>
                <a:lnTo>
                  <a:pt x="56524" y="15985"/>
                </a:lnTo>
                <a:lnTo>
                  <a:pt x="55510" y="18594"/>
                </a:lnTo>
                <a:lnTo>
                  <a:pt x="54834" y="21325"/>
                </a:lnTo>
                <a:lnTo>
                  <a:pt x="53390" y="24139"/>
                </a:lnTo>
                <a:lnTo>
                  <a:pt x="51435" y="27007"/>
                </a:lnTo>
                <a:lnTo>
                  <a:pt x="49138" y="29911"/>
                </a:lnTo>
                <a:lnTo>
                  <a:pt x="46612" y="32839"/>
                </a:lnTo>
                <a:lnTo>
                  <a:pt x="43937" y="35783"/>
                </a:lnTo>
                <a:lnTo>
                  <a:pt x="38314" y="41700"/>
                </a:lnTo>
                <a:lnTo>
                  <a:pt x="32505" y="47637"/>
                </a:lnTo>
                <a:lnTo>
                  <a:pt x="29564" y="51602"/>
                </a:lnTo>
                <a:lnTo>
                  <a:pt x="26610" y="56229"/>
                </a:lnTo>
                <a:lnTo>
                  <a:pt x="23649" y="61299"/>
                </a:lnTo>
                <a:lnTo>
                  <a:pt x="20681" y="65670"/>
                </a:lnTo>
                <a:lnTo>
                  <a:pt x="17709" y="69577"/>
                </a:lnTo>
                <a:lnTo>
                  <a:pt x="14734" y="73173"/>
                </a:lnTo>
                <a:lnTo>
                  <a:pt x="11759" y="76563"/>
                </a:lnTo>
                <a:lnTo>
                  <a:pt x="8781" y="79816"/>
                </a:lnTo>
                <a:lnTo>
                  <a:pt x="5802" y="82976"/>
                </a:lnTo>
                <a:lnTo>
                  <a:pt x="3816" y="86075"/>
                </a:lnTo>
                <a:lnTo>
                  <a:pt x="2493" y="89133"/>
                </a:lnTo>
                <a:lnTo>
                  <a:pt x="1610" y="92164"/>
                </a:lnTo>
                <a:lnTo>
                  <a:pt x="1022" y="96169"/>
                </a:lnTo>
                <a:lnTo>
                  <a:pt x="630" y="100824"/>
                </a:lnTo>
                <a:lnTo>
                  <a:pt x="0" y="113071"/>
                </a:lnTo>
                <a:lnTo>
                  <a:pt x="942" y="115067"/>
                </a:lnTo>
                <a:lnTo>
                  <a:pt x="2563" y="117391"/>
                </a:lnTo>
                <a:lnTo>
                  <a:pt x="4637" y="119933"/>
                </a:lnTo>
                <a:lnTo>
                  <a:pt x="6020" y="122619"/>
                </a:lnTo>
                <a:lnTo>
                  <a:pt x="6942" y="125402"/>
                </a:lnTo>
                <a:lnTo>
                  <a:pt x="8422" y="132257"/>
                </a:lnTo>
                <a:lnTo>
                  <a:pt x="9536" y="133812"/>
                </a:lnTo>
                <a:lnTo>
                  <a:pt x="11273" y="135841"/>
                </a:lnTo>
                <a:lnTo>
                  <a:pt x="13423" y="138185"/>
                </a:lnTo>
                <a:lnTo>
                  <a:pt x="16844" y="139748"/>
                </a:lnTo>
                <a:lnTo>
                  <a:pt x="21110" y="140790"/>
                </a:lnTo>
                <a:lnTo>
                  <a:pt x="25941" y="141485"/>
                </a:lnTo>
                <a:lnTo>
                  <a:pt x="30155" y="141948"/>
                </a:lnTo>
                <a:lnTo>
                  <a:pt x="33957" y="142257"/>
                </a:lnTo>
                <a:lnTo>
                  <a:pt x="37486" y="142463"/>
                </a:lnTo>
                <a:lnTo>
                  <a:pt x="40832" y="141608"/>
                </a:lnTo>
                <a:lnTo>
                  <a:pt x="44055" y="140046"/>
                </a:lnTo>
                <a:lnTo>
                  <a:pt x="47197" y="138012"/>
                </a:lnTo>
                <a:lnTo>
                  <a:pt x="50286" y="136656"/>
                </a:lnTo>
                <a:lnTo>
                  <a:pt x="53338" y="135753"/>
                </a:lnTo>
                <a:lnTo>
                  <a:pt x="56367" y="135150"/>
                </a:lnTo>
                <a:lnTo>
                  <a:pt x="59378" y="133755"/>
                </a:lnTo>
                <a:lnTo>
                  <a:pt x="62380" y="131835"/>
                </a:lnTo>
                <a:lnTo>
                  <a:pt x="71361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SMARTInkAnnotation342"/>
          <p:cNvSpPr/>
          <p:nvPr/>
        </p:nvSpPr>
        <p:spPr>
          <a:xfrm>
            <a:off x="8846297" y="3643356"/>
            <a:ext cx="88155" cy="187481"/>
          </a:xfrm>
          <a:custGeom>
            <a:avLst/>
            <a:gdLst/>
            <a:ahLst/>
            <a:cxnLst/>
            <a:rect l="0" t="0" r="0" b="0"/>
            <a:pathLst>
              <a:path w="88155" h="187481">
                <a:moveTo>
                  <a:pt x="7697" y="53535"/>
                </a:moveTo>
                <a:lnTo>
                  <a:pt x="0" y="61223"/>
                </a:lnTo>
                <a:lnTo>
                  <a:pt x="580" y="61637"/>
                </a:lnTo>
                <a:lnTo>
                  <a:pt x="1959" y="61912"/>
                </a:lnTo>
                <a:lnTo>
                  <a:pt x="6564" y="62355"/>
                </a:lnTo>
                <a:lnTo>
                  <a:pt x="9842" y="62415"/>
                </a:lnTo>
                <a:lnTo>
                  <a:pt x="37534" y="62463"/>
                </a:lnTo>
                <a:lnTo>
                  <a:pt x="40501" y="61472"/>
                </a:lnTo>
                <a:lnTo>
                  <a:pt x="43472" y="59818"/>
                </a:lnTo>
                <a:lnTo>
                  <a:pt x="46447" y="57724"/>
                </a:lnTo>
                <a:lnTo>
                  <a:pt x="49423" y="56327"/>
                </a:lnTo>
                <a:lnTo>
                  <a:pt x="52400" y="55396"/>
                </a:lnTo>
                <a:lnTo>
                  <a:pt x="55378" y="54776"/>
                </a:lnTo>
                <a:lnTo>
                  <a:pt x="58357" y="53370"/>
                </a:lnTo>
                <a:lnTo>
                  <a:pt x="61336" y="51440"/>
                </a:lnTo>
                <a:lnTo>
                  <a:pt x="64316" y="49162"/>
                </a:lnTo>
                <a:lnTo>
                  <a:pt x="67295" y="46651"/>
                </a:lnTo>
                <a:lnTo>
                  <a:pt x="70274" y="43984"/>
                </a:lnTo>
                <a:lnTo>
                  <a:pt x="73254" y="41215"/>
                </a:lnTo>
                <a:lnTo>
                  <a:pt x="75241" y="38376"/>
                </a:lnTo>
                <a:lnTo>
                  <a:pt x="77448" y="32576"/>
                </a:lnTo>
                <a:lnTo>
                  <a:pt x="79030" y="29640"/>
                </a:lnTo>
                <a:lnTo>
                  <a:pt x="81077" y="26691"/>
                </a:lnTo>
                <a:lnTo>
                  <a:pt x="86757" y="19569"/>
                </a:lnTo>
                <a:lnTo>
                  <a:pt x="87533" y="15949"/>
                </a:lnTo>
                <a:lnTo>
                  <a:pt x="87739" y="13595"/>
                </a:lnTo>
                <a:lnTo>
                  <a:pt x="86885" y="11033"/>
                </a:lnTo>
                <a:lnTo>
                  <a:pt x="85321" y="8333"/>
                </a:lnTo>
                <a:lnTo>
                  <a:pt x="83285" y="5541"/>
                </a:lnTo>
                <a:lnTo>
                  <a:pt x="80935" y="3679"/>
                </a:lnTo>
                <a:lnTo>
                  <a:pt x="78375" y="2438"/>
                </a:lnTo>
                <a:lnTo>
                  <a:pt x="71874" y="447"/>
                </a:lnTo>
                <a:lnTo>
                  <a:pt x="70347" y="283"/>
                </a:lnTo>
                <a:lnTo>
                  <a:pt x="68336" y="174"/>
                </a:lnTo>
                <a:lnTo>
                  <a:pt x="63454" y="53"/>
                </a:lnTo>
                <a:lnTo>
                  <a:pt x="57972" y="0"/>
                </a:lnTo>
                <a:lnTo>
                  <a:pt x="56113" y="977"/>
                </a:lnTo>
                <a:lnTo>
                  <a:pt x="54874" y="2621"/>
                </a:lnTo>
                <a:lnTo>
                  <a:pt x="54048" y="4709"/>
                </a:lnTo>
                <a:lnTo>
                  <a:pt x="52503" y="7094"/>
                </a:lnTo>
                <a:lnTo>
                  <a:pt x="50481" y="9676"/>
                </a:lnTo>
                <a:lnTo>
                  <a:pt x="48139" y="12389"/>
                </a:lnTo>
                <a:lnTo>
                  <a:pt x="45585" y="15190"/>
                </a:lnTo>
                <a:lnTo>
                  <a:pt x="40097" y="20948"/>
                </a:lnTo>
                <a:lnTo>
                  <a:pt x="38237" y="23873"/>
                </a:lnTo>
                <a:lnTo>
                  <a:pt x="36996" y="26815"/>
                </a:lnTo>
                <a:lnTo>
                  <a:pt x="36170" y="29768"/>
                </a:lnTo>
                <a:lnTo>
                  <a:pt x="35619" y="32729"/>
                </a:lnTo>
                <a:lnTo>
                  <a:pt x="35252" y="35695"/>
                </a:lnTo>
                <a:lnTo>
                  <a:pt x="35007" y="38665"/>
                </a:lnTo>
                <a:lnTo>
                  <a:pt x="34843" y="41637"/>
                </a:lnTo>
                <a:lnTo>
                  <a:pt x="34662" y="47585"/>
                </a:lnTo>
                <a:lnTo>
                  <a:pt x="34559" y="61253"/>
                </a:lnTo>
                <a:lnTo>
                  <a:pt x="33552" y="66618"/>
                </a:lnTo>
                <a:lnTo>
                  <a:pt x="31887" y="72178"/>
                </a:lnTo>
                <a:lnTo>
                  <a:pt x="29783" y="77870"/>
                </a:lnTo>
                <a:lnTo>
                  <a:pt x="29374" y="83649"/>
                </a:lnTo>
                <a:lnTo>
                  <a:pt x="30095" y="89486"/>
                </a:lnTo>
                <a:lnTo>
                  <a:pt x="31569" y="95362"/>
                </a:lnTo>
                <a:lnTo>
                  <a:pt x="32552" y="100271"/>
                </a:lnTo>
                <a:lnTo>
                  <a:pt x="33206" y="104536"/>
                </a:lnTo>
                <a:lnTo>
                  <a:pt x="33642" y="108371"/>
                </a:lnTo>
                <a:lnTo>
                  <a:pt x="34927" y="112913"/>
                </a:lnTo>
                <a:lnTo>
                  <a:pt x="36776" y="117925"/>
                </a:lnTo>
                <a:lnTo>
                  <a:pt x="39003" y="123251"/>
                </a:lnTo>
                <a:lnTo>
                  <a:pt x="41481" y="127793"/>
                </a:lnTo>
                <a:lnTo>
                  <a:pt x="44125" y="131814"/>
                </a:lnTo>
                <a:lnTo>
                  <a:pt x="46883" y="135487"/>
                </a:lnTo>
                <a:lnTo>
                  <a:pt x="48720" y="139919"/>
                </a:lnTo>
                <a:lnTo>
                  <a:pt x="49945" y="144859"/>
                </a:lnTo>
                <a:lnTo>
                  <a:pt x="50761" y="150136"/>
                </a:lnTo>
                <a:lnTo>
                  <a:pt x="52299" y="154647"/>
                </a:lnTo>
                <a:lnTo>
                  <a:pt x="54318" y="158645"/>
                </a:lnTo>
                <a:lnTo>
                  <a:pt x="56656" y="162304"/>
                </a:lnTo>
                <a:lnTo>
                  <a:pt x="59210" y="165735"/>
                </a:lnTo>
                <a:lnTo>
                  <a:pt x="61904" y="169014"/>
                </a:lnTo>
                <a:lnTo>
                  <a:pt x="64694" y="172193"/>
                </a:lnTo>
                <a:lnTo>
                  <a:pt x="67548" y="174312"/>
                </a:lnTo>
                <a:lnTo>
                  <a:pt x="70443" y="175725"/>
                </a:lnTo>
                <a:lnTo>
                  <a:pt x="73368" y="176667"/>
                </a:lnTo>
                <a:lnTo>
                  <a:pt x="75317" y="178287"/>
                </a:lnTo>
                <a:lnTo>
                  <a:pt x="76616" y="180359"/>
                </a:lnTo>
                <a:lnTo>
                  <a:pt x="77482" y="182733"/>
                </a:lnTo>
                <a:lnTo>
                  <a:pt x="79053" y="184315"/>
                </a:lnTo>
                <a:lnTo>
                  <a:pt x="81093" y="185370"/>
                </a:lnTo>
                <a:lnTo>
                  <a:pt x="88154" y="187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SMARTInkAnnotation343"/>
          <p:cNvSpPr/>
          <p:nvPr/>
        </p:nvSpPr>
        <p:spPr>
          <a:xfrm>
            <a:off x="8961640" y="3529002"/>
            <a:ext cx="133597" cy="390553"/>
          </a:xfrm>
          <a:custGeom>
            <a:avLst/>
            <a:gdLst/>
            <a:ahLst/>
            <a:cxnLst/>
            <a:rect l="0" t="0" r="0" b="0"/>
            <a:pathLst>
              <a:path w="133597" h="390553">
                <a:moveTo>
                  <a:pt x="26446" y="105381"/>
                </a:moveTo>
                <a:lnTo>
                  <a:pt x="17875" y="105381"/>
                </a:lnTo>
                <a:lnTo>
                  <a:pt x="17556" y="115094"/>
                </a:lnTo>
                <a:lnTo>
                  <a:pt x="17517" y="131112"/>
                </a:lnTo>
                <a:lnTo>
                  <a:pt x="20160" y="141952"/>
                </a:lnTo>
                <a:lnTo>
                  <a:pt x="22256" y="147621"/>
                </a:lnTo>
                <a:lnTo>
                  <a:pt x="23653" y="154377"/>
                </a:lnTo>
                <a:lnTo>
                  <a:pt x="24584" y="161858"/>
                </a:lnTo>
                <a:lnTo>
                  <a:pt x="25205" y="169821"/>
                </a:lnTo>
                <a:lnTo>
                  <a:pt x="25619" y="177114"/>
                </a:lnTo>
                <a:lnTo>
                  <a:pt x="26079" y="190510"/>
                </a:lnTo>
                <a:lnTo>
                  <a:pt x="27195" y="197852"/>
                </a:lnTo>
                <a:lnTo>
                  <a:pt x="28932" y="205724"/>
                </a:lnTo>
                <a:lnTo>
                  <a:pt x="31083" y="213948"/>
                </a:lnTo>
                <a:lnTo>
                  <a:pt x="32518" y="222407"/>
                </a:lnTo>
                <a:lnTo>
                  <a:pt x="33473" y="231024"/>
                </a:lnTo>
                <a:lnTo>
                  <a:pt x="34111" y="239744"/>
                </a:lnTo>
                <a:lnTo>
                  <a:pt x="34536" y="248534"/>
                </a:lnTo>
                <a:lnTo>
                  <a:pt x="35009" y="266239"/>
                </a:lnTo>
                <a:lnTo>
                  <a:pt x="35353" y="314964"/>
                </a:lnTo>
                <a:lnTo>
                  <a:pt x="36357" y="322494"/>
                </a:lnTo>
                <a:lnTo>
                  <a:pt x="38020" y="330490"/>
                </a:lnTo>
                <a:lnTo>
                  <a:pt x="40122" y="338797"/>
                </a:lnTo>
                <a:lnTo>
                  <a:pt x="41524" y="346320"/>
                </a:lnTo>
                <a:lnTo>
                  <a:pt x="42458" y="353320"/>
                </a:lnTo>
                <a:lnTo>
                  <a:pt x="43080" y="359970"/>
                </a:lnTo>
                <a:lnTo>
                  <a:pt x="42503" y="365396"/>
                </a:lnTo>
                <a:lnTo>
                  <a:pt x="41124" y="370006"/>
                </a:lnTo>
                <a:lnTo>
                  <a:pt x="37936" y="377773"/>
                </a:lnTo>
                <a:lnTo>
                  <a:pt x="35722" y="389176"/>
                </a:lnTo>
                <a:lnTo>
                  <a:pt x="34617" y="389828"/>
                </a:lnTo>
                <a:lnTo>
                  <a:pt x="30739" y="390552"/>
                </a:lnTo>
                <a:lnTo>
                  <a:pt x="29310" y="389753"/>
                </a:lnTo>
                <a:lnTo>
                  <a:pt x="28355" y="388228"/>
                </a:lnTo>
                <a:lnTo>
                  <a:pt x="27718" y="386219"/>
                </a:lnTo>
                <a:lnTo>
                  <a:pt x="24363" y="381341"/>
                </a:lnTo>
                <a:lnTo>
                  <a:pt x="22078" y="378651"/>
                </a:lnTo>
                <a:lnTo>
                  <a:pt x="20554" y="375866"/>
                </a:lnTo>
                <a:lnTo>
                  <a:pt x="17417" y="366213"/>
                </a:lnTo>
                <a:lnTo>
                  <a:pt x="15461" y="361621"/>
                </a:lnTo>
                <a:lnTo>
                  <a:pt x="13163" y="356574"/>
                </a:lnTo>
                <a:lnTo>
                  <a:pt x="10610" y="345676"/>
                </a:lnTo>
                <a:lnTo>
                  <a:pt x="9929" y="339992"/>
                </a:lnTo>
                <a:lnTo>
                  <a:pt x="9475" y="333225"/>
                </a:lnTo>
                <a:lnTo>
                  <a:pt x="9173" y="325738"/>
                </a:lnTo>
                <a:lnTo>
                  <a:pt x="8837" y="309482"/>
                </a:lnTo>
                <a:lnTo>
                  <a:pt x="8688" y="292335"/>
                </a:lnTo>
                <a:lnTo>
                  <a:pt x="7655" y="283595"/>
                </a:lnTo>
                <a:lnTo>
                  <a:pt x="5972" y="274792"/>
                </a:lnTo>
                <a:lnTo>
                  <a:pt x="3858" y="265946"/>
                </a:lnTo>
                <a:lnTo>
                  <a:pt x="2448" y="256081"/>
                </a:lnTo>
                <a:lnTo>
                  <a:pt x="1508" y="245535"/>
                </a:lnTo>
                <a:lnTo>
                  <a:pt x="882" y="234536"/>
                </a:lnTo>
                <a:lnTo>
                  <a:pt x="185" y="214376"/>
                </a:lnTo>
                <a:lnTo>
                  <a:pt x="0" y="204834"/>
                </a:lnTo>
                <a:lnTo>
                  <a:pt x="870" y="195495"/>
                </a:lnTo>
                <a:lnTo>
                  <a:pt x="2442" y="186293"/>
                </a:lnTo>
                <a:lnTo>
                  <a:pt x="4485" y="177181"/>
                </a:lnTo>
                <a:lnTo>
                  <a:pt x="5845" y="168131"/>
                </a:lnTo>
                <a:lnTo>
                  <a:pt x="6754" y="159120"/>
                </a:lnTo>
                <a:lnTo>
                  <a:pt x="7358" y="150137"/>
                </a:lnTo>
                <a:lnTo>
                  <a:pt x="7762" y="141172"/>
                </a:lnTo>
                <a:lnTo>
                  <a:pt x="8209" y="123272"/>
                </a:lnTo>
                <a:lnTo>
                  <a:pt x="9323" y="115324"/>
                </a:lnTo>
                <a:lnTo>
                  <a:pt x="11058" y="108041"/>
                </a:lnTo>
                <a:lnTo>
                  <a:pt x="20979" y="77353"/>
                </a:lnTo>
                <a:lnTo>
                  <a:pt x="24018" y="65474"/>
                </a:lnTo>
                <a:lnTo>
                  <a:pt x="26360" y="55894"/>
                </a:lnTo>
                <a:lnTo>
                  <a:pt x="28375" y="50562"/>
                </a:lnTo>
                <a:lnTo>
                  <a:pt x="30712" y="45022"/>
                </a:lnTo>
                <a:lnTo>
                  <a:pt x="33264" y="40337"/>
                </a:lnTo>
                <a:lnTo>
                  <a:pt x="35957" y="36221"/>
                </a:lnTo>
                <a:lnTo>
                  <a:pt x="38747" y="32486"/>
                </a:lnTo>
                <a:lnTo>
                  <a:pt x="41600" y="29003"/>
                </a:lnTo>
                <a:lnTo>
                  <a:pt x="44496" y="25689"/>
                </a:lnTo>
                <a:lnTo>
                  <a:pt x="47419" y="22487"/>
                </a:lnTo>
                <a:lnTo>
                  <a:pt x="53315" y="16284"/>
                </a:lnTo>
                <a:lnTo>
                  <a:pt x="65194" y="4217"/>
                </a:lnTo>
                <a:lnTo>
                  <a:pt x="68171" y="2219"/>
                </a:lnTo>
                <a:lnTo>
                  <a:pt x="71148" y="888"/>
                </a:lnTo>
                <a:lnTo>
                  <a:pt x="74126" y="0"/>
                </a:lnTo>
                <a:lnTo>
                  <a:pt x="77105" y="400"/>
                </a:lnTo>
                <a:lnTo>
                  <a:pt x="80084" y="1659"/>
                </a:lnTo>
                <a:lnTo>
                  <a:pt x="83064" y="3491"/>
                </a:lnTo>
                <a:lnTo>
                  <a:pt x="87036" y="5704"/>
                </a:lnTo>
                <a:lnTo>
                  <a:pt x="96747" y="10809"/>
                </a:lnTo>
                <a:lnTo>
                  <a:pt x="101126" y="13560"/>
                </a:lnTo>
                <a:lnTo>
                  <a:pt x="105038" y="16385"/>
                </a:lnTo>
                <a:lnTo>
                  <a:pt x="108639" y="19261"/>
                </a:lnTo>
                <a:lnTo>
                  <a:pt x="112033" y="22171"/>
                </a:lnTo>
                <a:lnTo>
                  <a:pt x="115289" y="25103"/>
                </a:lnTo>
                <a:lnTo>
                  <a:pt x="118452" y="28049"/>
                </a:lnTo>
                <a:lnTo>
                  <a:pt x="120562" y="31006"/>
                </a:lnTo>
                <a:lnTo>
                  <a:pt x="124524" y="40900"/>
                </a:lnTo>
                <a:lnTo>
                  <a:pt x="126596" y="45527"/>
                </a:lnTo>
                <a:lnTo>
                  <a:pt x="130553" y="54966"/>
                </a:lnTo>
                <a:lnTo>
                  <a:pt x="132313" y="62469"/>
                </a:lnTo>
                <a:lnTo>
                  <a:pt x="133094" y="71757"/>
                </a:lnTo>
                <a:lnTo>
                  <a:pt x="133442" y="81507"/>
                </a:lnTo>
                <a:lnTo>
                  <a:pt x="133596" y="89148"/>
                </a:lnTo>
                <a:lnTo>
                  <a:pt x="131651" y="93567"/>
                </a:lnTo>
                <a:lnTo>
                  <a:pt x="128367" y="98497"/>
                </a:lnTo>
                <a:lnTo>
                  <a:pt x="124191" y="103768"/>
                </a:lnTo>
                <a:lnTo>
                  <a:pt x="120415" y="108274"/>
                </a:lnTo>
                <a:lnTo>
                  <a:pt x="116904" y="112271"/>
                </a:lnTo>
                <a:lnTo>
                  <a:pt x="113570" y="115927"/>
                </a:lnTo>
                <a:lnTo>
                  <a:pt x="110354" y="120349"/>
                </a:lnTo>
                <a:lnTo>
                  <a:pt x="107217" y="125282"/>
                </a:lnTo>
                <a:lnTo>
                  <a:pt x="104132" y="130554"/>
                </a:lnTo>
                <a:lnTo>
                  <a:pt x="100089" y="135062"/>
                </a:lnTo>
                <a:lnTo>
                  <a:pt x="95407" y="139059"/>
                </a:lnTo>
                <a:lnTo>
                  <a:pt x="90299" y="142716"/>
                </a:lnTo>
                <a:lnTo>
                  <a:pt x="85900" y="146146"/>
                </a:lnTo>
                <a:lnTo>
                  <a:pt x="81975" y="149425"/>
                </a:lnTo>
                <a:lnTo>
                  <a:pt x="78365" y="152603"/>
                </a:lnTo>
                <a:lnTo>
                  <a:pt x="73971" y="154722"/>
                </a:lnTo>
                <a:lnTo>
                  <a:pt x="69055" y="156134"/>
                </a:lnTo>
                <a:lnTo>
                  <a:pt x="63792" y="157075"/>
                </a:lnTo>
                <a:lnTo>
                  <a:pt x="59290" y="157703"/>
                </a:lnTo>
                <a:lnTo>
                  <a:pt x="55295" y="158122"/>
                </a:lnTo>
                <a:lnTo>
                  <a:pt x="51638" y="158401"/>
                </a:lnTo>
                <a:lnTo>
                  <a:pt x="48208" y="158587"/>
                </a:lnTo>
                <a:lnTo>
                  <a:pt x="37271" y="158910"/>
                </a:lnTo>
                <a:lnTo>
                  <a:pt x="36643" y="157934"/>
                </a:lnTo>
                <a:lnTo>
                  <a:pt x="35386" y="150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SMARTInkAnnotation344"/>
          <p:cNvSpPr/>
          <p:nvPr/>
        </p:nvSpPr>
        <p:spPr>
          <a:xfrm>
            <a:off x="9068543" y="3268266"/>
            <a:ext cx="35724" cy="339329"/>
          </a:xfrm>
          <a:custGeom>
            <a:avLst/>
            <a:gdLst/>
            <a:ahLst/>
            <a:cxnLst/>
            <a:rect l="0" t="0" r="0" b="0"/>
            <a:pathLst>
              <a:path w="35724" h="339329">
                <a:moveTo>
                  <a:pt x="0" y="0"/>
                </a:moveTo>
                <a:lnTo>
                  <a:pt x="4745" y="0"/>
                </a:lnTo>
                <a:lnTo>
                  <a:pt x="5150" y="1984"/>
                </a:lnTo>
                <a:lnTo>
                  <a:pt x="4426" y="5291"/>
                </a:lnTo>
                <a:lnTo>
                  <a:pt x="873" y="15376"/>
                </a:lnTo>
                <a:lnTo>
                  <a:pt x="388" y="22047"/>
                </a:lnTo>
                <a:lnTo>
                  <a:pt x="172" y="31626"/>
                </a:lnTo>
                <a:lnTo>
                  <a:pt x="76" y="42499"/>
                </a:lnTo>
                <a:lnTo>
                  <a:pt x="1044" y="48176"/>
                </a:lnTo>
                <a:lnTo>
                  <a:pt x="2682" y="53945"/>
                </a:lnTo>
                <a:lnTo>
                  <a:pt x="4768" y="59776"/>
                </a:lnTo>
                <a:lnTo>
                  <a:pt x="7151" y="65647"/>
                </a:lnTo>
                <a:lnTo>
                  <a:pt x="9735" y="71546"/>
                </a:lnTo>
                <a:lnTo>
                  <a:pt x="12449" y="77463"/>
                </a:lnTo>
                <a:lnTo>
                  <a:pt x="15252" y="84384"/>
                </a:lnTo>
                <a:lnTo>
                  <a:pt x="21015" y="100012"/>
                </a:lnTo>
                <a:lnTo>
                  <a:pt x="22949" y="107354"/>
                </a:lnTo>
                <a:lnTo>
                  <a:pt x="24238" y="114233"/>
                </a:lnTo>
                <a:lnTo>
                  <a:pt x="25098" y="120804"/>
                </a:lnTo>
                <a:lnTo>
                  <a:pt x="25672" y="128161"/>
                </a:lnTo>
                <a:lnTo>
                  <a:pt x="26053" y="136042"/>
                </a:lnTo>
                <a:lnTo>
                  <a:pt x="26307" y="144273"/>
                </a:lnTo>
                <a:lnTo>
                  <a:pt x="27471" y="152736"/>
                </a:lnTo>
                <a:lnTo>
                  <a:pt x="29240" y="161355"/>
                </a:lnTo>
                <a:lnTo>
                  <a:pt x="31412" y="170078"/>
                </a:lnTo>
                <a:lnTo>
                  <a:pt x="32860" y="178869"/>
                </a:lnTo>
                <a:lnTo>
                  <a:pt x="33825" y="187707"/>
                </a:lnTo>
                <a:lnTo>
                  <a:pt x="34470" y="196575"/>
                </a:lnTo>
                <a:lnTo>
                  <a:pt x="34898" y="205464"/>
                </a:lnTo>
                <a:lnTo>
                  <a:pt x="35375" y="223278"/>
                </a:lnTo>
                <a:lnTo>
                  <a:pt x="35723" y="272082"/>
                </a:lnTo>
                <a:lnTo>
                  <a:pt x="34741" y="278623"/>
                </a:lnTo>
                <a:lnTo>
                  <a:pt x="33093" y="284967"/>
                </a:lnTo>
                <a:lnTo>
                  <a:pt x="31001" y="291181"/>
                </a:lnTo>
                <a:lnTo>
                  <a:pt x="29606" y="296316"/>
                </a:lnTo>
                <a:lnTo>
                  <a:pt x="28677" y="300731"/>
                </a:lnTo>
                <a:lnTo>
                  <a:pt x="27644" y="308283"/>
                </a:lnTo>
                <a:lnTo>
                  <a:pt x="27062" y="318113"/>
                </a:lnTo>
                <a:lnTo>
                  <a:pt x="26890" y="327309"/>
                </a:lnTo>
                <a:lnTo>
                  <a:pt x="26817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SMARTInkAnnotation345"/>
          <p:cNvSpPr/>
          <p:nvPr/>
        </p:nvSpPr>
        <p:spPr>
          <a:xfrm>
            <a:off x="8979515" y="3321844"/>
            <a:ext cx="160544" cy="71438"/>
          </a:xfrm>
          <a:custGeom>
            <a:avLst/>
            <a:gdLst/>
            <a:ahLst/>
            <a:cxnLst/>
            <a:rect l="0" t="0" r="0" b="0"/>
            <a:pathLst>
              <a:path w="160544" h="71438">
                <a:moveTo>
                  <a:pt x="8573" y="71437"/>
                </a:moveTo>
                <a:lnTo>
                  <a:pt x="0" y="71437"/>
                </a:lnTo>
                <a:lnTo>
                  <a:pt x="4487" y="71437"/>
                </a:lnTo>
                <a:lnTo>
                  <a:pt x="7836" y="70445"/>
                </a:lnTo>
                <a:lnTo>
                  <a:pt x="12055" y="68791"/>
                </a:lnTo>
                <a:lnTo>
                  <a:pt x="16854" y="66696"/>
                </a:lnTo>
                <a:lnTo>
                  <a:pt x="27483" y="61724"/>
                </a:lnTo>
                <a:lnTo>
                  <a:pt x="33099" y="59009"/>
                </a:lnTo>
                <a:lnTo>
                  <a:pt x="38829" y="57198"/>
                </a:lnTo>
                <a:lnTo>
                  <a:pt x="44635" y="55991"/>
                </a:lnTo>
                <a:lnTo>
                  <a:pt x="50494" y="55187"/>
                </a:lnTo>
                <a:lnTo>
                  <a:pt x="57378" y="53658"/>
                </a:lnTo>
                <a:lnTo>
                  <a:pt x="64948" y="51647"/>
                </a:lnTo>
                <a:lnTo>
                  <a:pt x="72974" y="49314"/>
                </a:lnTo>
                <a:lnTo>
                  <a:pt x="80312" y="46767"/>
                </a:lnTo>
                <a:lnTo>
                  <a:pt x="87190" y="44076"/>
                </a:lnTo>
                <a:lnTo>
                  <a:pt x="93762" y="41290"/>
                </a:lnTo>
                <a:lnTo>
                  <a:pt x="101123" y="38441"/>
                </a:lnTo>
                <a:lnTo>
                  <a:pt x="117248" y="32629"/>
                </a:lnTo>
                <a:lnTo>
                  <a:pt x="124727" y="30682"/>
                </a:lnTo>
                <a:lnTo>
                  <a:pt x="131699" y="29384"/>
                </a:lnTo>
                <a:lnTo>
                  <a:pt x="138334" y="28519"/>
                </a:lnTo>
                <a:lnTo>
                  <a:pt x="143750" y="26950"/>
                </a:lnTo>
                <a:lnTo>
                  <a:pt x="148355" y="24912"/>
                </a:lnTo>
                <a:lnTo>
                  <a:pt x="152418" y="22561"/>
                </a:lnTo>
                <a:lnTo>
                  <a:pt x="155125" y="20002"/>
                </a:lnTo>
                <a:lnTo>
                  <a:pt x="156931" y="17303"/>
                </a:lnTo>
                <a:lnTo>
                  <a:pt x="159830" y="10583"/>
                </a:lnTo>
                <a:lnTo>
                  <a:pt x="160067" y="9040"/>
                </a:lnTo>
                <a:lnTo>
                  <a:pt x="160226" y="7018"/>
                </a:lnTo>
                <a:lnTo>
                  <a:pt x="16054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SMARTInkAnnotation346"/>
          <p:cNvSpPr/>
          <p:nvPr/>
        </p:nvSpPr>
        <p:spPr>
          <a:xfrm>
            <a:off x="6654939" y="3107700"/>
            <a:ext cx="356961" cy="365903"/>
          </a:xfrm>
          <a:custGeom>
            <a:avLst/>
            <a:gdLst/>
            <a:ahLst/>
            <a:cxnLst/>
            <a:rect l="0" t="0" r="0" b="0"/>
            <a:pathLst>
              <a:path w="356961" h="365903">
                <a:moveTo>
                  <a:pt x="250257" y="71269"/>
                </a:moveTo>
                <a:lnTo>
                  <a:pt x="250257" y="66528"/>
                </a:lnTo>
                <a:lnTo>
                  <a:pt x="248271" y="65132"/>
                </a:lnTo>
                <a:lnTo>
                  <a:pt x="237969" y="63166"/>
                </a:lnTo>
                <a:lnTo>
                  <a:pt x="234863" y="62707"/>
                </a:lnTo>
                <a:lnTo>
                  <a:pt x="230834" y="59857"/>
                </a:lnTo>
                <a:lnTo>
                  <a:pt x="228369" y="57707"/>
                </a:lnTo>
                <a:lnTo>
                  <a:pt x="225732" y="56275"/>
                </a:lnTo>
                <a:lnTo>
                  <a:pt x="220154" y="54683"/>
                </a:lnTo>
                <a:lnTo>
                  <a:pt x="211429" y="53787"/>
                </a:lnTo>
                <a:lnTo>
                  <a:pt x="208479" y="52669"/>
                </a:lnTo>
                <a:lnTo>
                  <a:pt x="199583" y="47347"/>
                </a:lnTo>
                <a:lnTo>
                  <a:pt x="193633" y="45754"/>
                </a:lnTo>
                <a:lnTo>
                  <a:pt x="185029" y="45046"/>
                </a:lnTo>
                <a:lnTo>
                  <a:pt x="179953" y="44857"/>
                </a:lnTo>
                <a:lnTo>
                  <a:pt x="175577" y="43739"/>
                </a:lnTo>
                <a:lnTo>
                  <a:pt x="164671" y="38417"/>
                </a:lnTo>
                <a:lnTo>
                  <a:pt x="158251" y="36825"/>
                </a:lnTo>
                <a:lnTo>
                  <a:pt x="149438" y="38762"/>
                </a:lnTo>
                <a:lnTo>
                  <a:pt x="138899" y="41938"/>
                </a:lnTo>
                <a:lnTo>
                  <a:pt x="133308" y="42786"/>
                </a:lnTo>
                <a:lnTo>
                  <a:pt x="127594" y="43350"/>
                </a:lnTo>
                <a:lnTo>
                  <a:pt x="122791" y="44719"/>
                </a:lnTo>
                <a:lnTo>
                  <a:pt x="114807" y="48886"/>
                </a:lnTo>
                <a:lnTo>
                  <a:pt x="105297" y="54045"/>
                </a:lnTo>
                <a:lnTo>
                  <a:pt x="94449" y="60637"/>
                </a:lnTo>
                <a:lnTo>
                  <a:pt x="88776" y="65173"/>
                </a:lnTo>
                <a:lnTo>
                  <a:pt x="83006" y="70182"/>
                </a:lnTo>
                <a:lnTo>
                  <a:pt x="77173" y="74513"/>
                </a:lnTo>
                <a:lnTo>
                  <a:pt x="71299" y="78392"/>
                </a:lnTo>
                <a:lnTo>
                  <a:pt x="65396" y="81971"/>
                </a:lnTo>
                <a:lnTo>
                  <a:pt x="56188" y="91239"/>
                </a:lnTo>
                <a:lnTo>
                  <a:pt x="47791" y="101972"/>
                </a:lnTo>
                <a:lnTo>
                  <a:pt x="37437" y="113357"/>
                </a:lnTo>
                <a:lnTo>
                  <a:pt x="32889" y="120164"/>
                </a:lnTo>
                <a:lnTo>
                  <a:pt x="28862" y="127678"/>
                </a:lnTo>
                <a:lnTo>
                  <a:pt x="21741" y="142973"/>
                </a:lnTo>
                <a:lnTo>
                  <a:pt x="6034" y="175091"/>
                </a:lnTo>
                <a:lnTo>
                  <a:pt x="4008" y="182156"/>
                </a:lnTo>
                <a:lnTo>
                  <a:pt x="2656" y="189842"/>
                </a:lnTo>
                <a:lnTo>
                  <a:pt x="1754" y="197942"/>
                </a:lnTo>
                <a:lnTo>
                  <a:pt x="1154" y="206319"/>
                </a:lnTo>
                <a:lnTo>
                  <a:pt x="753" y="214881"/>
                </a:lnTo>
                <a:lnTo>
                  <a:pt x="190" y="238505"/>
                </a:lnTo>
                <a:lnTo>
                  <a:pt x="0" y="269006"/>
                </a:lnTo>
                <a:lnTo>
                  <a:pt x="977" y="275523"/>
                </a:lnTo>
                <a:lnTo>
                  <a:pt x="4712" y="285411"/>
                </a:lnTo>
                <a:lnTo>
                  <a:pt x="12400" y="301295"/>
                </a:lnTo>
                <a:lnTo>
                  <a:pt x="20967" y="318570"/>
                </a:lnTo>
                <a:lnTo>
                  <a:pt x="24888" y="323449"/>
                </a:lnTo>
                <a:lnTo>
                  <a:pt x="34543" y="331515"/>
                </a:lnTo>
                <a:lnTo>
                  <a:pt x="45455" y="338408"/>
                </a:lnTo>
                <a:lnTo>
                  <a:pt x="51145" y="341635"/>
                </a:lnTo>
                <a:lnTo>
                  <a:pt x="57921" y="344778"/>
                </a:lnTo>
                <a:lnTo>
                  <a:pt x="65416" y="347867"/>
                </a:lnTo>
                <a:lnTo>
                  <a:pt x="73393" y="350917"/>
                </a:lnTo>
                <a:lnTo>
                  <a:pt x="90202" y="356953"/>
                </a:lnTo>
                <a:lnTo>
                  <a:pt x="98857" y="359951"/>
                </a:lnTo>
                <a:lnTo>
                  <a:pt x="107606" y="361950"/>
                </a:lnTo>
                <a:lnTo>
                  <a:pt x="116419" y="363283"/>
                </a:lnTo>
                <a:lnTo>
                  <a:pt x="125274" y="364171"/>
                </a:lnTo>
                <a:lnTo>
                  <a:pt x="134157" y="364764"/>
                </a:lnTo>
                <a:lnTo>
                  <a:pt x="143059" y="365159"/>
                </a:lnTo>
                <a:lnTo>
                  <a:pt x="167176" y="365714"/>
                </a:lnTo>
                <a:lnTo>
                  <a:pt x="197868" y="365902"/>
                </a:lnTo>
                <a:lnTo>
                  <a:pt x="206392" y="364925"/>
                </a:lnTo>
                <a:lnTo>
                  <a:pt x="215054" y="363282"/>
                </a:lnTo>
                <a:lnTo>
                  <a:pt x="223808" y="361194"/>
                </a:lnTo>
                <a:lnTo>
                  <a:pt x="231631" y="358810"/>
                </a:lnTo>
                <a:lnTo>
                  <a:pt x="238833" y="356228"/>
                </a:lnTo>
                <a:lnTo>
                  <a:pt x="245620" y="353515"/>
                </a:lnTo>
                <a:lnTo>
                  <a:pt x="253126" y="349722"/>
                </a:lnTo>
                <a:lnTo>
                  <a:pt x="261109" y="345209"/>
                </a:lnTo>
                <a:lnTo>
                  <a:pt x="269410" y="340216"/>
                </a:lnTo>
                <a:lnTo>
                  <a:pt x="276932" y="335895"/>
                </a:lnTo>
                <a:lnTo>
                  <a:pt x="290587" y="328448"/>
                </a:lnTo>
                <a:lnTo>
                  <a:pt x="297009" y="324081"/>
                </a:lnTo>
                <a:lnTo>
                  <a:pt x="303277" y="319185"/>
                </a:lnTo>
                <a:lnTo>
                  <a:pt x="309442" y="313937"/>
                </a:lnTo>
                <a:lnTo>
                  <a:pt x="315539" y="308454"/>
                </a:lnTo>
                <a:lnTo>
                  <a:pt x="327610" y="297070"/>
                </a:lnTo>
                <a:lnTo>
                  <a:pt x="332617" y="291256"/>
                </a:lnTo>
                <a:lnTo>
                  <a:pt x="336949" y="285395"/>
                </a:lnTo>
                <a:lnTo>
                  <a:pt x="340829" y="279504"/>
                </a:lnTo>
                <a:lnTo>
                  <a:pt x="344410" y="273592"/>
                </a:lnTo>
                <a:lnTo>
                  <a:pt x="347789" y="267667"/>
                </a:lnTo>
                <a:lnTo>
                  <a:pt x="351036" y="261732"/>
                </a:lnTo>
                <a:lnTo>
                  <a:pt x="353201" y="254799"/>
                </a:lnTo>
                <a:lnTo>
                  <a:pt x="354643" y="247200"/>
                </a:lnTo>
                <a:lnTo>
                  <a:pt x="355606" y="239158"/>
                </a:lnTo>
                <a:lnTo>
                  <a:pt x="356247" y="231812"/>
                </a:lnTo>
                <a:lnTo>
                  <a:pt x="356676" y="224930"/>
                </a:lnTo>
                <a:lnTo>
                  <a:pt x="356960" y="218358"/>
                </a:lnTo>
                <a:lnTo>
                  <a:pt x="356157" y="211992"/>
                </a:lnTo>
                <a:lnTo>
                  <a:pt x="354628" y="205764"/>
                </a:lnTo>
                <a:lnTo>
                  <a:pt x="352616" y="199628"/>
                </a:lnTo>
                <a:lnTo>
                  <a:pt x="351274" y="192560"/>
                </a:lnTo>
                <a:lnTo>
                  <a:pt x="350379" y="184872"/>
                </a:lnTo>
                <a:lnTo>
                  <a:pt x="349783" y="176770"/>
                </a:lnTo>
                <a:lnTo>
                  <a:pt x="348392" y="169384"/>
                </a:lnTo>
                <a:lnTo>
                  <a:pt x="346472" y="162476"/>
                </a:lnTo>
                <a:lnTo>
                  <a:pt x="344199" y="155886"/>
                </a:lnTo>
                <a:lnTo>
                  <a:pt x="341689" y="149509"/>
                </a:lnTo>
                <a:lnTo>
                  <a:pt x="339023" y="143272"/>
                </a:lnTo>
                <a:lnTo>
                  <a:pt x="333413" y="131052"/>
                </a:lnTo>
                <a:lnTo>
                  <a:pt x="327608" y="119006"/>
                </a:lnTo>
                <a:lnTo>
                  <a:pt x="323676" y="113015"/>
                </a:lnTo>
                <a:lnTo>
                  <a:pt x="319069" y="107037"/>
                </a:lnTo>
                <a:lnTo>
                  <a:pt x="314011" y="101068"/>
                </a:lnTo>
                <a:lnTo>
                  <a:pt x="309644" y="95103"/>
                </a:lnTo>
                <a:lnTo>
                  <a:pt x="305741" y="89143"/>
                </a:lnTo>
                <a:lnTo>
                  <a:pt x="302146" y="83185"/>
                </a:lnTo>
                <a:lnTo>
                  <a:pt x="297761" y="77228"/>
                </a:lnTo>
                <a:lnTo>
                  <a:pt x="292852" y="71273"/>
                </a:lnTo>
                <a:lnTo>
                  <a:pt x="287594" y="65318"/>
                </a:lnTo>
                <a:lnTo>
                  <a:pt x="276453" y="53411"/>
                </a:lnTo>
                <a:lnTo>
                  <a:pt x="253114" y="29597"/>
                </a:lnTo>
                <a:lnTo>
                  <a:pt x="247196" y="24636"/>
                </a:lnTo>
                <a:lnTo>
                  <a:pt x="241263" y="20336"/>
                </a:lnTo>
                <a:lnTo>
                  <a:pt x="235321" y="16478"/>
                </a:lnTo>
                <a:lnTo>
                  <a:pt x="229373" y="12913"/>
                </a:lnTo>
                <a:lnTo>
                  <a:pt x="223423" y="9545"/>
                </a:lnTo>
                <a:lnTo>
                  <a:pt x="217469" y="6307"/>
                </a:lnTo>
                <a:lnTo>
                  <a:pt x="211512" y="4148"/>
                </a:lnTo>
                <a:lnTo>
                  <a:pt x="205555" y="2709"/>
                </a:lnTo>
                <a:lnTo>
                  <a:pt x="199596" y="1750"/>
                </a:lnTo>
                <a:lnTo>
                  <a:pt x="193638" y="1110"/>
                </a:lnTo>
                <a:lnTo>
                  <a:pt x="187679" y="684"/>
                </a:lnTo>
                <a:lnTo>
                  <a:pt x="181720" y="400"/>
                </a:lnTo>
                <a:lnTo>
                  <a:pt x="169802" y="84"/>
                </a:lnTo>
                <a:lnTo>
                  <a:pt x="163842" y="0"/>
                </a:lnTo>
                <a:lnTo>
                  <a:pt x="156889" y="936"/>
                </a:lnTo>
                <a:lnTo>
                  <a:pt x="149274" y="2552"/>
                </a:lnTo>
                <a:lnTo>
                  <a:pt x="125105" y="87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SMARTInkAnnotation347"/>
          <p:cNvSpPr/>
          <p:nvPr/>
        </p:nvSpPr>
        <p:spPr>
          <a:xfrm>
            <a:off x="5063670" y="3071935"/>
            <a:ext cx="1537585" cy="124894"/>
          </a:xfrm>
          <a:custGeom>
            <a:avLst/>
            <a:gdLst/>
            <a:ahLst/>
            <a:cxnLst/>
            <a:rect l="0" t="0" r="0" b="0"/>
            <a:pathLst>
              <a:path w="1537585" h="124894">
                <a:moveTo>
                  <a:pt x="1537584" y="124893"/>
                </a:moveTo>
                <a:lnTo>
                  <a:pt x="1516212" y="124893"/>
                </a:lnTo>
                <a:lnTo>
                  <a:pt x="1513404" y="123901"/>
                </a:lnTo>
                <a:lnTo>
                  <a:pt x="1507634" y="120152"/>
                </a:lnTo>
                <a:lnTo>
                  <a:pt x="1499110" y="117825"/>
                </a:lnTo>
                <a:lnTo>
                  <a:pt x="1487707" y="115799"/>
                </a:lnTo>
                <a:lnTo>
                  <a:pt x="1480493" y="113869"/>
                </a:lnTo>
                <a:lnTo>
                  <a:pt x="1472705" y="111591"/>
                </a:lnTo>
                <a:lnTo>
                  <a:pt x="1442762" y="103644"/>
                </a:lnTo>
                <a:lnTo>
                  <a:pt x="1417634" y="97920"/>
                </a:lnTo>
                <a:lnTo>
                  <a:pt x="1316860" y="77257"/>
                </a:lnTo>
                <a:lnTo>
                  <a:pt x="1281885" y="71310"/>
                </a:lnTo>
                <a:lnTo>
                  <a:pt x="1262825" y="68335"/>
                </a:lnTo>
                <a:lnTo>
                  <a:pt x="1243165" y="64368"/>
                </a:lnTo>
                <a:lnTo>
                  <a:pt x="1223106" y="59738"/>
                </a:lnTo>
                <a:lnTo>
                  <a:pt x="1202779" y="54667"/>
                </a:lnTo>
                <a:lnTo>
                  <a:pt x="1182276" y="50295"/>
                </a:lnTo>
                <a:lnTo>
                  <a:pt x="1161654" y="46387"/>
                </a:lnTo>
                <a:lnTo>
                  <a:pt x="1140953" y="42790"/>
                </a:lnTo>
                <a:lnTo>
                  <a:pt x="1096762" y="36148"/>
                </a:lnTo>
                <a:lnTo>
                  <a:pt x="932518" y="14793"/>
                </a:lnTo>
                <a:lnTo>
                  <a:pt x="907741" y="12798"/>
                </a:lnTo>
                <a:lnTo>
                  <a:pt x="882283" y="11467"/>
                </a:lnTo>
                <a:lnTo>
                  <a:pt x="856372" y="10581"/>
                </a:lnTo>
                <a:lnTo>
                  <a:pt x="830159" y="8997"/>
                </a:lnTo>
                <a:lnTo>
                  <a:pt x="777194" y="4592"/>
                </a:lnTo>
                <a:lnTo>
                  <a:pt x="750555" y="3021"/>
                </a:lnTo>
                <a:lnTo>
                  <a:pt x="697117" y="1274"/>
                </a:lnTo>
                <a:lnTo>
                  <a:pt x="597109" y="153"/>
                </a:lnTo>
                <a:lnTo>
                  <a:pt x="548795" y="0"/>
                </a:lnTo>
                <a:lnTo>
                  <a:pt x="500835" y="2578"/>
                </a:lnTo>
                <a:lnTo>
                  <a:pt x="453032" y="6039"/>
                </a:lnTo>
                <a:lnTo>
                  <a:pt x="405299" y="7576"/>
                </a:lnTo>
                <a:lnTo>
                  <a:pt x="360246" y="10906"/>
                </a:lnTo>
                <a:lnTo>
                  <a:pt x="317046" y="15693"/>
                </a:lnTo>
                <a:lnTo>
                  <a:pt x="274670" y="21128"/>
                </a:lnTo>
                <a:lnTo>
                  <a:pt x="235308" y="24205"/>
                </a:lnTo>
                <a:lnTo>
                  <a:pt x="197948" y="26564"/>
                </a:lnTo>
                <a:lnTo>
                  <a:pt x="179642" y="28583"/>
                </a:lnTo>
                <a:lnTo>
                  <a:pt x="161479" y="30921"/>
                </a:lnTo>
                <a:lnTo>
                  <a:pt x="144403" y="33471"/>
                </a:lnTo>
                <a:lnTo>
                  <a:pt x="112187" y="38951"/>
                </a:lnTo>
                <a:lnTo>
                  <a:pt x="66129" y="47615"/>
                </a:lnTo>
                <a:lnTo>
                  <a:pt x="41309" y="50859"/>
                </a:lnTo>
                <a:lnTo>
                  <a:pt x="22333" y="53294"/>
                </a:lnTo>
                <a:lnTo>
                  <a:pt x="15881" y="55332"/>
                </a:lnTo>
                <a:lnTo>
                  <a:pt x="0" y="623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SMARTInkAnnotation348"/>
          <p:cNvSpPr/>
          <p:nvPr/>
        </p:nvSpPr>
        <p:spPr>
          <a:xfrm>
            <a:off x="6511861" y="3053953"/>
            <a:ext cx="89349" cy="187489"/>
          </a:xfrm>
          <a:custGeom>
            <a:avLst/>
            <a:gdLst/>
            <a:ahLst/>
            <a:cxnLst/>
            <a:rect l="0" t="0" r="0" b="0"/>
            <a:pathLst>
              <a:path w="89349" h="187489">
                <a:moveTo>
                  <a:pt x="0" y="35719"/>
                </a:moveTo>
                <a:lnTo>
                  <a:pt x="8570" y="35719"/>
                </a:lnTo>
                <a:lnTo>
                  <a:pt x="9687" y="36711"/>
                </a:lnTo>
                <a:lnTo>
                  <a:pt x="13575" y="40459"/>
                </a:lnTo>
                <a:lnTo>
                  <a:pt x="21350" y="48148"/>
                </a:lnTo>
                <a:lnTo>
                  <a:pt x="24164" y="49958"/>
                </a:lnTo>
                <a:lnTo>
                  <a:pt x="27035" y="51164"/>
                </a:lnTo>
                <a:lnTo>
                  <a:pt x="29943" y="51969"/>
                </a:lnTo>
                <a:lnTo>
                  <a:pt x="32874" y="54490"/>
                </a:lnTo>
                <a:lnTo>
                  <a:pt x="35822" y="58155"/>
                </a:lnTo>
                <a:lnTo>
                  <a:pt x="38779" y="62582"/>
                </a:lnTo>
                <a:lnTo>
                  <a:pt x="41744" y="66526"/>
                </a:lnTo>
                <a:lnTo>
                  <a:pt x="44716" y="70148"/>
                </a:lnTo>
                <a:lnTo>
                  <a:pt x="51873" y="78349"/>
                </a:lnTo>
                <a:lnTo>
                  <a:pt x="55502" y="82116"/>
                </a:lnTo>
                <a:lnTo>
                  <a:pt x="74604" y="101306"/>
                </a:lnTo>
                <a:lnTo>
                  <a:pt x="77547" y="103256"/>
                </a:lnTo>
                <a:lnTo>
                  <a:pt x="80503" y="104556"/>
                </a:lnTo>
                <a:lnTo>
                  <a:pt x="83467" y="105423"/>
                </a:lnTo>
                <a:lnTo>
                  <a:pt x="85442" y="106993"/>
                </a:lnTo>
                <a:lnTo>
                  <a:pt x="86759" y="109032"/>
                </a:lnTo>
                <a:lnTo>
                  <a:pt x="88222" y="113943"/>
                </a:lnTo>
                <a:lnTo>
                  <a:pt x="88873" y="119433"/>
                </a:lnTo>
                <a:lnTo>
                  <a:pt x="89162" y="125180"/>
                </a:lnTo>
                <a:lnTo>
                  <a:pt x="89291" y="131042"/>
                </a:lnTo>
                <a:lnTo>
                  <a:pt x="89348" y="136955"/>
                </a:lnTo>
                <a:lnTo>
                  <a:pt x="88369" y="138928"/>
                </a:lnTo>
                <a:lnTo>
                  <a:pt x="86725" y="140244"/>
                </a:lnTo>
                <a:lnTo>
                  <a:pt x="84635" y="141121"/>
                </a:lnTo>
                <a:lnTo>
                  <a:pt x="82247" y="142698"/>
                </a:lnTo>
                <a:lnTo>
                  <a:pt x="79663" y="144741"/>
                </a:lnTo>
                <a:lnTo>
                  <a:pt x="76947" y="147096"/>
                </a:lnTo>
                <a:lnTo>
                  <a:pt x="75136" y="149658"/>
                </a:lnTo>
                <a:lnTo>
                  <a:pt x="73124" y="155150"/>
                </a:lnTo>
                <a:lnTo>
                  <a:pt x="71595" y="157011"/>
                </a:lnTo>
                <a:lnTo>
                  <a:pt x="69581" y="158252"/>
                </a:lnTo>
                <a:lnTo>
                  <a:pt x="67247" y="159080"/>
                </a:lnTo>
                <a:lnTo>
                  <a:pt x="64696" y="160624"/>
                </a:lnTo>
                <a:lnTo>
                  <a:pt x="62002" y="162645"/>
                </a:lnTo>
                <a:lnTo>
                  <a:pt x="59213" y="164985"/>
                </a:lnTo>
                <a:lnTo>
                  <a:pt x="57354" y="167537"/>
                </a:lnTo>
                <a:lnTo>
                  <a:pt x="55289" y="173018"/>
                </a:lnTo>
                <a:lnTo>
                  <a:pt x="53744" y="174877"/>
                </a:lnTo>
                <a:lnTo>
                  <a:pt x="51722" y="176116"/>
                </a:lnTo>
                <a:lnTo>
                  <a:pt x="49380" y="176942"/>
                </a:lnTo>
                <a:lnTo>
                  <a:pt x="46825" y="178485"/>
                </a:lnTo>
                <a:lnTo>
                  <a:pt x="44129" y="180506"/>
                </a:lnTo>
                <a:lnTo>
                  <a:pt x="37411" y="186137"/>
                </a:lnTo>
                <a:lnTo>
                  <a:pt x="35866" y="186600"/>
                </a:lnTo>
                <a:lnTo>
                  <a:pt x="33843" y="186908"/>
                </a:lnTo>
                <a:lnTo>
                  <a:pt x="27228" y="187488"/>
                </a:lnTo>
                <a:lnTo>
                  <a:pt x="26099" y="186507"/>
                </a:lnTo>
                <a:lnTo>
                  <a:pt x="22194" y="182772"/>
                </a:lnTo>
                <a:lnTo>
                  <a:pt x="21749" y="180387"/>
                </a:lnTo>
                <a:lnTo>
                  <a:pt x="22446" y="177805"/>
                </a:lnTo>
                <a:lnTo>
                  <a:pt x="23903" y="175092"/>
                </a:lnTo>
                <a:lnTo>
                  <a:pt x="25522" y="169430"/>
                </a:lnTo>
                <a:lnTo>
                  <a:pt x="26242" y="163607"/>
                </a:lnTo>
                <a:lnTo>
                  <a:pt x="26434" y="160665"/>
                </a:lnTo>
                <a:lnTo>
                  <a:pt x="26562" y="157712"/>
                </a:lnTo>
                <a:lnTo>
                  <a:pt x="27640" y="153758"/>
                </a:lnTo>
                <a:lnTo>
                  <a:pt x="29352" y="149139"/>
                </a:lnTo>
                <a:lnTo>
                  <a:pt x="31488" y="144074"/>
                </a:lnTo>
                <a:lnTo>
                  <a:pt x="32910" y="139706"/>
                </a:lnTo>
                <a:lnTo>
                  <a:pt x="33859" y="135801"/>
                </a:lnTo>
                <a:lnTo>
                  <a:pt x="34491" y="132206"/>
                </a:lnTo>
                <a:lnTo>
                  <a:pt x="34913" y="127825"/>
                </a:lnTo>
                <a:lnTo>
                  <a:pt x="35194" y="122920"/>
                </a:lnTo>
                <a:lnTo>
                  <a:pt x="35382" y="117665"/>
                </a:lnTo>
                <a:lnTo>
                  <a:pt x="36501" y="112178"/>
                </a:lnTo>
                <a:lnTo>
                  <a:pt x="38238" y="106535"/>
                </a:lnTo>
                <a:lnTo>
                  <a:pt x="40392" y="100789"/>
                </a:lnTo>
                <a:lnTo>
                  <a:pt x="41826" y="94974"/>
                </a:lnTo>
                <a:lnTo>
                  <a:pt x="42783" y="89113"/>
                </a:lnTo>
                <a:lnTo>
                  <a:pt x="43421" y="83221"/>
                </a:lnTo>
                <a:lnTo>
                  <a:pt x="43845" y="77309"/>
                </a:lnTo>
                <a:lnTo>
                  <a:pt x="44129" y="71383"/>
                </a:lnTo>
                <a:lnTo>
                  <a:pt x="44319" y="65448"/>
                </a:lnTo>
                <a:lnTo>
                  <a:pt x="43451" y="60499"/>
                </a:lnTo>
                <a:lnTo>
                  <a:pt x="41879" y="56208"/>
                </a:lnTo>
                <a:lnTo>
                  <a:pt x="39839" y="52355"/>
                </a:lnTo>
                <a:lnTo>
                  <a:pt x="38477" y="47802"/>
                </a:lnTo>
                <a:lnTo>
                  <a:pt x="37571" y="42782"/>
                </a:lnTo>
                <a:lnTo>
                  <a:pt x="36966" y="37451"/>
                </a:lnTo>
                <a:lnTo>
                  <a:pt x="36563" y="32905"/>
                </a:lnTo>
                <a:lnTo>
                  <a:pt x="36294" y="28882"/>
                </a:lnTo>
                <a:lnTo>
                  <a:pt x="35996" y="21766"/>
                </a:lnTo>
                <a:lnTo>
                  <a:pt x="35787" y="10816"/>
                </a:lnTo>
                <a:lnTo>
                  <a:pt x="357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SMARTInkAnnotation349"/>
          <p:cNvSpPr/>
          <p:nvPr/>
        </p:nvSpPr>
        <p:spPr>
          <a:xfrm>
            <a:off x="3914694" y="2973586"/>
            <a:ext cx="188584" cy="435613"/>
          </a:xfrm>
          <a:custGeom>
            <a:avLst/>
            <a:gdLst/>
            <a:ahLst/>
            <a:cxnLst/>
            <a:rect l="0" t="0" r="0" b="0"/>
            <a:pathLst>
              <a:path w="188584" h="435613">
                <a:moveTo>
                  <a:pt x="13666" y="0"/>
                </a:moveTo>
                <a:lnTo>
                  <a:pt x="13666" y="4740"/>
                </a:lnTo>
                <a:lnTo>
                  <a:pt x="12672" y="7129"/>
                </a:lnTo>
                <a:lnTo>
                  <a:pt x="7522" y="14239"/>
                </a:lnTo>
                <a:lnTo>
                  <a:pt x="5969" y="16250"/>
                </a:lnTo>
                <a:lnTo>
                  <a:pt x="5278" y="19790"/>
                </a:lnTo>
                <a:lnTo>
                  <a:pt x="4890" y="30007"/>
                </a:lnTo>
                <a:lnTo>
                  <a:pt x="4727" y="90894"/>
                </a:lnTo>
                <a:lnTo>
                  <a:pt x="7375" y="100259"/>
                </a:lnTo>
                <a:lnTo>
                  <a:pt x="11864" y="110044"/>
                </a:lnTo>
                <a:lnTo>
                  <a:pt x="17169" y="117700"/>
                </a:lnTo>
                <a:lnTo>
                  <a:pt x="22838" y="124410"/>
                </a:lnTo>
                <a:lnTo>
                  <a:pt x="25740" y="127588"/>
                </a:lnTo>
                <a:lnTo>
                  <a:pt x="29662" y="129707"/>
                </a:lnTo>
                <a:lnTo>
                  <a:pt x="34262" y="131120"/>
                </a:lnTo>
                <a:lnTo>
                  <a:pt x="39316" y="132062"/>
                </a:lnTo>
                <a:lnTo>
                  <a:pt x="44672" y="132690"/>
                </a:lnTo>
                <a:lnTo>
                  <a:pt x="50229" y="133108"/>
                </a:lnTo>
                <a:lnTo>
                  <a:pt x="55920" y="133387"/>
                </a:lnTo>
                <a:lnTo>
                  <a:pt x="67541" y="133697"/>
                </a:lnTo>
                <a:lnTo>
                  <a:pt x="73421" y="133780"/>
                </a:lnTo>
                <a:lnTo>
                  <a:pt x="79328" y="132843"/>
                </a:lnTo>
                <a:lnTo>
                  <a:pt x="85253" y="131226"/>
                </a:lnTo>
                <a:lnTo>
                  <a:pt x="91188" y="129156"/>
                </a:lnTo>
                <a:lnTo>
                  <a:pt x="96139" y="126784"/>
                </a:lnTo>
                <a:lnTo>
                  <a:pt x="100433" y="124210"/>
                </a:lnTo>
                <a:lnTo>
                  <a:pt x="104289" y="121502"/>
                </a:lnTo>
                <a:lnTo>
                  <a:pt x="108845" y="118704"/>
                </a:lnTo>
                <a:lnTo>
                  <a:pt x="113870" y="115847"/>
                </a:lnTo>
                <a:lnTo>
                  <a:pt x="119206" y="112950"/>
                </a:lnTo>
                <a:lnTo>
                  <a:pt x="123757" y="109035"/>
                </a:lnTo>
                <a:lnTo>
                  <a:pt x="127784" y="104439"/>
                </a:lnTo>
                <a:lnTo>
                  <a:pt x="131462" y="99392"/>
                </a:lnTo>
                <a:lnTo>
                  <a:pt x="135901" y="95035"/>
                </a:lnTo>
                <a:lnTo>
                  <a:pt x="140846" y="91138"/>
                </a:lnTo>
                <a:lnTo>
                  <a:pt x="146130" y="87548"/>
                </a:lnTo>
                <a:lnTo>
                  <a:pt x="150645" y="84162"/>
                </a:lnTo>
                <a:lnTo>
                  <a:pt x="154649" y="80913"/>
                </a:lnTo>
                <a:lnTo>
                  <a:pt x="158312" y="77754"/>
                </a:lnTo>
                <a:lnTo>
                  <a:pt x="161746" y="73664"/>
                </a:lnTo>
                <a:lnTo>
                  <a:pt x="165030" y="68953"/>
                </a:lnTo>
                <a:lnTo>
                  <a:pt x="172690" y="56615"/>
                </a:lnTo>
                <a:lnTo>
                  <a:pt x="176387" y="52282"/>
                </a:lnTo>
                <a:lnTo>
                  <a:pt x="178763" y="49737"/>
                </a:lnTo>
                <a:lnTo>
                  <a:pt x="180347" y="47049"/>
                </a:lnTo>
                <a:lnTo>
                  <a:pt x="183099" y="37407"/>
                </a:lnTo>
                <a:lnTo>
                  <a:pt x="184231" y="36844"/>
                </a:lnTo>
                <a:lnTo>
                  <a:pt x="188583" y="36052"/>
                </a:lnTo>
                <a:lnTo>
                  <a:pt x="183771" y="35732"/>
                </a:lnTo>
                <a:lnTo>
                  <a:pt x="183549" y="48080"/>
                </a:lnTo>
                <a:lnTo>
                  <a:pt x="183522" y="64398"/>
                </a:lnTo>
                <a:lnTo>
                  <a:pt x="180870" y="73600"/>
                </a:lnTo>
                <a:lnTo>
                  <a:pt x="178772" y="78833"/>
                </a:lnTo>
                <a:lnTo>
                  <a:pt x="177373" y="85297"/>
                </a:lnTo>
                <a:lnTo>
                  <a:pt x="176441" y="92584"/>
                </a:lnTo>
                <a:lnTo>
                  <a:pt x="175819" y="100418"/>
                </a:lnTo>
                <a:lnTo>
                  <a:pt x="174412" y="108617"/>
                </a:lnTo>
                <a:lnTo>
                  <a:pt x="172480" y="117059"/>
                </a:lnTo>
                <a:lnTo>
                  <a:pt x="170199" y="125665"/>
                </a:lnTo>
                <a:lnTo>
                  <a:pt x="167685" y="133386"/>
                </a:lnTo>
                <a:lnTo>
                  <a:pt x="165016" y="140517"/>
                </a:lnTo>
                <a:lnTo>
                  <a:pt x="162243" y="147256"/>
                </a:lnTo>
                <a:lnTo>
                  <a:pt x="160394" y="155718"/>
                </a:lnTo>
                <a:lnTo>
                  <a:pt x="159162" y="165327"/>
                </a:lnTo>
                <a:lnTo>
                  <a:pt x="158340" y="175703"/>
                </a:lnTo>
                <a:lnTo>
                  <a:pt x="156799" y="185596"/>
                </a:lnTo>
                <a:lnTo>
                  <a:pt x="154778" y="195168"/>
                </a:lnTo>
                <a:lnTo>
                  <a:pt x="135726" y="271315"/>
                </a:lnTo>
                <a:lnTo>
                  <a:pt x="131790" y="282080"/>
                </a:lnTo>
                <a:lnTo>
                  <a:pt x="127180" y="292232"/>
                </a:lnTo>
                <a:lnTo>
                  <a:pt x="122120" y="301978"/>
                </a:lnTo>
                <a:lnTo>
                  <a:pt x="117754" y="311451"/>
                </a:lnTo>
                <a:lnTo>
                  <a:pt x="113849" y="320744"/>
                </a:lnTo>
                <a:lnTo>
                  <a:pt x="110253" y="329915"/>
                </a:lnTo>
                <a:lnTo>
                  <a:pt x="106862" y="339998"/>
                </a:lnTo>
                <a:lnTo>
                  <a:pt x="103608" y="350689"/>
                </a:lnTo>
                <a:lnTo>
                  <a:pt x="100446" y="361785"/>
                </a:lnTo>
                <a:lnTo>
                  <a:pt x="96351" y="371166"/>
                </a:lnTo>
                <a:lnTo>
                  <a:pt x="91635" y="379405"/>
                </a:lnTo>
                <a:lnTo>
                  <a:pt x="86504" y="386882"/>
                </a:lnTo>
                <a:lnTo>
                  <a:pt x="82090" y="393851"/>
                </a:lnTo>
                <a:lnTo>
                  <a:pt x="78154" y="400481"/>
                </a:lnTo>
                <a:lnTo>
                  <a:pt x="74537" y="406886"/>
                </a:lnTo>
                <a:lnTo>
                  <a:pt x="70139" y="412148"/>
                </a:lnTo>
                <a:lnTo>
                  <a:pt x="65221" y="416648"/>
                </a:lnTo>
                <a:lnTo>
                  <a:pt x="59955" y="420640"/>
                </a:lnTo>
                <a:lnTo>
                  <a:pt x="55451" y="424294"/>
                </a:lnTo>
                <a:lnTo>
                  <a:pt x="51456" y="427722"/>
                </a:lnTo>
                <a:lnTo>
                  <a:pt x="47799" y="431000"/>
                </a:lnTo>
                <a:lnTo>
                  <a:pt x="44367" y="433184"/>
                </a:lnTo>
                <a:lnTo>
                  <a:pt x="41086" y="434641"/>
                </a:lnTo>
                <a:lnTo>
                  <a:pt x="37906" y="435612"/>
                </a:lnTo>
                <a:lnTo>
                  <a:pt x="33799" y="435268"/>
                </a:lnTo>
                <a:lnTo>
                  <a:pt x="29075" y="434046"/>
                </a:lnTo>
                <a:lnTo>
                  <a:pt x="23938" y="432239"/>
                </a:lnTo>
                <a:lnTo>
                  <a:pt x="19521" y="431034"/>
                </a:lnTo>
                <a:lnTo>
                  <a:pt x="15583" y="430231"/>
                </a:lnTo>
                <a:lnTo>
                  <a:pt x="11964" y="429695"/>
                </a:lnTo>
                <a:lnTo>
                  <a:pt x="9551" y="427354"/>
                </a:lnTo>
                <a:lnTo>
                  <a:pt x="7943" y="423809"/>
                </a:lnTo>
                <a:lnTo>
                  <a:pt x="6871" y="419461"/>
                </a:lnTo>
                <a:lnTo>
                  <a:pt x="3031" y="411984"/>
                </a:lnTo>
                <a:lnTo>
                  <a:pt x="616" y="408601"/>
                </a:lnTo>
                <a:lnTo>
                  <a:pt x="0" y="403370"/>
                </a:lnTo>
                <a:lnTo>
                  <a:pt x="582" y="396906"/>
                </a:lnTo>
                <a:lnTo>
                  <a:pt x="1963" y="389619"/>
                </a:lnTo>
                <a:lnTo>
                  <a:pt x="3498" y="376232"/>
                </a:lnTo>
                <a:lnTo>
                  <a:pt x="5174" y="362675"/>
                </a:lnTo>
                <a:lnTo>
                  <a:pt x="7011" y="354893"/>
                </a:lnTo>
                <a:lnTo>
                  <a:pt x="9229" y="346728"/>
                </a:lnTo>
                <a:lnTo>
                  <a:pt x="11702" y="339300"/>
                </a:lnTo>
                <a:lnTo>
                  <a:pt x="17097" y="325756"/>
                </a:lnTo>
                <a:lnTo>
                  <a:pt x="22806" y="313122"/>
                </a:lnTo>
                <a:lnTo>
                  <a:pt x="25719" y="306974"/>
                </a:lnTo>
                <a:lnTo>
                  <a:pt x="29647" y="300892"/>
                </a:lnTo>
                <a:lnTo>
                  <a:pt x="34253" y="294852"/>
                </a:lnTo>
                <a:lnTo>
                  <a:pt x="39310" y="288841"/>
                </a:lnTo>
                <a:lnTo>
                  <a:pt x="44668" y="282850"/>
                </a:lnTo>
                <a:lnTo>
                  <a:pt x="55918" y="270901"/>
                </a:lnTo>
                <a:lnTo>
                  <a:pt x="60706" y="264937"/>
                </a:lnTo>
                <a:lnTo>
                  <a:pt x="64892" y="258976"/>
                </a:lnTo>
                <a:lnTo>
                  <a:pt x="68675" y="253018"/>
                </a:lnTo>
                <a:lnTo>
                  <a:pt x="73184" y="247061"/>
                </a:lnTo>
                <a:lnTo>
                  <a:pt x="78177" y="241106"/>
                </a:lnTo>
                <a:lnTo>
                  <a:pt x="83491" y="235151"/>
                </a:lnTo>
                <a:lnTo>
                  <a:pt x="89021" y="230189"/>
                </a:lnTo>
                <a:lnTo>
                  <a:pt x="94694" y="225889"/>
                </a:lnTo>
                <a:lnTo>
                  <a:pt x="100463" y="222030"/>
                </a:lnTo>
                <a:lnTo>
                  <a:pt x="106295" y="218465"/>
                </a:lnTo>
                <a:lnTo>
                  <a:pt x="112170" y="215096"/>
                </a:lnTo>
                <a:lnTo>
                  <a:pt x="123995" y="208708"/>
                </a:lnTo>
                <a:lnTo>
                  <a:pt x="153727" y="193522"/>
                </a:lnTo>
                <a:lnTo>
                  <a:pt x="158690" y="191523"/>
                </a:lnTo>
                <a:lnTo>
                  <a:pt x="162992" y="190189"/>
                </a:lnTo>
                <a:lnTo>
                  <a:pt x="174576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SMARTInkAnnotation350"/>
          <p:cNvSpPr/>
          <p:nvPr/>
        </p:nvSpPr>
        <p:spPr>
          <a:xfrm>
            <a:off x="4241609" y="3053953"/>
            <a:ext cx="89027" cy="17860"/>
          </a:xfrm>
          <a:custGeom>
            <a:avLst/>
            <a:gdLst/>
            <a:ahLst/>
            <a:cxnLst/>
            <a:rect l="0" t="0" r="0" b="0"/>
            <a:pathLst>
              <a:path w="89027" h="17860">
                <a:moveTo>
                  <a:pt x="8571" y="0"/>
                </a:moveTo>
                <a:lnTo>
                  <a:pt x="0" y="0"/>
                </a:lnTo>
                <a:lnTo>
                  <a:pt x="20655" y="0"/>
                </a:lnTo>
                <a:lnTo>
                  <a:pt x="23580" y="992"/>
                </a:lnTo>
                <a:lnTo>
                  <a:pt x="26523" y="2646"/>
                </a:lnTo>
                <a:lnTo>
                  <a:pt x="29479" y="4741"/>
                </a:lnTo>
                <a:lnTo>
                  <a:pt x="33435" y="6137"/>
                </a:lnTo>
                <a:lnTo>
                  <a:pt x="38060" y="7068"/>
                </a:lnTo>
                <a:lnTo>
                  <a:pt x="43129" y="7688"/>
                </a:lnTo>
                <a:lnTo>
                  <a:pt x="48496" y="9094"/>
                </a:lnTo>
                <a:lnTo>
                  <a:pt x="54059" y="11024"/>
                </a:lnTo>
                <a:lnTo>
                  <a:pt x="59755" y="13302"/>
                </a:lnTo>
                <a:lnTo>
                  <a:pt x="64546" y="14822"/>
                </a:lnTo>
                <a:lnTo>
                  <a:pt x="68733" y="15834"/>
                </a:lnTo>
                <a:lnTo>
                  <a:pt x="72518" y="16509"/>
                </a:lnTo>
                <a:lnTo>
                  <a:pt x="76034" y="16959"/>
                </a:lnTo>
                <a:lnTo>
                  <a:pt x="79371" y="17259"/>
                </a:lnTo>
                <a:lnTo>
                  <a:pt x="89026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SMARTInkAnnotation351"/>
          <p:cNvSpPr/>
          <p:nvPr/>
        </p:nvSpPr>
        <p:spPr>
          <a:xfrm>
            <a:off x="4384272" y="3053953"/>
            <a:ext cx="35759" cy="107157"/>
          </a:xfrm>
          <a:custGeom>
            <a:avLst/>
            <a:gdLst/>
            <a:ahLst/>
            <a:cxnLst/>
            <a:rect l="0" t="0" r="0" b="0"/>
            <a:pathLst>
              <a:path w="35759" h="107157">
                <a:moveTo>
                  <a:pt x="35758" y="0"/>
                </a:moveTo>
                <a:lnTo>
                  <a:pt x="28061" y="7688"/>
                </a:lnTo>
                <a:lnTo>
                  <a:pt x="27371" y="11024"/>
                </a:lnTo>
                <a:lnTo>
                  <a:pt x="27186" y="13302"/>
                </a:lnTo>
                <a:lnTo>
                  <a:pt x="26070" y="15814"/>
                </a:lnTo>
                <a:lnTo>
                  <a:pt x="24333" y="18480"/>
                </a:lnTo>
                <a:lnTo>
                  <a:pt x="22182" y="21250"/>
                </a:lnTo>
                <a:lnTo>
                  <a:pt x="20747" y="24088"/>
                </a:lnTo>
                <a:lnTo>
                  <a:pt x="19791" y="26973"/>
                </a:lnTo>
                <a:lnTo>
                  <a:pt x="19154" y="29888"/>
                </a:lnTo>
                <a:lnTo>
                  <a:pt x="18728" y="33816"/>
                </a:lnTo>
                <a:lnTo>
                  <a:pt x="18445" y="38419"/>
                </a:lnTo>
                <a:lnTo>
                  <a:pt x="18130" y="47833"/>
                </a:lnTo>
                <a:lnTo>
                  <a:pt x="17990" y="55324"/>
                </a:lnTo>
                <a:lnTo>
                  <a:pt x="16960" y="58711"/>
                </a:lnTo>
                <a:lnTo>
                  <a:pt x="15280" y="61961"/>
                </a:lnTo>
                <a:lnTo>
                  <a:pt x="13166" y="65120"/>
                </a:lnTo>
                <a:lnTo>
                  <a:pt x="11757" y="68218"/>
                </a:lnTo>
                <a:lnTo>
                  <a:pt x="10817" y="71275"/>
                </a:lnTo>
                <a:lnTo>
                  <a:pt x="10192" y="74306"/>
                </a:lnTo>
                <a:lnTo>
                  <a:pt x="9774" y="77319"/>
                </a:lnTo>
                <a:lnTo>
                  <a:pt x="9496" y="80319"/>
                </a:lnTo>
                <a:lnTo>
                  <a:pt x="9311" y="83312"/>
                </a:lnTo>
                <a:lnTo>
                  <a:pt x="8193" y="86299"/>
                </a:lnTo>
                <a:lnTo>
                  <a:pt x="6455" y="89283"/>
                </a:lnTo>
                <a:lnTo>
                  <a:pt x="4304" y="92264"/>
                </a:lnTo>
                <a:lnTo>
                  <a:pt x="2869" y="95244"/>
                </a:lnTo>
                <a:lnTo>
                  <a:pt x="1913" y="98222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SMARTInkAnnotation352"/>
          <p:cNvSpPr/>
          <p:nvPr/>
        </p:nvSpPr>
        <p:spPr>
          <a:xfrm>
            <a:off x="4411090" y="2920008"/>
            <a:ext cx="8941" cy="17860"/>
          </a:xfrm>
          <a:custGeom>
            <a:avLst/>
            <a:gdLst/>
            <a:ahLst/>
            <a:cxnLst/>
            <a:rect l="0" t="0" r="0" b="0"/>
            <a:pathLst>
              <a:path w="8941" h="17860">
                <a:moveTo>
                  <a:pt x="8940" y="0"/>
                </a:moveTo>
                <a:lnTo>
                  <a:pt x="8940" y="7688"/>
                </a:lnTo>
                <a:lnTo>
                  <a:pt x="7946" y="8102"/>
                </a:lnTo>
                <a:lnTo>
                  <a:pt x="6291" y="8378"/>
                </a:lnTo>
                <a:lnTo>
                  <a:pt x="4194" y="8562"/>
                </a:lnTo>
                <a:lnTo>
                  <a:pt x="2796" y="9676"/>
                </a:lnTo>
                <a:lnTo>
                  <a:pt x="1864" y="11412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SMARTInkAnnotation353"/>
          <p:cNvSpPr/>
          <p:nvPr/>
        </p:nvSpPr>
        <p:spPr>
          <a:xfrm>
            <a:off x="4473667" y="3062883"/>
            <a:ext cx="107151" cy="142876"/>
          </a:xfrm>
          <a:custGeom>
            <a:avLst/>
            <a:gdLst/>
            <a:ahLst/>
            <a:cxnLst/>
            <a:rect l="0" t="0" r="0" b="0"/>
            <a:pathLst>
              <a:path w="107151" h="142876">
                <a:moveTo>
                  <a:pt x="35757" y="0"/>
                </a:moveTo>
                <a:lnTo>
                  <a:pt x="31012" y="4740"/>
                </a:lnTo>
                <a:lnTo>
                  <a:pt x="29614" y="7129"/>
                </a:lnTo>
                <a:lnTo>
                  <a:pt x="28681" y="9713"/>
                </a:lnTo>
                <a:lnTo>
                  <a:pt x="28060" y="12429"/>
                </a:lnTo>
                <a:lnTo>
                  <a:pt x="26652" y="14239"/>
                </a:lnTo>
                <a:lnTo>
                  <a:pt x="24721" y="15445"/>
                </a:lnTo>
                <a:lnTo>
                  <a:pt x="22440" y="16250"/>
                </a:lnTo>
                <a:lnTo>
                  <a:pt x="20919" y="17778"/>
                </a:lnTo>
                <a:lnTo>
                  <a:pt x="19906" y="19789"/>
                </a:lnTo>
                <a:lnTo>
                  <a:pt x="19230" y="22123"/>
                </a:lnTo>
                <a:lnTo>
                  <a:pt x="17786" y="24670"/>
                </a:lnTo>
                <a:lnTo>
                  <a:pt x="15830" y="27361"/>
                </a:lnTo>
                <a:lnTo>
                  <a:pt x="13533" y="30147"/>
                </a:lnTo>
                <a:lnTo>
                  <a:pt x="12001" y="32996"/>
                </a:lnTo>
                <a:lnTo>
                  <a:pt x="10981" y="35888"/>
                </a:lnTo>
                <a:lnTo>
                  <a:pt x="10300" y="38808"/>
                </a:lnTo>
                <a:lnTo>
                  <a:pt x="8853" y="41747"/>
                </a:lnTo>
                <a:lnTo>
                  <a:pt x="6895" y="44698"/>
                </a:lnTo>
                <a:lnTo>
                  <a:pt x="4596" y="47658"/>
                </a:lnTo>
                <a:lnTo>
                  <a:pt x="3064" y="51616"/>
                </a:lnTo>
                <a:lnTo>
                  <a:pt x="2042" y="56239"/>
                </a:lnTo>
                <a:lnTo>
                  <a:pt x="403" y="68435"/>
                </a:lnTo>
                <a:lnTo>
                  <a:pt x="179" y="72748"/>
                </a:lnTo>
                <a:lnTo>
                  <a:pt x="3" y="80235"/>
                </a:lnTo>
                <a:lnTo>
                  <a:pt x="0" y="75587"/>
                </a:lnTo>
                <a:lnTo>
                  <a:pt x="993" y="74204"/>
                </a:lnTo>
                <a:lnTo>
                  <a:pt x="2648" y="73282"/>
                </a:lnTo>
                <a:lnTo>
                  <a:pt x="4745" y="72667"/>
                </a:lnTo>
                <a:lnTo>
                  <a:pt x="7136" y="70273"/>
                </a:lnTo>
                <a:lnTo>
                  <a:pt x="9723" y="66692"/>
                </a:lnTo>
                <a:lnTo>
                  <a:pt x="12442" y="62321"/>
                </a:lnTo>
                <a:lnTo>
                  <a:pt x="15247" y="58414"/>
                </a:lnTo>
                <a:lnTo>
                  <a:pt x="18110" y="54818"/>
                </a:lnTo>
                <a:lnTo>
                  <a:pt x="21013" y="51428"/>
                </a:lnTo>
                <a:lnTo>
                  <a:pt x="23941" y="48176"/>
                </a:lnTo>
                <a:lnTo>
                  <a:pt x="29843" y="41916"/>
                </a:lnTo>
                <a:lnTo>
                  <a:pt x="38750" y="32814"/>
                </a:lnTo>
                <a:lnTo>
                  <a:pt x="42719" y="29814"/>
                </a:lnTo>
                <a:lnTo>
                  <a:pt x="47352" y="26821"/>
                </a:lnTo>
                <a:lnTo>
                  <a:pt x="52426" y="23834"/>
                </a:lnTo>
                <a:lnTo>
                  <a:pt x="56802" y="21842"/>
                </a:lnTo>
                <a:lnTo>
                  <a:pt x="60714" y="20514"/>
                </a:lnTo>
                <a:lnTo>
                  <a:pt x="64314" y="19629"/>
                </a:lnTo>
                <a:lnTo>
                  <a:pt x="67707" y="19040"/>
                </a:lnTo>
                <a:lnTo>
                  <a:pt x="70963" y="18646"/>
                </a:lnTo>
                <a:lnTo>
                  <a:pt x="74127" y="18384"/>
                </a:lnTo>
                <a:lnTo>
                  <a:pt x="77229" y="18209"/>
                </a:lnTo>
                <a:lnTo>
                  <a:pt x="83325" y="18014"/>
                </a:lnTo>
                <a:lnTo>
                  <a:pt x="86341" y="18955"/>
                </a:lnTo>
                <a:lnTo>
                  <a:pt x="89345" y="20574"/>
                </a:lnTo>
                <a:lnTo>
                  <a:pt x="96558" y="25561"/>
                </a:lnTo>
                <a:lnTo>
                  <a:pt x="98143" y="27955"/>
                </a:lnTo>
                <a:lnTo>
                  <a:pt x="100193" y="31535"/>
                </a:lnTo>
                <a:lnTo>
                  <a:pt x="102552" y="35906"/>
                </a:lnTo>
                <a:lnTo>
                  <a:pt x="104126" y="39812"/>
                </a:lnTo>
                <a:lnTo>
                  <a:pt x="105175" y="43409"/>
                </a:lnTo>
                <a:lnTo>
                  <a:pt x="105874" y="46799"/>
                </a:lnTo>
                <a:lnTo>
                  <a:pt x="106340" y="51043"/>
                </a:lnTo>
                <a:lnTo>
                  <a:pt x="106651" y="55857"/>
                </a:lnTo>
                <a:lnTo>
                  <a:pt x="106858" y="61050"/>
                </a:lnTo>
                <a:lnTo>
                  <a:pt x="107088" y="72112"/>
                </a:lnTo>
                <a:lnTo>
                  <a:pt x="107150" y="77840"/>
                </a:lnTo>
                <a:lnTo>
                  <a:pt x="106197" y="83644"/>
                </a:lnTo>
                <a:lnTo>
                  <a:pt x="104569" y="89497"/>
                </a:lnTo>
                <a:lnTo>
                  <a:pt x="102490" y="95383"/>
                </a:lnTo>
                <a:lnTo>
                  <a:pt x="101105" y="100300"/>
                </a:lnTo>
                <a:lnTo>
                  <a:pt x="100181" y="104569"/>
                </a:lnTo>
                <a:lnTo>
                  <a:pt x="99565" y="108408"/>
                </a:lnTo>
                <a:lnTo>
                  <a:pt x="99154" y="111959"/>
                </a:lnTo>
                <a:lnTo>
                  <a:pt x="98881" y="115319"/>
                </a:lnTo>
                <a:lnTo>
                  <a:pt x="98698" y="118551"/>
                </a:lnTo>
                <a:lnTo>
                  <a:pt x="97583" y="121698"/>
                </a:lnTo>
                <a:lnTo>
                  <a:pt x="95846" y="124788"/>
                </a:lnTo>
                <a:lnTo>
                  <a:pt x="93696" y="127840"/>
                </a:lnTo>
                <a:lnTo>
                  <a:pt x="93255" y="130867"/>
                </a:lnTo>
                <a:lnTo>
                  <a:pt x="93955" y="133878"/>
                </a:lnTo>
                <a:lnTo>
                  <a:pt x="98333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SMARTInkAnnotation354"/>
          <p:cNvSpPr/>
          <p:nvPr/>
        </p:nvSpPr>
        <p:spPr>
          <a:xfrm>
            <a:off x="4607758" y="2866430"/>
            <a:ext cx="116214" cy="383977"/>
          </a:xfrm>
          <a:custGeom>
            <a:avLst/>
            <a:gdLst/>
            <a:ahLst/>
            <a:cxnLst/>
            <a:rect l="0" t="0" r="0" b="0"/>
            <a:pathLst>
              <a:path w="116214" h="383977">
                <a:moveTo>
                  <a:pt x="116213" y="0"/>
                </a:moveTo>
                <a:lnTo>
                  <a:pt x="111468" y="0"/>
                </a:lnTo>
                <a:lnTo>
                  <a:pt x="110069" y="992"/>
                </a:lnTo>
                <a:lnTo>
                  <a:pt x="109137" y="2645"/>
                </a:lnTo>
                <a:lnTo>
                  <a:pt x="108101" y="7129"/>
                </a:lnTo>
                <a:lnTo>
                  <a:pt x="107641" y="12428"/>
                </a:lnTo>
                <a:lnTo>
                  <a:pt x="104788" y="20737"/>
                </a:lnTo>
                <a:lnTo>
                  <a:pt x="101202" y="31044"/>
                </a:lnTo>
                <a:lnTo>
                  <a:pt x="99609" y="42240"/>
                </a:lnTo>
                <a:lnTo>
                  <a:pt x="98190" y="48996"/>
                </a:lnTo>
                <a:lnTo>
                  <a:pt x="96252" y="56476"/>
                </a:lnTo>
                <a:lnTo>
                  <a:pt x="93966" y="64440"/>
                </a:lnTo>
                <a:lnTo>
                  <a:pt x="91449" y="71733"/>
                </a:lnTo>
                <a:lnTo>
                  <a:pt x="88777" y="78580"/>
                </a:lnTo>
                <a:lnTo>
                  <a:pt x="86003" y="85129"/>
                </a:lnTo>
                <a:lnTo>
                  <a:pt x="84154" y="93463"/>
                </a:lnTo>
                <a:lnTo>
                  <a:pt x="82920" y="102989"/>
                </a:lnTo>
                <a:lnTo>
                  <a:pt x="82099" y="113307"/>
                </a:lnTo>
                <a:lnTo>
                  <a:pt x="80557" y="123163"/>
                </a:lnTo>
                <a:lnTo>
                  <a:pt x="78537" y="132710"/>
                </a:lnTo>
                <a:lnTo>
                  <a:pt x="68157" y="174160"/>
                </a:lnTo>
                <a:lnTo>
                  <a:pt x="65303" y="184568"/>
                </a:lnTo>
                <a:lnTo>
                  <a:pt x="59484" y="204069"/>
                </a:lnTo>
                <a:lnTo>
                  <a:pt x="55548" y="213437"/>
                </a:lnTo>
                <a:lnTo>
                  <a:pt x="50938" y="222658"/>
                </a:lnTo>
                <a:lnTo>
                  <a:pt x="45878" y="231782"/>
                </a:lnTo>
                <a:lnTo>
                  <a:pt x="41511" y="241834"/>
                </a:lnTo>
                <a:lnTo>
                  <a:pt x="37607" y="252504"/>
                </a:lnTo>
                <a:lnTo>
                  <a:pt x="15007" y="321091"/>
                </a:lnTo>
                <a:lnTo>
                  <a:pt x="12984" y="329154"/>
                </a:lnTo>
                <a:lnTo>
                  <a:pt x="11636" y="336514"/>
                </a:lnTo>
                <a:lnTo>
                  <a:pt x="10737" y="343405"/>
                </a:lnTo>
                <a:lnTo>
                  <a:pt x="9144" y="349984"/>
                </a:lnTo>
                <a:lnTo>
                  <a:pt x="7089" y="356353"/>
                </a:lnTo>
                <a:lnTo>
                  <a:pt x="4726" y="362585"/>
                </a:lnTo>
                <a:lnTo>
                  <a:pt x="2101" y="372154"/>
                </a:lnTo>
                <a:lnTo>
                  <a:pt x="0" y="3839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SMARTInkAnnotation355"/>
          <p:cNvSpPr/>
          <p:nvPr/>
        </p:nvSpPr>
        <p:spPr>
          <a:xfrm>
            <a:off x="4589879" y="2973586"/>
            <a:ext cx="125153" cy="89298"/>
          </a:xfrm>
          <a:custGeom>
            <a:avLst/>
            <a:gdLst/>
            <a:ahLst/>
            <a:cxnLst/>
            <a:rect l="0" t="0" r="0" b="0"/>
            <a:pathLst>
              <a:path w="125153" h="89298">
                <a:moveTo>
                  <a:pt x="0" y="0"/>
                </a:moveTo>
                <a:lnTo>
                  <a:pt x="34590" y="34552"/>
                </a:lnTo>
                <a:lnTo>
                  <a:pt x="40938" y="38909"/>
                </a:lnTo>
                <a:lnTo>
                  <a:pt x="48151" y="42807"/>
                </a:lnTo>
                <a:lnTo>
                  <a:pt x="55939" y="46397"/>
                </a:lnTo>
                <a:lnTo>
                  <a:pt x="63118" y="50775"/>
                </a:lnTo>
                <a:lnTo>
                  <a:pt x="69890" y="55678"/>
                </a:lnTo>
                <a:lnTo>
                  <a:pt x="76392" y="60931"/>
                </a:lnTo>
                <a:lnTo>
                  <a:pt x="83706" y="65425"/>
                </a:lnTo>
                <a:lnTo>
                  <a:pt x="91562" y="69414"/>
                </a:lnTo>
                <a:lnTo>
                  <a:pt x="99779" y="73065"/>
                </a:lnTo>
                <a:lnTo>
                  <a:pt x="106250" y="76491"/>
                </a:lnTo>
                <a:lnTo>
                  <a:pt x="111558" y="79768"/>
                </a:lnTo>
                <a:lnTo>
                  <a:pt x="125152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SMARTInkAnnotation356"/>
          <p:cNvSpPr/>
          <p:nvPr/>
        </p:nvSpPr>
        <p:spPr>
          <a:xfrm>
            <a:off x="4652634" y="3107686"/>
            <a:ext cx="186033" cy="160581"/>
          </a:xfrm>
          <a:custGeom>
            <a:avLst/>
            <a:gdLst/>
            <a:ahLst/>
            <a:cxnLst/>
            <a:rect l="0" t="0" r="0" b="0"/>
            <a:pathLst>
              <a:path w="186033" h="160581">
                <a:moveTo>
                  <a:pt x="44518" y="26634"/>
                </a:moveTo>
                <a:lnTo>
                  <a:pt x="44518" y="31375"/>
                </a:lnTo>
                <a:lnTo>
                  <a:pt x="43525" y="32771"/>
                </a:lnTo>
                <a:lnTo>
                  <a:pt x="41870" y="33702"/>
                </a:lnTo>
                <a:lnTo>
                  <a:pt x="39773" y="34323"/>
                </a:lnTo>
                <a:lnTo>
                  <a:pt x="39368" y="34737"/>
                </a:lnTo>
                <a:lnTo>
                  <a:pt x="40092" y="35012"/>
                </a:lnTo>
                <a:lnTo>
                  <a:pt x="41567" y="35196"/>
                </a:lnTo>
                <a:lnTo>
                  <a:pt x="41558" y="36311"/>
                </a:lnTo>
                <a:lnTo>
                  <a:pt x="38899" y="40196"/>
                </a:lnTo>
                <a:lnTo>
                  <a:pt x="38785" y="42620"/>
                </a:lnTo>
                <a:lnTo>
                  <a:pt x="39703" y="45229"/>
                </a:lnTo>
                <a:lnTo>
                  <a:pt x="41308" y="47961"/>
                </a:lnTo>
                <a:lnTo>
                  <a:pt x="43371" y="49781"/>
                </a:lnTo>
                <a:lnTo>
                  <a:pt x="45740" y="50995"/>
                </a:lnTo>
                <a:lnTo>
                  <a:pt x="48313" y="51804"/>
                </a:lnTo>
                <a:lnTo>
                  <a:pt x="52014" y="53336"/>
                </a:lnTo>
                <a:lnTo>
                  <a:pt x="56468" y="55350"/>
                </a:lnTo>
                <a:lnTo>
                  <a:pt x="61424" y="57684"/>
                </a:lnTo>
                <a:lnTo>
                  <a:pt x="66715" y="59240"/>
                </a:lnTo>
                <a:lnTo>
                  <a:pt x="72229" y="60278"/>
                </a:lnTo>
                <a:lnTo>
                  <a:pt x="77890" y="60970"/>
                </a:lnTo>
                <a:lnTo>
                  <a:pt x="83652" y="62423"/>
                </a:lnTo>
                <a:lnTo>
                  <a:pt x="89479" y="64384"/>
                </a:lnTo>
                <a:lnTo>
                  <a:pt x="95351" y="66684"/>
                </a:lnTo>
                <a:lnTo>
                  <a:pt x="101253" y="68217"/>
                </a:lnTo>
                <a:lnTo>
                  <a:pt x="107172" y="69239"/>
                </a:lnTo>
                <a:lnTo>
                  <a:pt x="113106" y="69920"/>
                </a:lnTo>
                <a:lnTo>
                  <a:pt x="118055" y="69382"/>
                </a:lnTo>
                <a:lnTo>
                  <a:pt x="122348" y="68031"/>
                </a:lnTo>
                <a:lnTo>
                  <a:pt x="126203" y="66138"/>
                </a:lnTo>
                <a:lnTo>
                  <a:pt x="130759" y="64877"/>
                </a:lnTo>
                <a:lnTo>
                  <a:pt x="135783" y="64035"/>
                </a:lnTo>
                <a:lnTo>
                  <a:pt x="141119" y="63475"/>
                </a:lnTo>
                <a:lnTo>
                  <a:pt x="145670" y="62109"/>
                </a:lnTo>
                <a:lnTo>
                  <a:pt x="149697" y="60206"/>
                </a:lnTo>
                <a:lnTo>
                  <a:pt x="153375" y="57945"/>
                </a:lnTo>
                <a:lnTo>
                  <a:pt x="157813" y="56438"/>
                </a:lnTo>
                <a:lnTo>
                  <a:pt x="162759" y="55433"/>
                </a:lnTo>
                <a:lnTo>
                  <a:pt x="168043" y="54763"/>
                </a:lnTo>
                <a:lnTo>
                  <a:pt x="171566" y="53324"/>
                </a:lnTo>
                <a:lnTo>
                  <a:pt x="173913" y="51373"/>
                </a:lnTo>
                <a:lnTo>
                  <a:pt x="177516" y="46558"/>
                </a:lnTo>
                <a:lnTo>
                  <a:pt x="179867" y="43886"/>
                </a:lnTo>
                <a:lnTo>
                  <a:pt x="182428" y="41112"/>
                </a:lnTo>
                <a:lnTo>
                  <a:pt x="184135" y="38270"/>
                </a:lnTo>
                <a:lnTo>
                  <a:pt x="185273" y="35384"/>
                </a:lnTo>
                <a:lnTo>
                  <a:pt x="186032" y="32467"/>
                </a:lnTo>
                <a:lnTo>
                  <a:pt x="185545" y="29531"/>
                </a:lnTo>
                <a:lnTo>
                  <a:pt x="184226" y="26581"/>
                </a:lnTo>
                <a:lnTo>
                  <a:pt x="182354" y="23622"/>
                </a:lnTo>
                <a:lnTo>
                  <a:pt x="181106" y="20657"/>
                </a:lnTo>
                <a:lnTo>
                  <a:pt x="180274" y="17689"/>
                </a:lnTo>
                <a:lnTo>
                  <a:pt x="179719" y="14718"/>
                </a:lnTo>
                <a:lnTo>
                  <a:pt x="178356" y="11744"/>
                </a:lnTo>
                <a:lnTo>
                  <a:pt x="176454" y="8770"/>
                </a:lnTo>
                <a:lnTo>
                  <a:pt x="174193" y="5795"/>
                </a:lnTo>
                <a:lnTo>
                  <a:pt x="170699" y="3812"/>
                </a:lnTo>
                <a:lnTo>
                  <a:pt x="166383" y="2490"/>
                </a:lnTo>
                <a:lnTo>
                  <a:pt x="161519" y="1608"/>
                </a:lnTo>
                <a:lnTo>
                  <a:pt x="156290" y="1021"/>
                </a:lnTo>
                <a:lnTo>
                  <a:pt x="150818" y="629"/>
                </a:lnTo>
                <a:lnTo>
                  <a:pt x="145182" y="368"/>
                </a:lnTo>
                <a:lnTo>
                  <a:pt x="133624" y="77"/>
                </a:lnTo>
                <a:lnTo>
                  <a:pt x="127761" y="0"/>
                </a:lnTo>
                <a:lnTo>
                  <a:pt x="120872" y="941"/>
                </a:lnTo>
                <a:lnTo>
                  <a:pt x="113299" y="2560"/>
                </a:lnTo>
                <a:lnTo>
                  <a:pt x="105271" y="4631"/>
                </a:lnTo>
                <a:lnTo>
                  <a:pt x="96940" y="7005"/>
                </a:lnTo>
                <a:lnTo>
                  <a:pt x="79736" y="12288"/>
                </a:lnTo>
                <a:lnTo>
                  <a:pt x="71969" y="15085"/>
                </a:lnTo>
                <a:lnTo>
                  <a:pt x="64806" y="17943"/>
                </a:lnTo>
                <a:lnTo>
                  <a:pt x="58043" y="20840"/>
                </a:lnTo>
                <a:lnTo>
                  <a:pt x="50555" y="24756"/>
                </a:lnTo>
                <a:lnTo>
                  <a:pt x="42583" y="29351"/>
                </a:lnTo>
                <a:lnTo>
                  <a:pt x="34289" y="34398"/>
                </a:lnTo>
                <a:lnTo>
                  <a:pt x="27766" y="38755"/>
                </a:lnTo>
                <a:lnTo>
                  <a:pt x="22424" y="42653"/>
                </a:lnTo>
                <a:lnTo>
                  <a:pt x="17869" y="46243"/>
                </a:lnTo>
                <a:lnTo>
                  <a:pt x="13840" y="50621"/>
                </a:lnTo>
                <a:lnTo>
                  <a:pt x="10160" y="55524"/>
                </a:lnTo>
                <a:lnTo>
                  <a:pt x="6714" y="60777"/>
                </a:lnTo>
                <a:lnTo>
                  <a:pt x="4416" y="66263"/>
                </a:lnTo>
                <a:lnTo>
                  <a:pt x="2884" y="71905"/>
                </a:lnTo>
                <a:lnTo>
                  <a:pt x="1863" y="77651"/>
                </a:lnTo>
                <a:lnTo>
                  <a:pt x="1182" y="82473"/>
                </a:lnTo>
                <a:lnTo>
                  <a:pt x="728" y="86681"/>
                </a:lnTo>
                <a:lnTo>
                  <a:pt x="426" y="90478"/>
                </a:lnTo>
                <a:lnTo>
                  <a:pt x="224" y="94001"/>
                </a:lnTo>
                <a:lnTo>
                  <a:pt x="0" y="100562"/>
                </a:lnTo>
                <a:lnTo>
                  <a:pt x="1927" y="104693"/>
                </a:lnTo>
                <a:lnTo>
                  <a:pt x="5198" y="109431"/>
                </a:lnTo>
                <a:lnTo>
                  <a:pt x="9366" y="114574"/>
                </a:lnTo>
                <a:lnTo>
                  <a:pt x="13137" y="118996"/>
                </a:lnTo>
                <a:lnTo>
                  <a:pt x="16645" y="122935"/>
                </a:lnTo>
                <a:lnTo>
                  <a:pt x="19976" y="126553"/>
                </a:lnTo>
                <a:lnTo>
                  <a:pt x="24183" y="129958"/>
                </a:lnTo>
                <a:lnTo>
                  <a:pt x="28976" y="133220"/>
                </a:lnTo>
                <a:lnTo>
                  <a:pt x="34157" y="136387"/>
                </a:lnTo>
                <a:lnTo>
                  <a:pt x="39597" y="139490"/>
                </a:lnTo>
                <a:lnTo>
                  <a:pt x="50939" y="145584"/>
                </a:lnTo>
                <a:lnTo>
                  <a:pt x="57739" y="148598"/>
                </a:lnTo>
                <a:lnTo>
                  <a:pt x="65251" y="151600"/>
                </a:lnTo>
                <a:lnTo>
                  <a:pt x="89215" y="160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SMARTInkAnnotation357"/>
          <p:cNvSpPr/>
          <p:nvPr/>
        </p:nvSpPr>
        <p:spPr>
          <a:xfrm>
            <a:off x="4822416" y="3125390"/>
            <a:ext cx="107163" cy="194676"/>
          </a:xfrm>
          <a:custGeom>
            <a:avLst/>
            <a:gdLst/>
            <a:ahLst/>
            <a:cxnLst/>
            <a:rect l="0" t="0" r="0" b="0"/>
            <a:pathLst>
              <a:path w="107163" h="194676">
                <a:moveTo>
                  <a:pt x="53525" y="0"/>
                </a:moveTo>
                <a:lnTo>
                  <a:pt x="45828" y="7689"/>
                </a:lnTo>
                <a:lnTo>
                  <a:pt x="45138" y="13670"/>
                </a:lnTo>
                <a:lnTo>
                  <a:pt x="44954" y="18043"/>
                </a:lnTo>
                <a:lnTo>
                  <a:pt x="43838" y="21951"/>
                </a:lnTo>
                <a:lnTo>
                  <a:pt x="42100" y="25548"/>
                </a:lnTo>
                <a:lnTo>
                  <a:pt x="39949" y="28939"/>
                </a:lnTo>
                <a:lnTo>
                  <a:pt x="38515" y="34175"/>
                </a:lnTo>
                <a:lnTo>
                  <a:pt x="37559" y="40643"/>
                </a:lnTo>
                <a:lnTo>
                  <a:pt x="36922" y="47932"/>
                </a:lnTo>
                <a:lnTo>
                  <a:pt x="35503" y="54775"/>
                </a:lnTo>
                <a:lnTo>
                  <a:pt x="33564" y="61321"/>
                </a:lnTo>
                <a:lnTo>
                  <a:pt x="31279" y="67670"/>
                </a:lnTo>
                <a:lnTo>
                  <a:pt x="29755" y="73887"/>
                </a:lnTo>
                <a:lnTo>
                  <a:pt x="28739" y="80016"/>
                </a:lnTo>
                <a:lnTo>
                  <a:pt x="28061" y="86086"/>
                </a:lnTo>
                <a:lnTo>
                  <a:pt x="27610" y="93110"/>
                </a:lnTo>
                <a:lnTo>
                  <a:pt x="27309" y="100769"/>
                </a:lnTo>
                <a:lnTo>
                  <a:pt x="27108" y="108851"/>
                </a:lnTo>
                <a:lnTo>
                  <a:pt x="25981" y="116224"/>
                </a:lnTo>
                <a:lnTo>
                  <a:pt x="24237" y="123123"/>
                </a:lnTo>
                <a:lnTo>
                  <a:pt x="22080" y="129707"/>
                </a:lnTo>
                <a:lnTo>
                  <a:pt x="20642" y="136081"/>
                </a:lnTo>
                <a:lnTo>
                  <a:pt x="19684" y="142315"/>
                </a:lnTo>
                <a:lnTo>
                  <a:pt x="19045" y="148455"/>
                </a:lnTo>
                <a:lnTo>
                  <a:pt x="18619" y="153540"/>
                </a:lnTo>
                <a:lnTo>
                  <a:pt x="18336" y="157923"/>
                </a:lnTo>
                <a:lnTo>
                  <a:pt x="18146" y="161836"/>
                </a:lnTo>
                <a:lnTo>
                  <a:pt x="17026" y="165438"/>
                </a:lnTo>
                <a:lnTo>
                  <a:pt x="15287" y="168831"/>
                </a:lnTo>
                <a:lnTo>
                  <a:pt x="13134" y="172085"/>
                </a:lnTo>
                <a:lnTo>
                  <a:pt x="11699" y="175247"/>
                </a:lnTo>
                <a:lnTo>
                  <a:pt x="10742" y="178347"/>
                </a:lnTo>
                <a:lnTo>
                  <a:pt x="10104" y="181406"/>
                </a:lnTo>
                <a:lnTo>
                  <a:pt x="9395" y="187451"/>
                </a:lnTo>
                <a:lnTo>
                  <a:pt x="9206" y="190452"/>
                </a:lnTo>
                <a:lnTo>
                  <a:pt x="8087" y="192452"/>
                </a:lnTo>
                <a:lnTo>
                  <a:pt x="6347" y="193786"/>
                </a:lnTo>
                <a:lnTo>
                  <a:pt x="4194" y="194675"/>
                </a:lnTo>
                <a:lnTo>
                  <a:pt x="2759" y="194276"/>
                </a:lnTo>
                <a:lnTo>
                  <a:pt x="1803" y="193018"/>
                </a:lnTo>
                <a:lnTo>
                  <a:pt x="739" y="188974"/>
                </a:lnTo>
                <a:lnTo>
                  <a:pt x="267" y="183868"/>
                </a:lnTo>
                <a:lnTo>
                  <a:pt x="141" y="180126"/>
                </a:lnTo>
                <a:lnTo>
                  <a:pt x="0" y="170676"/>
                </a:lnTo>
                <a:lnTo>
                  <a:pt x="957" y="165378"/>
                </a:lnTo>
                <a:lnTo>
                  <a:pt x="2588" y="159862"/>
                </a:lnTo>
                <a:lnTo>
                  <a:pt x="4668" y="154199"/>
                </a:lnTo>
                <a:lnTo>
                  <a:pt x="7048" y="149433"/>
                </a:lnTo>
                <a:lnTo>
                  <a:pt x="9628" y="145263"/>
                </a:lnTo>
                <a:lnTo>
                  <a:pt x="12342" y="141490"/>
                </a:lnTo>
                <a:lnTo>
                  <a:pt x="14150" y="136991"/>
                </a:lnTo>
                <a:lnTo>
                  <a:pt x="15356" y="132007"/>
                </a:lnTo>
                <a:lnTo>
                  <a:pt x="16160" y="126700"/>
                </a:lnTo>
                <a:lnTo>
                  <a:pt x="17689" y="121178"/>
                </a:lnTo>
                <a:lnTo>
                  <a:pt x="19702" y="115512"/>
                </a:lnTo>
                <a:lnTo>
                  <a:pt x="22037" y="109751"/>
                </a:lnTo>
                <a:lnTo>
                  <a:pt x="24587" y="104917"/>
                </a:lnTo>
                <a:lnTo>
                  <a:pt x="27281" y="100703"/>
                </a:lnTo>
                <a:lnTo>
                  <a:pt x="30069" y="96901"/>
                </a:lnTo>
                <a:lnTo>
                  <a:pt x="32921" y="92382"/>
                </a:lnTo>
                <a:lnTo>
                  <a:pt x="35816" y="87385"/>
                </a:lnTo>
                <a:lnTo>
                  <a:pt x="38740" y="82069"/>
                </a:lnTo>
                <a:lnTo>
                  <a:pt x="41681" y="77533"/>
                </a:lnTo>
                <a:lnTo>
                  <a:pt x="44636" y="73517"/>
                </a:lnTo>
                <a:lnTo>
                  <a:pt x="47599" y="69848"/>
                </a:lnTo>
                <a:lnTo>
                  <a:pt x="50568" y="67401"/>
                </a:lnTo>
                <a:lnTo>
                  <a:pt x="53541" y="65770"/>
                </a:lnTo>
                <a:lnTo>
                  <a:pt x="56515" y="64683"/>
                </a:lnTo>
                <a:lnTo>
                  <a:pt x="59491" y="62966"/>
                </a:lnTo>
                <a:lnTo>
                  <a:pt x="62469" y="60829"/>
                </a:lnTo>
                <a:lnTo>
                  <a:pt x="65448" y="58412"/>
                </a:lnTo>
                <a:lnTo>
                  <a:pt x="68426" y="56801"/>
                </a:lnTo>
                <a:lnTo>
                  <a:pt x="71405" y="55727"/>
                </a:lnTo>
                <a:lnTo>
                  <a:pt x="74385" y="55011"/>
                </a:lnTo>
                <a:lnTo>
                  <a:pt x="77364" y="54533"/>
                </a:lnTo>
                <a:lnTo>
                  <a:pt x="80344" y="54215"/>
                </a:lnTo>
                <a:lnTo>
                  <a:pt x="83324" y="54003"/>
                </a:lnTo>
                <a:lnTo>
                  <a:pt x="86303" y="54854"/>
                </a:lnTo>
                <a:lnTo>
                  <a:pt x="89283" y="56413"/>
                </a:lnTo>
                <a:lnTo>
                  <a:pt x="92263" y="58445"/>
                </a:lnTo>
                <a:lnTo>
                  <a:pt x="95243" y="59799"/>
                </a:lnTo>
                <a:lnTo>
                  <a:pt x="98222" y="60702"/>
                </a:lnTo>
                <a:lnTo>
                  <a:pt x="107162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SMARTInkAnnotation358"/>
          <p:cNvSpPr/>
          <p:nvPr/>
        </p:nvSpPr>
        <p:spPr>
          <a:xfrm>
            <a:off x="4902951" y="3242750"/>
            <a:ext cx="151780" cy="141603"/>
          </a:xfrm>
          <a:custGeom>
            <a:avLst/>
            <a:gdLst/>
            <a:ahLst/>
            <a:cxnLst/>
            <a:rect l="0" t="0" r="0" b="0"/>
            <a:pathLst>
              <a:path w="151780" h="141603">
                <a:moveTo>
                  <a:pt x="151779" y="16586"/>
                </a:moveTo>
                <a:lnTo>
                  <a:pt x="147034" y="11845"/>
                </a:lnTo>
                <a:lnTo>
                  <a:pt x="144642" y="10449"/>
                </a:lnTo>
                <a:lnTo>
                  <a:pt x="142055" y="9518"/>
                </a:lnTo>
                <a:lnTo>
                  <a:pt x="139337" y="8898"/>
                </a:lnTo>
                <a:lnTo>
                  <a:pt x="136531" y="8484"/>
                </a:lnTo>
                <a:lnTo>
                  <a:pt x="133668" y="8208"/>
                </a:lnTo>
                <a:lnTo>
                  <a:pt x="130766" y="8024"/>
                </a:lnTo>
                <a:lnTo>
                  <a:pt x="126844" y="6909"/>
                </a:lnTo>
                <a:lnTo>
                  <a:pt x="122243" y="5174"/>
                </a:lnTo>
                <a:lnTo>
                  <a:pt x="117189" y="3025"/>
                </a:lnTo>
                <a:lnTo>
                  <a:pt x="112827" y="1592"/>
                </a:lnTo>
                <a:lnTo>
                  <a:pt x="108925" y="637"/>
                </a:lnTo>
                <a:lnTo>
                  <a:pt x="105331" y="0"/>
                </a:lnTo>
                <a:lnTo>
                  <a:pt x="100949" y="568"/>
                </a:lnTo>
                <a:lnTo>
                  <a:pt x="96040" y="1939"/>
                </a:lnTo>
                <a:lnTo>
                  <a:pt x="90781" y="3844"/>
                </a:lnTo>
                <a:lnTo>
                  <a:pt x="86282" y="5115"/>
                </a:lnTo>
                <a:lnTo>
                  <a:pt x="82290" y="5962"/>
                </a:lnTo>
                <a:lnTo>
                  <a:pt x="78634" y="6527"/>
                </a:lnTo>
                <a:lnTo>
                  <a:pt x="74211" y="6903"/>
                </a:lnTo>
                <a:lnTo>
                  <a:pt x="69275" y="7154"/>
                </a:lnTo>
                <a:lnTo>
                  <a:pt x="63999" y="7322"/>
                </a:lnTo>
                <a:lnTo>
                  <a:pt x="58495" y="8425"/>
                </a:lnTo>
                <a:lnTo>
                  <a:pt x="52838" y="10153"/>
                </a:lnTo>
                <a:lnTo>
                  <a:pt x="47081" y="12298"/>
                </a:lnTo>
                <a:lnTo>
                  <a:pt x="42249" y="14719"/>
                </a:lnTo>
                <a:lnTo>
                  <a:pt x="38035" y="17326"/>
                </a:lnTo>
                <a:lnTo>
                  <a:pt x="34233" y="20056"/>
                </a:lnTo>
                <a:lnTo>
                  <a:pt x="29711" y="23860"/>
                </a:lnTo>
                <a:lnTo>
                  <a:pt x="24709" y="28381"/>
                </a:lnTo>
                <a:lnTo>
                  <a:pt x="10829" y="41578"/>
                </a:lnTo>
                <a:lnTo>
                  <a:pt x="7155" y="45154"/>
                </a:lnTo>
                <a:lnTo>
                  <a:pt x="4706" y="49522"/>
                </a:lnTo>
                <a:lnTo>
                  <a:pt x="3074" y="54418"/>
                </a:lnTo>
                <a:lnTo>
                  <a:pt x="1985" y="59667"/>
                </a:lnTo>
                <a:lnTo>
                  <a:pt x="1260" y="64158"/>
                </a:lnTo>
                <a:lnTo>
                  <a:pt x="776" y="68144"/>
                </a:lnTo>
                <a:lnTo>
                  <a:pt x="454" y="71794"/>
                </a:lnTo>
                <a:lnTo>
                  <a:pt x="238" y="76212"/>
                </a:lnTo>
                <a:lnTo>
                  <a:pt x="0" y="86412"/>
                </a:lnTo>
                <a:lnTo>
                  <a:pt x="1922" y="90918"/>
                </a:lnTo>
                <a:lnTo>
                  <a:pt x="5191" y="94914"/>
                </a:lnTo>
                <a:lnTo>
                  <a:pt x="9357" y="98570"/>
                </a:lnTo>
                <a:lnTo>
                  <a:pt x="13126" y="102992"/>
                </a:lnTo>
                <a:lnTo>
                  <a:pt x="16634" y="107925"/>
                </a:lnTo>
                <a:lnTo>
                  <a:pt x="19965" y="113197"/>
                </a:lnTo>
                <a:lnTo>
                  <a:pt x="24172" y="117704"/>
                </a:lnTo>
                <a:lnTo>
                  <a:pt x="28963" y="121702"/>
                </a:lnTo>
                <a:lnTo>
                  <a:pt x="34144" y="125358"/>
                </a:lnTo>
                <a:lnTo>
                  <a:pt x="39585" y="128788"/>
                </a:lnTo>
                <a:lnTo>
                  <a:pt x="45197" y="132067"/>
                </a:lnTo>
                <a:lnTo>
                  <a:pt x="50927" y="135245"/>
                </a:lnTo>
                <a:lnTo>
                  <a:pt x="55740" y="137364"/>
                </a:lnTo>
                <a:lnTo>
                  <a:pt x="59941" y="138777"/>
                </a:lnTo>
                <a:lnTo>
                  <a:pt x="71324" y="1416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SMARTInkAnnotation359"/>
          <p:cNvSpPr/>
          <p:nvPr/>
        </p:nvSpPr>
        <p:spPr>
          <a:xfrm>
            <a:off x="5022762" y="3251803"/>
            <a:ext cx="173601" cy="212917"/>
          </a:xfrm>
          <a:custGeom>
            <a:avLst/>
            <a:gdLst/>
            <a:ahLst/>
            <a:cxnLst/>
            <a:rect l="0" t="0" r="0" b="0"/>
            <a:pathLst>
              <a:path w="173601" h="212917">
                <a:moveTo>
                  <a:pt x="5150" y="16463"/>
                </a:moveTo>
                <a:lnTo>
                  <a:pt x="405" y="16463"/>
                </a:lnTo>
                <a:lnTo>
                  <a:pt x="0" y="17455"/>
                </a:lnTo>
                <a:lnTo>
                  <a:pt x="724" y="19108"/>
                </a:lnTo>
                <a:lnTo>
                  <a:pt x="5560" y="25557"/>
                </a:lnTo>
                <a:lnTo>
                  <a:pt x="9637" y="29765"/>
                </a:lnTo>
                <a:lnTo>
                  <a:pt x="13107" y="32276"/>
                </a:lnTo>
                <a:lnTo>
                  <a:pt x="17407" y="34942"/>
                </a:lnTo>
                <a:lnTo>
                  <a:pt x="22261" y="37712"/>
                </a:lnTo>
                <a:lnTo>
                  <a:pt x="26490" y="40551"/>
                </a:lnTo>
                <a:lnTo>
                  <a:pt x="30303" y="43435"/>
                </a:lnTo>
                <a:lnTo>
                  <a:pt x="33837" y="46350"/>
                </a:lnTo>
                <a:lnTo>
                  <a:pt x="38181" y="50278"/>
                </a:lnTo>
                <a:lnTo>
                  <a:pt x="48304" y="59935"/>
                </a:lnTo>
                <a:lnTo>
                  <a:pt x="53785" y="63304"/>
                </a:lnTo>
                <a:lnTo>
                  <a:pt x="59425" y="65549"/>
                </a:lnTo>
                <a:lnTo>
                  <a:pt x="65172" y="67046"/>
                </a:lnTo>
                <a:lnTo>
                  <a:pt x="70990" y="69037"/>
                </a:lnTo>
                <a:lnTo>
                  <a:pt x="76855" y="71356"/>
                </a:lnTo>
                <a:lnTo>
                  <a:pt x="82751" y="73894"/>
                </a:lnTo>
                <a:lnTo>
                  <a:pt x="94600" y="79360"/>
                </a:lnTo>
                <a:lnTo>
                  <a:pt x="100541" y="82207"/>
                </a:lnTo>
                <a:lnTo>
                  <a:pt x="106488" y="84105"/>
                </a:lnTo>
                <a:lnTo>
                  <a:pt x="112440" y="85370"/>
                </a:lnTo>
                <a:lnTo>
                  <a:pt x="118394" y="86213"/>
                </a:lnTo>
                <a:lnTo>
                  <a:pt x="123356" y="86775"/>
                </a:lnTo>
                <a:lnTo>
                  <a:pt x="127659" y="87150"/>
                </a:lnTo>
                <a:lnTo>
                  <a:pt x="131519" y="87400"/>
                </a:lnTo>
                <a:lnTo>
                  <a:pt x="138458" y="87678"/>
                </a:lnTo>
                <a:lnTo>
                  <a:pt x="141699" y="87752"/>
                </a:lnTo>
                <a:lnTo>
                  <a:pt x="144853" y="86809"/>
                </a:lnTo>
                <a:lnTo>
                  <a:pt x="147948" y="85189"/>
                </a:lnTo>
                <a:lnTo>
                  <a:pt x="151006" y="83116"/>
                </a:lnTo>
                <a:lnTo>
                  <a:pt x="154037" y="80742"/>
                </a:lnTo>
                <a:lnTo>
                  <a:pt x="157052" y="78167"/>
                </a:lnTo>
                <a:lnTo>
                  <a:pt x="164280" y="71646"/>
                </a:lnTo>
                <a:lnTo>
                  <a:pt x="167918" y="65463"/>
                </a:lnTo>
                <a:lnTo>
                  <a:pt x="170279" y="61035"/>
                </a:lnTo>
                <a:lnTo>
                  <a:pt x="171852" y="57092"/>
                </a:lnTo>
                <a:lnTo>
                  <a:pt x="172901" y="53471"/>
                </a:lnTo>
                <a:lnTo>
                  <a:pt x="173600" y="50064"/>
                </a:lnTo>
                <a:lnTo>
                  <a:pt x="173074" y="46801"/>
                </a:lnTo>
                <a:lnTo>
                  <a:pt x="168580" y="37468"/>
                </a:lnTo>
                <a:lnTo>
                  <a:pt x="167179" y="31421"/>
                </a:lnTo>
                <a:lnTo>
                  <a:pt x="163909" y="25426"/>
                </a:lnTo>
                <a:lnTo>
                  <a:pt x="161646" y="22438"/>
                </a:lnTo>
                <a:lnTo>
                  <a:pt x="158151" y="19454"/>
                </a:lnTo>
                <a:lnTo>
                  <a:pt x="153835" y="16472"/>
                </a:lnTo>
                <a:lnTo>
                  <a:pt x="148970" y="13493"/>
                </a:lnTo>
                <a:lnTo>
                  <a:pt x="144734" y="11506"/>
                </a:lnTo>
                <a:lnTo>
                  <a:pt x="140916" y="10182"/>
                </a:lnTo>
                <a:lnTo>
                  <a:pt x="137378" y="9299"/>
                </a:lnTo>
                <a:lnTo>
                  <a:pt x="133033" y="7718"/>
                </a:lnTo>
                <a:lnTo>
                  <a:pt x="128150" y="5672"/>
                </a:lnTo>
                <a:lnTo>
                  <a:pt x="122907" y="3315"/>
                </a:lnTo>
                <a:lnTo>
                  <a:pt x="117426" y="1745"/>
                </a:lnTo>
                <a:lnTo>
                  <a:pt x="111785" y="698"/>
                </a:lnTo>
                <a:lnTo>
                  <a:pt x="106039" y="0"/>
                </a:lnTo>
                <a:lnTo>
                  <a:pt x="101214" y="526"/>
                </a:lnTo>
                <a:lnTo>
                  <a:pt x="97004" y="1869"/>
                </a:lnTo>
                <a:lnTo>
                  <a:pt x="78365" y="11154"/>
                </a:lnTo>
                <a:lnTo>
                  <a:pt x="73825" y="13916"/>
                </a:lnTo>
                <a:lnTo>
                  <a:pt x="69806" y="16749"/>
                </a:lnTo>
                <a:lnTo>
                  <a:pt x="66133" y="19630"/>
                </a:lnTo>
                <a:lnTo>
                  <a:pt x="61697" y="22543"/>
                </a:lnTo>
                <a:lnTo>
                  <a:pt x="56754" y="25477"/>
                </a:lnTo>
                <a:lnTo>
                  <a:pt x="51472" y="28425"/>
                </a:lnTo>
                <a:lnTo>
                  <a:pt x="46957" y="32375"/>
                </a:lnTo>
                <a:lnTo>
                  <a:pt x="42954" y="36993"/>
                </a:lnTo>
                <a:lnTo>
                  <a:pt x="39292" y="42056"/>
                </a:lnTo>
                <a:lnTo>
                  <a:pt x="36851" y="47415"/>
                </a:lnTo>
                <a:lnTo>
                  <a:pt x="35223" y="52973"/>
                </a:lnTo>
                <a:lnTo>
                  <a:pt x="34138" y="58662"/>
                </a:lnTo>
                <a:lnTo>
                  <a:pt x="32422" y="64439"/>
                </a:lnTo>
                <a:lnTo>
                  <a:pt x="30284" y="70275"/>
                </a:lnTo>
                <a:lnTo>
                  <a:pt x="27866" y="76150"/>
                </a:lnTo>
                <a:lnTo>
                  <a:pt x="25260" y="82051"/>
                </a:lnTo>
                <a:lnTo>
                  <a:pt x="19716" y="93899"/>
                </a:lnTo>
                <a:lnTo>
                  <a:pt x="18834" y="99837"/>
                </a:lnTo>
                <a:lnTo>
                  <a:pt x="19239" y="105780"/>
                </a:lnTo>
                <a:lnTo>
                  <a:pt x="20502" y="111726"/>
                </a:lnTo>
                <a:lnTo>
                  <a:pt x="21344" y="118667"/>
                </a:lnTo>
                <a:lnTo>
                  <a:pt x="21906" y="126271"/>
                </a:lnTo>
                <a:lnTo>
                  <a:pt x="22280" y="134317"/>
                </a:lnTo>
                <a:lnTo>
                  <a:pt x="23523" y="141665"/>
                </a:lnTo>
                <a:lnTo>
                  <a:pt x="25344" y="148548"/>
                </a:lnTo>
                <a:lnTo>
                  <a:pt x="27552" y="155121"/>
                </a:lnTo>
                <a:lnTo>
                  <a:pt x="30018" y="160495"/>
                </a:lnTo>
                <a:lnTo>
                  <a:pt x="32654" y="165070"/>
                </a:lnTo>
                <a:lnTo>
                  <a:pt x="35406" y="169113"/>
                </a:lnTo>
                <a:lnTo>
                  <a:pt x="38233" y="173792"/>
                </a:lnTo>
                <a:lnTo>
                  <a:pt x="41111" y="178895"/>
                </a:lnTo>
                <a:lnTo>
                  <a:pt x="44023" y="184283"/>
                </a:lnTo>
                <a:lnTo>
                  <a:pt x="46958" y="188866"/>
                </a:lnTo>
                <a:lnTo>
                  <a:pt x="49907" y="192914"/>
                </a:lnTo>
                <a:lnTo>
                  <a:pt x="52867" y="196604"/>
                </a:lnTo>
                <a:lnTo>
                  <a:pt x="55833" y="199065"/>
                </a:lnTo>
                <a:lnTo>
                  <a:pt x="58805" y="200705"/>
                </a:lnTo>
                <a:lnTo>
                  <a:pt x="61778" y="201799"/>
                </a:lnTo>
                <a:lnTo>
                  <a:pt x="65747" y="203520"/>
                </a:lnTo>
                <a:lnTo>
                  <a:pt x="75455" y="208078"/>
                </a:lnTo>
                <a:lnTo>
                  <a:pt x="79832" y="209691"/>
                </a:lnTo>
                <a:lnTo>
                  <a:pt x="83743" y="210766"/>
                </a:lnTo>
                <a:lnTo>
                  <a:pt x="87343" y="211483"/>
                </a:lnTo>
                <a:lnTo>
                  <a:pt x="91730" y="211960"/>
                </a:lnTo>
                <a:lnTo>
                  <a:pt x="96642" y="212279"/>
                </a:lnTo>
                <a:lnTo>
                  <a:pt x="106402" y="212633"/>
                </a:lnTo>
                <a:lnTo>
                  <a:pt x="121362" y="2129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SMARTInkAnnotation360"/>
          <p:cNvSpPr/>
          <p:nvPr/>
        </p:nvSpPr>
        <p:spPr>
          <a:xfrm>
            <a:off x="5072771" y="3321844"/>
            <a:ext cx="303734" cy="316130"/>
          </a:xfrm>
          <a:custGeom>
            <a:avLst/>
            <a:gdLst/>
            <a:ahLst/>
            <a:cxnLst/>
            <a:rect l="0" t="0" r="0" b="0"/>
            <a:pathLst>
              <a:path w="303734" h="316130">
                <a:moveTo>
                  <a:pt x="196506" y="0"/>
                </a:moveTo>
                <a:lnTo>
                  <a:pt x="196506" y="4740"/>
                </a:lnTo>
                <a:lnTo>
                  <a:pt x="195513" y="7129"/>
                </a:lnTo>
                <a:lnTo>
                  <a:pt x="190362" y="15231"/>
                </a:lnTo>
                <a:lnTo>
                  <a:pt x="187402" y="24908"/>
                </a:lnTo>
                <a:lnTo>
                  <a:pt x="183189" y="34552"/>
                </a:lnTo>
                <a:lnTo>
                  <a:pt x="178006" y="45452"/>
                </a:lnTo>
                <a:lnTo>
                  <a:pt x="175233" y="51137"/>
                </a:lnTo>
                <a:lnTo>
                  <a:pt x="172391" y="57904"/>
                </a:lnTo>
                <a:lnTo>
                  <a:pt x="169503" y="65392"/>
                </a:lnTo>
                <a:lnTo>
                  <a:pt x="166585" y="73360"/>
                </a:lnTo>
                <a:lnTo>
                  <a:pt x="161659" y="82641"/>
                </a:lnTo>
                <a:lnTo>
                  <a:pt x="155396" y="92797"/>
                </a:lnTo>
                <a:lnTo>
                  <a:pt x="148241" y="103536"/>
                </a:lnTo>
                <a:lnTo>
                  <a:pt x="142477" y="114665"/>
                </a:lnTo>
                <a:lnTo>
                  <a:pt x="137642" y="126053"/>
                </a:lnTo>
                <a:lnTo>
                  <a:pt x="133424" y="137613"/>
                </a:lnTo>
                <a:lnTo>
                  <a:pt x="128627" y="148297"/>
                </a:lnTo>
                <a:lnTo>
                  <a:pt x="123441" y="158396"/>
                </a:lnTo>
                <a:lnTo>
                  <a:pt x="117998" y="168105"/>
                </a:lnTo>
                <a:lnTo>
                  <a:pt x="112383" y="177554"/>
                </a:lnTo>
                <a:lnTo>
                  <a:pt x="100846" y="195991"/>
                </a:lnTo>
                <a:lnTo>
                  <a:pt x="65367" y="249990"/>
                </a:lnTo>
                <a:lnTo>
                  <a:pt x="58423" y="257941"/>
                </a:lnTo>
                <a:lnTo>
                  <a:pt x="50814" y="265227"/>
                </a:lnTo>
                <a:lnTo>
                  <a:pt x="42762" y="272068"/>
                </a:lnTo>
                <a:lnTo>
                  <a:pt x="36400" y="278613"/>
                </a:lnTo>
                <a:lnTo>
                  <a:pt x="31166" y="284961"/>
                </a:lnTo>
                <a:lnTo>
                  <a:pt x="26683" y="291177"/>
                </a:lnTo>
                <a:lnTo>
                  <a:pt x="19053" y="300729"/>
                </a:lnTo>
                <a:lnTo>
                  <a:pt x="12351" y="308282"/>
                </a:lnTo>
                <a:lnTo>
                  <a:pt x="6062" y="314947"/>
                </a:lnTo>
                <a:lnTo>
                  <a:pt x="3987" y="316129"/>
                </a:lnTo>
                <a:lnTo>
                  <a:pt x="2604" y="315924"/>
                </a:lnTo>
                <a:lnTo>
                  <a:pt x="384" y="313207"/>
                </a:lnTo>
                <a:lnTo>
                  <a:pt x="81" y="307544"/>
                </a:lnTo>
                <a:lnTo>
                  <a:pt x="0" y="303256"/>
                </a:lnTo>
                <a:lnTo>
                  <a:pt x="939" y="298413"/>
                </a:lnTo>
                <a:lnTo>
                  <a:pt x="2559" y="293200"/>
                </a:lnTo>
                <a:lnTo>
                  <a:pt x="4632" y="287740"/>
                </a:lnTo>
                <a:lnTo>
                  <a:pt x="12295" y="265834"/>
                </a:lnTo>
                <a:lnTo>
                  <a:pt x="20856" y="240492"/>
                </a:lnTo>
                <a:lnTo>
                  <a:pt x="24776" y="231765"/>
                </a:lnTo>
                <a:lnTo>
                  <a:pt x="29376" y="222971"/>
                </a:lnTo>
                <a:lnTo>
                  <a:pt x="34429" y="214131"/>
                </a:lnTo>
                <a:lnTo>
                  <a:pt x="39784" y="205262"/>
                </a:lnTo>
                <a:lnTo>
                  <a:pt x="51032" y="187470"/>
                </a:lnTo>
                <a:lnTo>
                  <a:pt x="104146" y="107154"/>
                </a:lnTo>
                <a:lnTo>
                  <a:pt x="110101" y="99217"/>
                </a:lnTo>
                <a:lnTo>
                  <a:pt x="116058" y="91942"/>
                </a:lnTo>
                <a:lnTo>
                  <a:pt x="122014" y="85107"/>
                </a:lnTo>
                <a:lnTo>
                  <a:pt x="128967" y="78566"/>
                </a:lnTo>
                <a:lnTo>
                  <a:pt x="136580" y="72221"/>
                </a:lnTo>
                <a:lnTo>
                  <a:pt x="144637" y="66007"/>
                </a:lnTo>
                <a:lnTo>
                  <a:pt x="151994" y="59879"/>
                </a:lnTo>
                <a:lnTo>
                  <a:pt x="158885" y="53810"/>
                </a:lnTo>
                <a:lnTo>
                  <a:pt x="165465" y="47780"/>
                </a:lnTo>
                <a:lnTo>
                  <a:pt x="171839" y="42767"/>
                </a:lnTo>
                <a:lnTo>
                  <a:pt x="178075" y="38433"/>
                </a:lnTo>
                <a:lnTo>
                  <a:pt x="184219" y="34552"/>
                </a:lnTo>
                <a:lnTo>
                  <a:pt x="190301" y="30972"/>
                </a:lnTo>
                <a:lnTo>
                  <a:pt x="196342" y="27593"/>
                </a:lnTo>
                <a:lnTo>
                  <a:pt x="208352" y="21193"/>
                </a:lnTo>
                <a:lnTo>
                  <a:pt x="238214" y="6000"/>
                </a:lnTo>
                <a:lnTo>
                  <a:pt x="244177" y="4000"/>
                </a:lnTo>
                <a:lnTo>
                  <a:pt x="250139" y="2667"/>
                </a:lnTo>
                <a:lnTo>
                  <a:pt x="256099" y="1778"/>
                </a:lnTo>
                <a:lnTo>
                  <a:pt x="265371" y="790"/>
                </a:lnTo>
                <a:lnTo>
                  <a:pt x="272803" y="351"/>
                </a:lnTo>
                <a:lnTo>
                  <a:pt x="279417" y="156"/>
                </a:lnTo>
                <a:lnTo>
                  <a:pt x="282572" y="1096"/>
                </a:lnTo>
                <a:lnTo>
                  <a:pt x="288725" y="4786"/>
                </a:lnTo>
                <a:lnTo>
                  <a:pt x="297774" y="12442"/>
                </a:lnTo>
                <a:lnTo>
                  <a:pt x="299775" y="15240"/>
                </a:lnTo>
                <a:lnTo>
                  <a:pt x="302000" y="20995"/>
                </a:lnTo>
                <a:lnTo>
                  <a:pt x="303252" y="29813"/>
                </a:lnTo>
                <a:lnTo>
                  <a:pt x="303545" y="38385"/>
                </a:lnTo>
                <a:lnTo>
                  <a:pt x="303733" y="55317"/>
                </a:lnTo>
                <a:lnTo>
                  <a:pt x="301110" y="64604"/>
                </a:lnTo>
                <a:lnTo>
                  <a:pt x="297626" y="74353"/>
                </a:lnTo>
                <a:lnTo>
                  <a:pt x="296078" y="81994"/>
                </a:lnTo>
                <a:lnTo>
                  <a:pt x="292742" y="88696"/>
                </a:lnTo>
                <a:lnTo>
                  <a:pt x="286955" y="95975"/>
                </a:lnTo>
                <a:lnTo>
                  <a:pt x="277761" y="105825"/>
                </a:lnTo>
                <a:lnTo>
                  <a:pt x="262808" y="121188"/>
                </a:lnTo>
                <a:lnTo>
                  <a:pt x="256434" y="127614"/>
                </a:lnTo>
                <a:lnTo>
                  <a:pt x="253344" y="129724"/>
                </a:lnTo>
                <a:lnTo>
                  <a:pt x="247262" y="132069"/>
                </a:lnTo>
                <a:lnTo>
                  <a:pt x="238252" y="133389"/>
                </a:lnTo>
                <a:lnTo>
                  <a:pt x="229293" y="133780"/>
                </a:lnTo>
                <a:lnTo>
                  <a:pt x="226310" y="132843"/>
                </a:lnTo>
                <a:lnTo>
                  <a:pt x="220347" y="129155"/>
                </a:lnTo>
                <a:lnTo>
                  <a:pt x="211737" y="124210"/>
                </a:lnTo>
                <a:lnTo>
                  <a:pt x="202282" y="119696"/>
                </a:lnTo>
                <a:lnTo>
                  <a:pt x="194769" y="117691"/>
                </a:lnTo>
                <a:lnTo>
                  <a:pt x="188119" y="114153"/>
                </a:lnTo>
                <a:lnTo>
                  <a:pt x="178791" y="106583"/>
                </a:lnTo>
                <a:lnTo>
                  <a:pt x="169736" y="98057"/>
                </a:lnTo>
                <a:lnTo>
                  <a:pt x="166740" y="95137"/>
                </a:lnTo>
                <a:lnTo>
                  <a:pt x="164743" y="92198"/>
                </a:lnTo>
                <a:lnTo>
                  <a:pt x="162524" y="86287"/>
                </a:lnTo>
                <a:lnTo>
                  <a:pt x="160939" y="84314"/>
                </a:lnTo>
                <a:lnTo>
                  <a:pt x="158889" y="82998"/>
                </a:lnTo>
                <a:lnTo>
                  <a:pt x="156529" y="82121"/>
                </a:lnTo>
                <a:lnTo>
                  <a:pt x="154955" y="80544"/>
                </a:lnTo>
                <a:lnTo>
                  <a:pt x="153906" y="78500"/>
                </a:lnTo>
                <a:lnTo>
                  <a:pt x="151809" y="714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SMARTInkAnnotation361"/>
          <p:cNvSpPr/>
          <p:nvPr/>
        </p:nvSpPr>
        <p:spPr>
          <a:xfrm>
            <a:off x="5430187" y="3205758"/>
            <a:ext cx="89396" cy="303610"/>
          </a:xfrm>
          <a:custGeom>
            <a:avLst/>
            <a:gdLst/>
            <a:ahLst/>
            <a:cxnLst/>
            <a:rect l="0" t="0" r="0" b="0"/>
            <a:pathLst>
              <a:path w="89396" h="303610">
                <a:moveTo>
                  <a:pt x="89395" y="0"/>
                </a:moveTo>
                <a:lnTo>
                  <a:pt x="89395" y="4740"/>
                </a:lnTo>
                <a:lnTo>
                  <a:pt x="88402" y="7129"/>
                </a:lnTo>
                <a:lnTo>
                  <a:pt x="86746" y="9713"/>
                </a:lnTo>
                <a:lnTo>
                  <a:pt x="84650" y="12428"/>
                </a:lnTo>
                <a:lnTo>
                  <a:pt x="83251" y="15231"/>
                </a:lnTo>
                <a:lnTo>
                  <a:pt x="81697" y="20991"/>
                </a:lnTo>
                <a:lnTo>
                  <a:pt x="83656" y="29504"/>
                </a:lnTo>
                <a:lnTo>
                  <a:pt x="85569" y="34552"/>
                </a:lnTo>
                <a:lnTo>
                  <a:pt x="86844" y="39901"/>
                </a:lnTo>
                <a:lnTo>
                  <a:pt x="87694" y="45452"/>
                </a:lnTo>
                <a:lnTo>
                  <a:pt x="88261" y="51137"/>
                </a:lnTo>
                <a:lnTo>
                  <a:pt x="88639" y="56912"/>
                </a:lnTo>
                <a:lnTo>
                  <a:pt x="88890" y="62746"/>
                </a:lnTo>
                <a:lnTo>
                  <a:pt x="89171" y="74520"/>
                </a:lnTo>
                <a:lnTo>
                  <a:pt x="89295" y="86367"/>
                </a:lnTo>
                <a:lnTo>
                  <a:pt x="88335" y="92305"/>
                </a:lnTo>
                <a:lnTo>
                  <a:pt x="86701" y="98247"/>
                </a:lnTo>
                <a:lnTo>
                  <a:pt x="84619" y="104193"/>
                </a:lnTo>
                <a:lnTo>
                  <a:pt x="83232" y="111134"/>
                </a:lnTo>
                <a:lnTo>
                  <a:pt x="82306" y="118738"/>
                </a:lnTo>
                <a:lnTo>
                  <a:pt x="81689" y="126784"/>
                </a:lnTo>
                <a:lnTo>
                  <a:pt x="80284" y="134132"/>
                </a:lnTo>
                <a:lnTo>
                  <a:pt x="78354" y="141014"/>
                </a:lnTo>
                <a:lnTo>
                  <a:pt x="68121" y="171060"/>
                </a:lnTo>
                <a:lnTo>
                  <a:pt x="65279" y="178532"/>
                </a:lnTo>
                <a:lnTo>
                  <a:pt x="62392" y="185498"/>
                </a:lnTo>
                <a:lnTo>
                  <a:pt x="59473" y="192126"/>
                </a:lnTo>
                <a:lnTo>
                  <a:pt x="55541" y="198529"/>
                </a:lnTo>
                <a:lnTo>
                  <a:pt x="50933" y="204782"/>
                </a:lnTo>
                <a:lnTo>
                  <a:pt x="45875" y="210935"/>
                </a:lnTo>
                <a:lnTo>
                  <a:pt x="41509" y="217022"/>
                </a:lnTo>
                <a:lnTo>
                  <a:pt x="37606" y="223064"/>
                </a:lnTo>
                <a:lnTo>
                  <a:pt x="34010" y="229077"/>
                </a:lnTo>
                <a:lnTo>
                  <a:pt x="30620" y="235069"/>
                </a:lnTo>
                <a:lnTo>
                  <a:pt x="24204" y="247019"/>
                </a:lnTo>
                <a:lnTo>
                  <a:pt x="22095" y="252984"/>
                </a:lnTo>
                <a:lnTo>
                  <a:pt x="20690" y="258945"/>
                </a:lnTo>
                <a:lnTo>
                  <a:pt x="19753" y="264903"/>
                </a:lnTo>
                <a:lnTo>
                  <a:pt x="18135" y="269868"/>
                </a:lnTo>
                <a:lnTo>
                  <a:pt x="16063" y="274170"/>
                </a:lnTo>
                <a:lnTo>
                  <a:pt x="13688" y="278030"/>
                </a:lnTo>
                <a:lnTo>
                  <a:pt x="11050" y="284964"/>
                </a:lnTo>
                <a:lnTo>
                  <a:pt x="9565" y="294447"/>
                </a:lnTo>
                <a:lnTo>
                  <a:pt x="9357" y="297501"/>
                </a:lnTo>
                <a:lnTo>
                  <a:pt x="8224" y="299537"/>
                </a:lnTo>
                <a:lnTo>
                  <a:pt x="6476" y="300894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SMARTInkAnnotation362"/>
          <p:cNvSpPr/>
          <p:nvPr/>
        </p:nvSpPr>
        <p:spPr>
          <a:xfrm>
            <a:off x="5385858" y="3214688"/>
            <a:ext cx="223119" cy="160735"/>
          </a:xfrm>
          <a:custGeom>
            <a:avLst/>
            <a:gdLst/>
            <a:ahLst/>
            <a:cxnLst/>
            <a:rect l="0" t="0" r="0" b="0"/>
            <a:pathLst>
              <a:path w="223119" h="160735">
                <a:moveTo>
                  <a:pt x="8571" y="0"/>
                </a:moveTo>
                <a:lnTo>
                  <a:pt x="874" y="0"/>
                </a:lnTo>
                <a:lnTo>
                  <a:pt x="460" y="992"/>
                </a:lnTo>
                <a:lnTo>
                  <a:pt x="0" y="4740"/>
                </a:lnTo>
                <a:lnTo>
                  <a:pt x="870" y="7129"/>
                </a:lnTo>
                <a:lnTo>
                  <a:pt x="2444" y="9713"/>
                </a:lnTo>
                <a:lnTo>
                  <a:pt x="4487" y="12428"/>
                </a:lnTo>
                <a:lnTo>
                  <a:pt x="6841" y="15231"/>
                </a:lnTo>
                <a:lnTo>
                  <a:pt x="9405" y="18091"/>
                </a:lnTo>
                <a:lnTo>
                  <a:pt x="12106" y="20990"/>
                </a:lnTo>
                <a:lnTo>
                  <a:pt x="25400" y="34552"/>
                </a:lnTo>
                <a:lnTo>
                  <a:pt x="30717" y="38909"/>
                </a:lnTo>
                <a:lnTo>
                  <a:pt x="36247" y="42807"/>
                </a:lnTo>
                <a:lnTo>
                  <a:pt x="48684" y="50775"/>
                </a:lnTo>
                <a:lnTo>
                  <a:pt x="89600" y="77805"/>
                </a:lnTo>
                <a:lnTo>
                  <a:pt x="97355" y="82628"/>
                </a:lnTo>
                <a:lnTo>
                  <a:pt x="104511" y="86835"/>
                </a:lnTo>
                <a:lnTo>
                  <a:pt x="111269" y="90632"/>
                </a:lnTo>
                <a:lnTo>
                  <a:pt x="118754" y="95148"/>
                </a:lnTo>
                <a:lnTo>
                  <a:pt x="135017" y="105457"/>
                </a:lnTo>
                <a:lnTo>
                  <a:pt x="160925" y="122417"/>
                </a:lnTo>
                <a:lnTo>
                  <a:pt x="168744" y="127252"/>
                </a:lnTo>
                <a:lnTo>
                  <a:pt x="175942" y="131467"/>
                </a:lnTo>
                <a:lnTo>
                  <a:pt x="182728" y="135270"/>
                </a:lnTo>
                <a:lnTo>
                  <a:pt x="190232" y="139789"/>
                </a:lnTo>
                <a:lnTo>
                  <a:pt x="223118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SMARTInkAnnotation363"/>
          <p:cNvSpPr/>
          <p:nvPr/>
        </p:nvSpPr>
        <p:spPr>
          <a:xfrm>
            <a:off x="7709856" y="4545211"/>
            <a:ext cx="8830" cy="125017"/>
          </a:xfrm>
          <a:custGeom>
            <a:avLst/>
            <a:gdLst/>
            <a:ahLst/>
            <a:cxnLst/>
            <a:rect l="0" t="0" r="0" b="0"/>
            <a:pathLst>
              <a:path w="8830" h="125017">
                <a:moveTo>
                  <a:pt x="8829" y="0"/>
                </a:moveTo>
                <a:lnTo>
                  <a:pt x="4085" y="0"/>
                </a:lnTo>
                <a:lnTo>
                  <a:pt x="2686" y="992"/>
                </a:lnTo>
                <a:lnTo>
                  <a:pt x="1755" y="2646"/>
                </a:lnTo>
                <a:lnTo>
                  <a:pt x="1133" y="4740"/>
                </a:lnTo>
                <a:lnTo>
                  <a:pt x="719" y="8121"/>
                </a:lnTo>
                <a:lnTo>
                  <a:pt x="442" y="12359"/>
                </a:lnTo>
                <a:lnTo>
                  <a:pt x="136" y="21368"/>
                </a:lnTo>
                <a:lnTo>
                  <a:pt x="0" y="28679"/>
                </a:lnTo>
                <a:lnTo>
                  <a:pt x="957" y="33010"/>
                </a:lnTo>
                <a:lnTo>
                  <a:pt x="2587" y="37882"/>
                </a:lnTo>
                <a:lnTo>
                  <a:pt x="4668" y="43114"/>
                </a:lnTo>
                <a:lnTo>
                  <a:pt x="6056" y="48586"/>
                </a:lnTo>
                <a:lnTo>
                  <a:pt x="6981" y="54219"/>
                </a:lnTo>
                <a:lnTo>
                  <a:pt x="7597" y="59959"/>
                </a:lnTo>
                <a:lnTo>
                  <a:pt x="8008" y="65770"/>
                </a:lnTo>
                <a:lnTo>
                  <a:pt x="8282" y="71627"/>
                </a:lnTo>
                <a:lnTo>
                  <a:pt x="8667" y="86707"/>
                </a:lnTo>
                <a:lnTo>
                  <a:pt x="8829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SMARTInkAnnotation364"/>
          <p:cNvSpPr/>
          <p:nvPr/>
        </p:nvSpPr>
        <p:spPr>
          <a:xfrm>
            <a:off x="7673989" y="4393406"/>
            <a:ext cx="8940" cy="8931"/>
          </a:xfrm>
          <a:custGeom>
            <a:avLst/>
            <a:gdLst/>
            <a:ahLst/>
            <a:cxnLst/>
            <a:rect l="0" t="0" r="0" b="0"/>
            <a:pathLst>
              <a:path w="8940" h="8931">
                <a:moveTo>
                  <a:pt x="8939" y="0"/>
                </a:move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SMARTInkAnnotation365"/>
          <p:cNvSpPr/>
          <p:nvPr/>
        </p:nvSpPr>
        <p:spPr>
          <a:xfrm>
            <a:off x="7781262" y="4455914"/>
            <a:ext cx="142516" cy="187525"/>
          </a:xfrm>
          <a:custGeom>
            <a:avLst/>
            <a:gdLst/>
            <a:ahLst/>
            <a:cxnLst/>
            <a:rect l="0" t="0" r="0" b="0"/>
            <a:pathLst>
              <a:path w="142516" h="187525">
                <a:moveTo>
                  <a:pt x="80455" y="0"/>
                </a:moveTo>
                <a:lnTo>
                  <a:pt x="72758" y="7689"/>
                </a:lnTo>
                <a:lnTo>
                  <a:pt x="72068" y="11024"/>
                </a:lnTo>
                <a:lnTo>
                  <a:pt x="71884" y="13302"/>
                </a:lnTo>
                <a:lnTo>
                  <a:pt x="70768" y="15814"/>
                </a:lnTo>
                <a:lnTo>
                  <a:pt x="66878" y="21250"/>
                </a:lnTo>
                <a:lnTo>
                  <a:pt x="64451" y="24089"/>
                </a:lnTo>
                <a:lnTo>
                  <a:pt x="61840" y="26974"/>
                </a:lnTo>
                <a:lnTo>
                  <a:pt x="59105" y="29889"/>
                </a:lnTo>
                <a:lnTo>
                  <a:pt x="57283" y="32824"/>
                </a:lnTo>
                <a:lnTo>
                  <a:pt x="56067" y="35774"/>
                </a:lnTo>
                <a:lnTo>
                  <a:pt x="55257" y="38732"/>
                </a:lnTo>
                <a:lnTo>
                  <a:pt x="53723" y="41696"/>
                </a:lnTo>
                <a:lnTo>
                  <a:pt x="51708" y="44665"/>
                </a:lnTo>
                <a:lnTo>
                  <a:pt x="49372" y="47636"/>
                </a:lnTo>
                <a:lnTo>
                  <a:pt x="46821" y="50609"/>
                </a:lnTo>
                <a:lnTo>
                  <a:pt x="44126" y="53583"/>
                </a:lnTo>
                <a:lnTo>
                  <a:pt x="38484" y="59534"/>
                </a:lnTo>
                <a:lnTo>
                  <a:pt x="32665" y="65486"/>
                </a:lnTo>
                <a:lnTo>
                  <a:pt x="30716" y="68462"/>
                </a:lnTo>
                <a:lnTo>
                  <a:pt x="29417" y="71438"/>
                </a:lnTo>
                <a:lnTo>
                  <a:pt x="28550" y="74415"/>
                </a:lnTo>
                <a:lnTo>
                  <a:pt x="26979" y="77391"/>
                </a:lnTo>
                <a:lnTo>
                  <a:pt x="24939" y="80368"/>
                </a:lnTo>
                <a:lnTo>
                  <a:pt x="22586" y="83344"/>
                </a:lnTo>
                <a:lnTo>
                  <a:pt x="20024" y="85328"/>
                </a:lnTo>
                <a:lnTo>
                  <a:pt x="17322" y="86652"/>
                </a:lnTo>
                <a:lnTo>
                  <a:pt x="10596" y="88774"/>
                </a:lnTo>
                <a:lnTo>
                  <a:pt x="10043" y="89941"/>
                </a:lnTo>
                <a:lnTo>
                  <a:pt x="9266" y="95331"/>
                </a:lnTo>
                <a:lnTo>
                  <a:pt x="8983" y="97845"/>
                </a:lnTo>
                <a:lnTo>
                  <a:pt x="8952" y="93373"/>
                </a:lnTo>
                <a:lnTo>
                  <a:pt x="9942" y="92015"/>
                </a:lnTo>
                <a:lnTo>
                  <a:pt x="11594" y="91109"/>
                </a:lnTo>
                <a:lnTo>
                  <a:pt x="13689" y="90505"/>
                </a:lnTo>
                <a:lnTo>
                  <a:pt x="17072" y="90103"/>
                </a:lnTo>
                <a:lnTo>
                  <a:pt x="21314" y="89834"/>
                </a:lnTo>
                <a:lnTo>
                  <a:pt x="26129" y="89655"/>
                </a:lnTo>
                <a:lnTo>
                  <a:pt x="30332" y="88543"/>
                </a:lnTo>
                <a:lnTo>
                  <a:pt x="34127" y="86811"/>
                </a:lnTo>
                <a:lnTo>
                  <a:pt x="37650" y="84663"/>
                </a:lnTo>
                <a:lnTo>
                  <a:pt x="40992" y="83231"/>
                </a:lnTo>
                <a:lnTo>
                  <a:pt x="44214" y="82276"/>
                </a:lnTo>
                <a:lnTo>
                  <a:pt x="47355" y="81640"/>
                </a:lnTo>
                <a:lnTo>
                  <a:pt x="51435" y="81216"/>
                </a:lnTo>
                <a:lnTo>
                  <a:pt x="56142" y="80933"/>
                </a:lnTo>
                <a:lnTo>
                  <a:pt x="65676" y="80619"/>
                </a:lnTo>
                <a:lnTo>
                  <a:pt x="79890" y="80417"/>
                </a:lnTo>
                <a:lnTo>
                  <a:pt x="106026" y="80371"/>
                </a:lnTo>
                <a:lnTo>
                  <a:pt x="109421" y="81362"/>
                </a:lnTo>
                <a:lnTo>
                  <a:pt x="111685" y="83015"/>
                </a:lnTo>
                <a:lnTo>
                  <a:pt x="113194" y="85109"/>
                </a:lnTo>
                <a:lnTo>
                  <a:pt x="115194" y="86505"/>
                </a:lnTo>
                <a:lnTo>
                  <a:pt x="117519" y="87436"/>
                </a:lnTo>
                <a:lnTo>
                  <a:pt x="120063" y="88056"/>
                </a:lnTo>
                <a:lnTo>
                  <a:pt x="122753" y="89462"/>
                </a:lnTo>
                <a:lnTo>
                  <a:pt x="125539" y="91391"/>
                </a:lnTo>
                <a:lnTo>
                  <a:pt x="128390" y="93670"/>
                </a:lnTo>
                <a:lnTo>
                  <a:pt x="131284" y="96181"/>
                </a:lnTo>
                <a:lnTo>
                  <a:pt x="134206" y="98848"/>
                </a:lnTo>
                <a:lnTo>
                  <a:pt x="141288" y="105515"/>
                </a:lnTo>
                <a:lnTo>
                  <a:pt x="141868" y="108047"/>
                </a:lnTo>
                <a:lnTo>
                  <a:pt x="142256" y="111719"/>
                </a:lnTo>
                <a:lnTo>
                  <a:pt x="142515" y="116151"/>
                </a:lnTo>
                <a:lnTo>
                  <a:pt x="141693" y="119106"/>
                </a:lnTo>
                <a:lnTo>
                  <a:pt x="140152" y="121076"/>
                </a:lnTo>
                <a:lnTo>
                  <a:pt x="138132" y="122389"/>
                </a:lnTo>
                <a:lnTo>
                  <a:pt x="135792" y="125249"/>
                </a:lnTo>
                <a:lnTo>
                  <a:pt x="133238" y="129140"/>
                </a:lnTo>
                <a:lnTo>
                  <a:pt x="130543" y="133719"/>
                </a:lnTo>
                <a:lnTo>
                  <a:pt x="127752" y="137763"/>
                </a:lnTo>
                <a:lnTo>
                  <a:pt x="124900" y="141452"/>
                </a:lnTo>
                <a:lnTo>
                  <a:pt x="122004" y="144903"/>
                </a:lnTo>
                <a:lnTo>
                  <a:pt x="118087" y="148196"/>
                </a:lnTo>
                <a:lnTo>
                  <a:pt x="113489" y="151383"/>
                </a:lnTo>
                <a:lnTo>
                  <a:pt x="108437" y="154500"/>
                </a:lnTo>
                <a:lnTo>
                  <a:pt x="104076" y="157571"/>
                </a:lnTo>
                <a:lnTo>
                  <a:pt x="100176" y="160610"/>
                </a:lnTo>
                <a:lnTo>
                  <a:pt x="96582" y="163628"/>
                </a:lnTo>
                <a:lnTo>
                  <a:pt x="93193" y="165640"/>
                </a:lnTo>
                <a:lnTo>
                  <a:pt x="89940" y="166981"/>
                </a:lnTo>
                <a:lnTo>
                  <a:pt x="86778" y="167875"/>
                </a:lnTo>
                <a:lnTo>
                  <a:pt x="82684" y="169465"/>
                </a:lnTo>
                <a:lnTo>
                  <a:pt x="77968" y="171515"/>
                </a:lnTo>
                <a:lnTo>
                  <a:pt x="72838" y="173875"/>
                </a:lnTo>
                <a:lnTo>
                  <a:pt x="67430" y="175447"/>
                </a:lnTo>
                <a:lnTo>
                  <a:pt x="61839" y="176497"/>
                </a:lnTo>
                <a:lnTo>
                  <a:pt x="56126" y="177196"/>
                </a:lnTo>
                <a:lnTo>
                  <a:pt x="51323" y="178654"/>
                </a:lnTo>
                <a:lnTo>
                  <a:pt x="47127" y="180619"/>
                </a:lnTo>
                <a:lnTo>
                  <a:pt x="43337" y="182920"/>
                </a:lnTo>
                <a:lnTo>
                  <a:pt x="39818" y="184455"/>
                </a:lnTo>
                <a:lnTo>
                  <a:pt x="36478" y="185478"/>
                </a:lnTo>
                <a:lnTo>
                  <a:pt x="33259" y="186160"/>
                </a:lnTo>
                <a:lnTo>
                  <a:pt x="30119" y="186615"/>
                </a:lnTo>
                <a:lnTo>
                  <a:pt x="27032" y="186918"/>
                </a:lnTo>
                <a:lnTo>
                  <a:pt x="23980" y="187120"/>
                </a:lnTo>
                <a:lnTo>
                  <a:pt x="20954" y="187255"/>
                </a:lnTo>
                <a:lnTo>
                  <a:pt x="14942" y="18740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SMARTInkAnnotation366"/>
          <p:cNvSpPr/>
          <p:nvPr/>
        </p:nvSpPr>
        <p:spPr>
          <a:xfrm>
            <a:off x="8138840" y="4339828"/>
            <a:ext cx="214534" cy="165525"/>
          </a:xfrm>
          <a:custGeom>
            <a:avLst/>
            <a:gdLst/>
            <a:ahLst/>
            <a:cxnLst/>
            <a:rect l="0" t="0" r="0" b="0"/>
            <a:pathLst>
              <a:path w="214534" h="165525">
                <a:moveTo>
                  <a:pt x="17878" y="53578"/>
                </a:moveTo>
                <a:lnTo>
                  <a:pt x="477" y="53578"/>
                </a:lnTo>
                <a:lnTo>
                  <a:pt x="142" y="58319"/>
                </a:lnTo>
                <a:lnTo>
                  <a:pt x="0" y="108796"/>
                </a:lnTo>
                <a:lnTo>
                  <a:pt x="993" y="113211"/>
                </a:lnTo>
                <a:lnTo>
                  <a:pt x="2648" y="118137"/>
                </a:lnTo>
                <a:lnTo>
                  <a:pt x="4745" y="123407"/>
                </a:lnTo>
                <a:lnTo>
                  <a:pt x="6143" y="127912"/>
                </a:lnTo>
                <a:lnTo>
                  <a:pt x="7075" y="131907"/>
                </a:lnTo>
                <a:lnTo>
                  <a:pt x="7697" y="135564"/>
                </a:lnTo>
                <a:lnTo>
                  <a:pt x="9104" y="138992"/>
                </a:lnTo>
                <a:lnTo>
                  <a:pt x="11035" y="142271"/>
                </a:lnTo>
                <a:lnTo>
                  <a:pt x="13316" y="145449"/>
                </a:lnTo>
                <a:lnTo>
                  <a:pt x="15830" y="148560"/>
                </a:lnTo>
                <a:lnTo>
                  <a:pt x="18499" y="151626"/>
                </a:lnTo>
                <a:lnTo>
                  <a:pt x="21272" y="154662"/>
                </a:lnTo>
                <a:lnTo>
                  <a:pt x="24113" y="156686"/>
                </a:lnTo>
                <a:lnTo>
                  <a:pt x="29920" y="158935"/>
                </a:lnTo>
                <a:lnTo>
                  <a:pt x="33853" y="160527"/>
                </a:lnTo>
                <a:lnTo>
                  <a:pt x="38461" y="162581"/>
                </a:lnTo>
                <a:lnTo>
                  <a:pt x="43519" y="164942"/>
                </a:lnTo>
                <a:lnTo>
                  <a:pt x="47885" y="165524"/>
                </a:lnTo>
                <a:lnTo>
                  <a:pt x="51788" y="164920"/>
                </a:lnTo>
                <a:lnTo>
                  <a:pt x="55385" y="163525"/>
                </a:lnTo>
                <a:lnTo>
                  <a:pt x="62028" y="161975"/>
                </a:lnTo>
                <a:lnTo>
                  <a:pt x="65191" y="161561"/>
                </a:lnTo>
                <a:lnTo>
                  <a:pt x="68292" y="160293"/>
                </a:lnTo>
                <a:lnTo>
                  <a:pt x="74387" y="156239"/>
                </a:lnTo>
                <a:lnTo>
                  <a:pt x="80407" y="151130"/>
                </a:lnTo>
                <a:lnTo>
                  <a:pt x="83402" y="148378"/>
                </a:lnTo>
                <a:lnTo>
                  <a:pt x="89379" y="142675"/>
                </a:lnTo>
                <a:lnTo>
                  <a:pt x="92364" y="139765"/>
                </a:lnTo>
                <a:lnTo>
                  <a:pt x="94354" y="135841"/>
                </a:lnTo>
                <a:lnTo>
                  <a:pt x="95681" y="131240"/>
                </a:lnTo>
                <a:lnTo>
                  <a:pt x="96565" y="126189"/>
                </a:lnTo>
                <a:lnTo>
                  <a:pt x="98147" y="121829"/>
                </a:lnTo>
                <a:lnTo>
                  <a:pt x="100196" y="117931"/>
                </a:lnTo>
                <a:lnTo>
                  <a:pt x="102555" y="114339"/>
                </a:lnTo>
                <a:lnTo>
                  <a:pt x="105121" y="110953"/>
                </a:lnTo>
                <a:lnTo>
                  <a:pt x="107826" y="107703"/>
                </a:lnTo>
                <a:lnTo>
                  <a:pt x="110621" y="104544"/>
                </a:lnTo>
                <a:lnTo>
                  <a:pt x="112484" y="100454"/>
                </a:lnTo>
                <a:lnTo>
                  <a:pt x="113727" y="95743"/>
                </a:lnTo>
                <a:lnTo>
                  <a:pt x="115721" y="83404"/>
                </a:lnTo>
                <a:lnTo>
                  <a:pt x="118644" y="79071"/>
                </a:lnTo>
                <a:lnTo>
                  <a:pt x="125039" y="71570"/>
                </a:lnTo>
                <a:lnTo>
                  <a:pt x="125118" y="76218"/>
                </a:lnTo>
                <a:lnTo>
                  <a:pt x="125152" y="105406"/>
                </a:lnTo>
                <a:lnTo>
                  <a:pt x="127801" y="109024"/>
                </a:lnTo>
                <a:lnTo>
                  <a:pt x="129898" y="111378"/>
                </a:lnTo>
                <a:lnTo>
                  <a:pt x="131295" y="113939"/>
                </a:lnTo>
                <a:lnTo>
                  <a:pt x="132228" y="116640"/>
                </a:lnTo>
                <a:lnTo>
                  <a:pt x="132849" y="119432"/>
                </a:lnTo>
                <a:lnTo>
                  <a:pt x="135250" y="121293"/>
                </a:lnTo>
                <a:lnTo>
                  <a:pt x="138837" y="122534"/>
                </a:lnTo>
                <a:lnTo>
                  <a:pt x="143215" y="123361"/>
                </a:lnTo>
                <a:lnTo>
                  <a:pt x="147126" y="123913"/>
                </a:lnTo>
                <a:lnTo>
                  <a:pt x="150728" y="124280"/>
                </a:lnTo>
                <a:lnTo>
                  <a:pt x="157378" y="124689"/>
                </a:lnTo>
                <a:lnTo>
                  <a:pt x="163644" y="124870"/>
                </a:lnTo>
                <a:lnTo>
                  <a:pt x="181747" y="125003"/>
                </a:lnTo>
                <a:lnTo>
                  <a:pt x="184734" y="124015"/>
                </a:lnTo>
                <a:lnTo>
                  <a:pt x="190701" y="120271"/>
                </a:lnTo>
                <a:lnTo>
                  <a:pt x="192690" y="117884"/>
                </a:lnTo>
                <a:lnTo>
                  <a:pt x="194016" y="115300"/>
                </a:lnTo>
                <a:lnTo>
                  <a:pt x="194900" y="112586"/>
                </a:lnTo>
                <a:lnTo>
                  <a:pt x="196481" y="108791"/>
                </a:lnTo>
                <a:lnTo>
                  <a:pt x="198530" y="104277"/>
                </a:lnTo>
                <a:lnTo>
                  <a:pt x="200890" y="99284"/>
                </a:lnTo>
                <a:lnTo>
                  <a:pt x="203455" y="94963"/>
                </a:lnTo>
                <a:lnTo>
                  <a:pt x="206159" y="91090"/>
                </a:lnTo>
                <a:lnTo>
                  <a:pt x="208955" y="87516"/>
                </a:lnTo>
                <a:lnTo>
                  <a:pt x="210819" y="83148"/>
                </a:lnTo>
                <a:lnTo>
                  <a:pt x="212061" y="78252"/>
                </a:lnTo>
                <a:lnTo>
                  <a:pt x="212890" y="73004"/>
                </a:lnTo>
                <a:lnTo>
                  <a:pt x="213442" y="68513"/>
                </a:lnTo>
                <a:lnTo>
                  <a:pt x="213811" y="64527"/>
                </a:lnTo>
                <a:lnTo>
                  <a:pt x="214056" y="60877"/>
                </a:lnTo>
                <a:lnTo>
                  <a:pt x="214218" y="57452"/>
                </a:lnTo>
                <a:lnTo>
                  <a:pt x="214401" y="51001"/>
                </a:lnTo>
                <a:lnTo>
                  <a:pt x="214533" y="32777"/>
                </a:lnTo>
                <a:lnTo>
                  <a:pt x="213544" y="29789"/>
                </a:lnTo>
                <a:lnTo>
                  <a:pt x="211891" y="26805"/>
                </a:lnTo>
                <a:lnTo>
                  <a:pt x="209797" y="23823"/>
                </a:lnTo>
                <a:lnTo>
                  <a:pt x="207407" y="20843"/>
                </a:lnTo>
                <a:lnTo>
                  <a:pt x="204820" y="17864"/>
                </a:lnTo>
                <a:lnTo>
                  <a:pt x="202102" y="14886"/>
                </a:lnTo>
                <a:lnTo>
                  <a:pt x="196434" y="8931"/>
                </a:lnTo>
                <a:lnTo>
                  <a:pt x="18772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SMARTInkAnnotation367"/>
          <p:cNvSpPr/>
          <p:nvPr/>
        </p:nvSpPr>
        <p:spPr>
          <a:xfrm>
            <a:off x="8362326" y="4143375"/>
            <a:ext cx="178789" cy="276821"/>
          </a:xfrm>
          <a:custGeom>
            <a:avLst/>
            <a:gdLst/>
            <a:ahLst/>
            <a:cxnLst/>
            <a:rect l="0" t="0" r="0" b="0"/>
            <a:pathLst>
              <a:path w="178789" h="276821">
                <a:moveTo>
                  <a:pt x="0" y="0"/>
                </a:moveTo>
                <a:lnTo>
                  <a:pt x="0" y="34552"/>
                </a:lnTo>
                <a:lnTo>
                  <a:pt x="992" y="39902"/>
                </a:lnTo>
                <a:lnTo>
                  <a:pt x="2649" y="45452"/>
                </a:lnTo>
                <a:lnTo>
                  <a:pt x="4745" y="51138"/>
                </a:lnTo>
                <a:lnTo>
                  <a:pt x="6144" y="56912"/>
                </a:lnTo>
                <a:lnTo>
                  <a:pt x="7076" y="62746"/>
                </a:lnTo>
                <a:lnTo>
                  <a:pt x="7697" y="68619"/>
                </a:lnTo>
                <a:lnTo>
                  <a:pt x="9104" y="74520"/>
                </a:lnTo>
                <a:lnTo>
                  <a:pt x="11036" y="80438"/>
                </a:lnTo>
                <a:lnTo>
                  <a:pt x="13316" y="86367"/>
                </a:lnTo>
                <a:lnTo>
                  <a:pt x="18500" y="100893"/>
                </a:lnTo>
                <a:lnTo>
                  <a:pt x="21273" y="108934"/>
                </a:lnTo>
                <a:lnTo>
                  <a:pt x="23121" y="116279"/>
                </a:lnTo>
                <a:lnTo>
                  <a:pt x="24354" y="123160"/>
                </a:lnTo>
                <a:lnTo>
                  <a:pt x="25175" y="129732"/>
                </a:lnTo>
                <a:lnTo>
                  <a:pt x="26715" y="137089"/>
                </a:lnTo>
                <a:lnTo>
                  <a:pt x="28737" y="144971"/>
                </a:lnTo>
                <a:lnTo>
                  <a:pt x="31077" y="153202"/>
                </a:lnTo>
                <a:lnTo>
                  <a:pt x="32637" y="160674"/>
                </a:lnTo>
                <a:lnTo>
                  <a:pt x="33677" y="167640"/>
                </a:lnTo>
                <a:lnTo>
                  <a:pt x="34371" y="174267"/>
                </a:lnTo>
                <a:lnTo>
                  <a:pt x="34833" y="181663"/>
                </a:lnTo>
                <a:lnTo>
                  <a:pt x="35346" y="197817"/>
                </a:lnTo>
                <a:lnTo>
                  <a:pt x="36477" y="205300"/>
                </a:lnTo>
                <a:lnTo>
                  <a:pt x="38224" y="212273"/>
                </a:lnTo>
                <a:lnTo>
                  <a:pt x="40381" y="218906"/>
                </a:lnTo>
                <a:lnTo>
                  <a:pt x="41820" y="225312"/>
                </a:lnTo>
                <a:lnTo>
                  <a:pt x="42779" y="231568"/>
                </a:lnTo>
                <a:lnTo>
                  <a:pt x="43418" y="237722"/>
                </a:lnTo>
                <a:lnTo>
                  <a:pt x="43845" y="242817"/>
                </a:lnTo>
                <a:lnTo>
                  <a:pt x="44318" y="251125"/>
                </a:lnTo>
                <a:lnTo>
                  <a:pt x="45438" y="254729"/>
                </a:lnTo>
                <a:lnTo>
                  <a:pt x="49330" y="261379"/>
                </a:lnTo>
                <a:lnTo>
                  <a:pt x="53259" y="267319"/>
                </a:lnTo>
                <a:lnTo>
                  <a:pt x="53562" y="260649"/>
                </a:lnTo>
                <a:lnTo>
                  <a:pt x="53635" y="221492"/>
                </a:lnTo>
                <a:lnTo>
                  <a:pt x="54629" y="217114"/>
                </a:lnTo>
                <a:lnTo>
                  <a:pt x="56284" y="212212"/>
                </a:lnTo>
                <a:lnTo>
                  <a:pt x="58382" y="206959"/>
                </a:lnTo>
                <a:lnTo>
                  <a:pt x="59779" y="201472"/>
                </a:lnTo>
                <a:lnTo>
                  <a:pt x="60712" y="195831"/>
                </a:lnTo>
                <a:lnTo>
                  <a:pt x="61333" y="190085"/>
                </a:lnTo>
                <a:lnTo>
                  <a:pt x="62741" y="185262"/>
                </a:lnTo>
                <a:lnTo>
                  <a:pt x="66953" y="177258"/>
                </a:lnTo>
                <a:lnTo>
                  <a:pt x="72137" y="170393"/>
                </a:lnTo>
                <a:lnTo>
                  <a:pt x="74909" y="167174"/>
                </a:lnTo>
                <a:lnTo>
                  <a:pt x="77750" y="164035"/>
                </a:lnTo>
                <a:lnTo>
                  <a:pt x="83558" y="157902"/>
                </a:lnTo>
                <a:lnTo>
                  <a:pt x="87490" y="154877"/>
                </a:lnTo>
                <a:lnTo>
                  <a:pt x="92097" y="151869"/>
                </a:lnTo>
                <a:lnTo>
                  <a:pt x="97156" y="148871"/>
                </a:lnTo>
                <a:lnTo>
                  <a:pt x="101522" y="146872"/>
                </a:lnTo>
                <a:lnTo>
                  <a:pt x="105425" y="145540"/>
                </a:lnTo>
                <a:lnTo>
                  <a:pt x="109021" y="144652"/>
                </a:lnTo>
                <a:lnTo>
                  <a:pt x="112412" y="144059"/>
                </a:lnTo>
                <a:lnTo>
                  <a:pt x="115665" y="143664"/>
                </a:lnTo>
                <a:lnTo>
                  <a:pt x="118828" y="143401"/>
                </a:lnTo>
                <a:lnTo>
                  <a:pt x="121928" y="144218"/>
                </a:lnTo>
                <a:lnTo>
                  <a:pt x="124990" y="145755"/>
                </a:lnTo>
                <a:lnTo>
                  <a:pt x="128024" y="147771"/>
                </a:lnTo>
                <a:lnTo>
                  <a:pt x="130046" y="150108"/>
                </a:lnTo>
                <a:lnTo>
                  <a:pt x="131395" y="152658"/>
                </a:lnTo>
                <a:lnTo>
                  <a:pt x="132293" y="155350"/>
                </a:lnTo>
                <a:lnTo>
                  <a:pt x="135941" y="160987"/>
                </a:lnTo>
                <a:lnTo>
                  <a:pt x="138304" y="163879"/>
                </a:lnTo>
                <a:lnTo>
                  <a:pt x="139879" y="168784"/>
                </a:lnTo>
                <a:lnTo>
                  <a:pt x="140929" y="175030"/>
                </a:lnTo>
                <a:lnTo>
                  <a:pt x="141631" y="182171"/>
                </a:lnTo>
                <a:lnTo>
                  <a:pt x="143090" y="187924"/>
                </a:lnTo>
                <a:lnTo>
                  <a:pt x="145057" y="192751"/>
                </a:lnTo>
                <a:lnTo>
                  <a:pt x="147362" y="196962"/>
                </a:lnTo>
                <a:lnTo>
                  <a:pt x="148898" y="201753"/>
                </a:lnTo>
                <a:lnTo>
                  <a:pt x="149922" y="206932"/>
                </a:lnTo>
                <a:lnTo>
                  <a:pt x="150604" y="212368"/>
                </a:lnTo>
                <a:lnTo>
                  <a:pt x="151060" y="217977"/>
                </a:lnTo>
                <a:lnTo>
                  <a:pt x="151363" y="223701"/>
                </a:lnTo>
                <a:lnTo>
                  <a:pt x="151791" y="238592"/>
                </a:lnTo>
                <a:lnTo>
                  <a:pt x="151850" y="242405"/>
                </a:lnTo>
                <a:lnTo>
                  <a:pt x="152883" y="246931"/>
                </a:lnTo>
                <a:lnTo>
                  <a:pt x="154566" y="251933"/>
                </a:lnTo>
                <a:lnTo>
                  <a:pt x="156680" y="257252"/>
                </a:lnTo>
                <a:lnTo>
                  <a:pt x="159083" y="260798"/>
                </a:lnTo>
                <a:lnTo>
                  <a:pt x="161679" y="263163"/>
                </a:lnTo>
                <a:lnTo>
                  <a:pt x="167211" y="266782"/>
                </a:lnTo>
                <a:lnTo>
                  <a:pt x="170077" y="269136"/>
                </a:lnTo>
                <a:lnTo>
                  <a:pt x="178788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SMARTInkAnnotation368"/>
          <p:cNvSpPr/>
          <p:nvPr/>
        </p:nvSpPr>
        <p:spPr>
          <a:xfrm>
            <a:off x="8568043" y="4192159"/>
            <a:ext cx="142922" cy="156444"/>
          </a:xfrm>
          <a:custGeom>
            <a:avLst/>
            <a:gdLst/>
            <a:ahLst/>
            <a:cxnLst/>
            <a:rect l="0" t="0" r="0" b="0"/>
            <a:pathLst>
              <a:path w="142922" h="156444">
                <a:moveTo>
                  <a:pt x="8830" y="85161"/>
                </a:moveTo>
                <a:lnTo>
                  <a:pt x="259" y="93723"/>
                </a:lnTo>
                <a:lnTo>
                  <a:pt x="54" y="96573"/>
                </a:lnTo>
                <a:lnTo>
                  <a:pt x="0" y="98723"/>
                </a:lnTo>
                <a:lnTo>
                  <a:pt x="956" y="100155"/>
                </a:lnTo>
                <a:lnTo>
                  <a:pt x="2588" y="101110"/>
                </a:lnTo>
                <a:lnTo>
                  <a:pt x="7049" y="102172"/>
                </a:lnTo>
                <a:lnTo>
                  <a:pt x="9630" y="102455"/>
                </a:lnTo>
                <a:lnTo>
                  <a:pt x="12343" y="102644"/>
                </a:lnTo>
                <a:lnTo>
                  <a:pt x="15145" y="102769"/>
                </a:lnTo>
                <a:lnTo>
                  <a:pt x="20907" y="102909"/>
                </a:lnTo>
                <a:lnTo>
                  <a:pt x="43387" y="103010"/>
                </a:lnTo>
                <a:lnTo>
                  <a:pt x="48754" y="102022"/>
                </a:lnTo>
                <a:lnTo>
                  <a:pt x="54318" y="100370"/>
                </a:lnTo>
                <a:lnTo>
                  <a:pt x="60014" y="98277"/>
                </a:lnTo>
                <a:lnTo>
                  <a:pt x="65797" y="95889"/>
                </a:lnTo>
                <a:lnTo>
                  <a:pt x="71639" y="93305"/>
                </a:lnTo>
                <a:lnTo>
                  <a:pt x="77522" y="90591"/>
                </a:lnTo>
                <a:lnTo>
                  <a:pt x="82435" y="87789"/>
                </a:lnTo>
                <a:lnTo>
                  <a:pt x="86705" y="84929"/>
                </a:lnTo>
                <a:lnTo>
                  <a:pt x="90546" y="82029"/>
                </a:lnTo>
                <a:lnTo>
                  <a:pt x="94098" y="79105"/>
                </a:lnTo>
                <a:lnTo>
                  <a:pt x="97460" y="76163"/>
                </a:lnTo>
                <a:lnTo>
                  <a:pt x="100694" y="73209"/>
                </a:lnTo>
                <a:lnTo>
                  <a:pt x="106938" y="67281"/>
                </a:lnTo>
                <a:lnTo>
                  <a:pt x="109993" y="64312"/>
                </a:lnTo>
                <a:lnTo>
                  <a:pt x="112030" y="60348"/>
                </a:lnTo>
                <a:lnTo>
                  <a:pt x="113387" y="55720"/>
                </a:lnTo>
                <a:lnTo>
                  <a:pt x="114292" y="50651"/>
                </a:lnTo>
                <a:lnTo>
                  <a:pt x="114896" y="46280"/>
                </a:lnTo>
                <a:lnTo>
                  <a:pt x="115298" y="42372"/>
                </a:lnTo>
                <a:lnTo>
                  <a:pt x="115566" y="38776"/>
                </a:lnTo>
                <a:lnTo>
                  <a:pt x="115746" y="35386"/>
                </a:lnTo>
                <a:lnTo>
                  <a:pt x="115944" y="28974"/>
                </a:lnTo>
                <a:lnTo>
                  <a:pt x="116082" y="13772"/>
                </a:lnTo>
                <a:lnTo>
                  <a:pt x="116089" y="10779"/>
                </a:lnTo>
                <a:lnTo>
                  <a:pt x="115100" y="8785"/>
                </a:lnTo>
                <a:lnTo>
                  <a:pt x="113448" y="7454"/>
                </a:lnTo>
                <a:lnTo>
                  <a:pt x="111354" y="6568"/>
                </a:lnTo>
                <a:lnTo>
                  <a:pt x="108964" y="4984"/>
                </a:lnTo>
                <a:lnTo>
                  <a:pt x="106376" y="2936"/>
                </a:lnTo>
                <a:lnTo>
                  <a:pt x="103659" y="579"/>
                </a:lnTo>
                <a:lnTo>
                  <a:pt x="100855" y="0"/>
                </a:lnTo>
                <a:lnTo>
                  <a:pt x="97991" y="606"/>
                </a:lnTo>
                <a:lnTo>
                  <a:pt x="95089" y="2002"/>
                </a:lnTo>
                <a:lnTo>
                  <a:pt x="92161" y="2933"/>
                </a:lnTo>
                <a:lnTo>
                  <a:pt x="89216" y="3553"/>
                </a:lnTo>
                <a:lnTo>
                  <a:pt x="86259" y="3967"/>
                </a:lnTo>
                <a:lnTo>
                  <a:pt x="83295" y="5235"/>
                </a:lnTo>
                <a:lnTo>
                  <a:pt x="80324" y="7073"/>
                </a:lnTo>
                <a:lnTo>
                  <a:pt x="77352" y="9290"/>
                </a:lnTo>
                <a:lnTo>
                  <a:pt x="74377" y="11760"/>
                </a:lnTo>
                <a:lnTo>
                  <a:pt x="71399" y="14399"/>
                </a:lnTo>
                <a:lnTo>
                  <a:pt x="68422" y="17150"/>
                </a:lnTo>
                <a:lnTo>
                  <a:pt x="64451" y="19977"/>
                </a:lnTo>
                <a:lnTo>
                  <a:pt x="59816" y="22853"/>
                </a:lnTo>
                <a:lnTo>
                  <a:pt x="54740" y="25763"/>
                </a:lnTo>
                <a:lnTo>
                  <a:pt x="51356" y="29688"/>
                </a:lnTo>
                <a:lnTo>
                  <a:pt x="49100" y="34288"/>
                </a:lnTo>
                <a:lnTo>
                  <a:pt x="47596" y="39340"/>
                </a:lnTo>
                <a:lnTo>
                  <a:pt x="45599" y="43700"/>
                </a:lnTo>
                <a:lnTo>
                  <a:pt x="43276" y="47598"/>
                </a:lnTo>
                <a:lnTo>
                  <a:pt x="40733" y="51190"/>
                </a:lnTo>
                <a:lnTo>
                  <a:pt x="39039" y="55568"/>
                </a:lnTo>
                <a:lnTo>
                  <a:pt x="37908" y="60471"/>
                </a:lnTo>
                <a:lnTo>
                  <a:pt x="37155" y="65725"/>
                </a:lnTo>
                <a:lnTo>
                  <a:pt x="36653" y="71211"/>
                </a:lnTo>
                <a:lnTo>
                  <a:pt x="36318" y="76854"/>
                </a:lnTo>
                <a:lnTo>
                  <a:pt x="35945" y="87422"/>
                </a:lnTo>
                <a:lnTo>
                  <a:pt x="35781" y="95427"/>
                </a:lnTo>
                <a:lnTo>
                  <a:pt x="36729" y="99942"/>
                </a:lnTo>
                <a:lnTo>
                  <a:pt x="38355" y="104937"/>
                </a:lnTo>
                <a:lnTo>
                  <a:pt x="40433" y="110251"/>
                </a:lnTo>
                <a:lnTo>
                  <a:pt x="42811" y="114787"/>
                </a:lnTo>
                <a:lnTo>
                  <a:pt x="45390" y="118802"/>
                </a:lnTo>
                <a:lnTo>
                  <a:pt x="48102" y="122471"/>
                </a:lnTo>
                <a:lnTo>
                  <a:pt x="50904" y="125909"/>
                </a:lnTo>
                <a:lnTo>
                  <a:pt x="53766" y="129194"/>
                </a:lnTo>
                <a:lnTo>
                  <a:pt x="56665" y="132376"/>
                </a:lnTo>
                <a:lnTo>
                  <a:pt x="62538" y="138557"/>
                </a:lnTo>
                <a:lnTo>
                  <a:pt x="74400" y="150610"/>
                </a:lnTo>
                <a:lnTo>
                  <a:pt x="77375" y="152606"/>
                </a:lnTo>
                <a:lnTo>
                  <a:pt x="80352" y="153937"/>
                </a:lnTo>
                <a:lnTo>
                  <a:pt x="83330" y="154824"/>
                </a:lnTo>
                <a:lnTo>
                  <a:pt x="86307" y="155416"/>
                </a:lnTo>
                <a:lnTo>
                  <a:pt x="89287" y="155810"/>
                </a:lnTo>
                <a:lnTo>
                  <a:pt x="92266" y="156073"/>
                </a:lnTo>
                <a:lnTo>
                  <a:pt x="96239" y="156248"/>
                </a:lnTo>
                <a:lnTo>
                  <a:pt x="105950" y="156443"/>
                </a:lnTo>
                <a:lnTo>
                  <a:pt x="110328" y="155503"/>
                </a:lnTo>
                <a:lnTo>
                  <a:pt x="114240" y="153884"/>
                </a:lnTo>
                <a:lnTo>
                  <a:pt x="117840" y="151812"/>
                </a:lnTo>
                <a:lnTo>
                  <a:pt x="127139" y="146865"/>
                </a:lnTo>
                <a:lnTo>
                  <a:pt x="142921" y="1387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SMARTInkAnnotation369"/>
          <p:cNvSpPr/>
          <p:nvPr/>
        </p:nvSpPr>
        <p:spPr>
          <a:xfrm>
            <a:off x="8756029" y="4125516"/>
            <a:ext cx="80088" cy="186114"/>
          </a:xfrm>
          <a:custGeom>
            <a:avLst/>
            <a:gdLst/>
            <a:ahLst/>
            <a:cxnLst/>
            <a:rect l="0" t="0" r="0" b="0"/>
            <a:pathLst>
              <a:path w="80088" h="186114">
                <a:moveTo>
                  <a:pt x="8572" y="0"/>
                </a:moveTo>
                <a:lnTo>
                  <a:pt x="8572" y="4740"/>
                </a:lnTo>
                <a:lnTo>
                  <a:pt x="7579" y="6136"/>
                </a:lnTo>
                <a:lnTo>
                  <a:pt x="5922" y="7067"/>
                </a:lnTo>
                <a:lnTo>
                  <a:pt x="3826" y="7688"/>
                </a:lnTo>
                <a:lnTo>
                  <a:pt x="2428" y="10086"/>
                </a:lnTo>
                <a:lnTo>
                  <a:pt x="1496" y="13669"/>
                </a:lnTo>
                <a:lnTo>
                  <a:pt x="874" y="18042"/>
                </a:lnTo>
                <a:lnTo>
                  <a:pt x="461" y="21950"/>
                </a:lnTo>
                <a:lnTo>
                  <a:pt x="185" y="25547"/>
                </a:lnTo>
                <a:lnTo>
                  <a:pt x="0" y="28938"/>
                </a:lnTo>
                <a:lnTo>
                  <a:pt x="871" y="33182"/>
                </a:lnTo>
                <a:lnTo>
                  <a:pt x="2445" y="37996"/>
                </a:lnTo>
                <a:lnTo>
                  <a:pt x="4487" y="43190"/>
                </a:lnTo>
                <a:lnTo>
                  <a:pt x="6842" y="48637"/>
                </a:lnTo>
                <a:lnTo>
                  <a:pt x="12106" y="59980"/>
                </a:lnTo>
                <a:lnTo>
                  <a:pt x="32443" y="101229"/>
                </a:lnTo>
                <a:lnTo>
                  <a:pt x="56249" y="148829"/>
                </a:lnTo>
                <a:lnTo>
                  <a:pt x="58236" y="153789"/>
                </a:lnTo>
                <a:lnTo>
                  <a:pt x="59561" y="158088"/>
                </a:lnTo>
                <a:lnTo>
                  <a:pt x="60443" y="161947"/>
                </a:lnTo>
                <a:lnTo>
                  <a:pt x="61031" y="165512"/>
                </a:lnTo>
                <a:lnTo>
                  <a:pt x="61423" y="168880"/>
                </a:lnTo>
                <a:lnTo>
                  <a:pt x="62053" y="176674"/>
                </a:lnTo>
                <a:lnTo>
                  <a:pt x="63098" y="178307"/>
                </a:lnTo>
                <a:lnTo>
                  <a:pt x="64788" y="180387"/>
                </a:lnTo>
                <a:lnTo>
                  <a:pt x="66908" y="182765"/>
                </a:lnTo>
                <a:lnTo>
                  <a:pt x="67329" y="184351"/>
                </a:lnTo>
                <a:lnTo>
                  <a:pt x="66615" y="185408"/>
                </a:lnTo>
                <a:lnTo>
                  <a:pt x="65146" y="186113"/>
                </a:lnTo>
                <a:lnTo>
                  <a:pt x="64168" y="185591"/>
                </a:lnTo>
                <a:lnTo>
                  <a:pt x="63514" y="184250"/>
                </a:lnTo>
                <a:lnTo>
                  <a:pt x="62467" y="179711"/>
                </a:lnTo>
                <a:lnTo>
                  <a:pt x="62285" y="174184"/>
                </a:lnTo>
                <a:lnTo>
                  <a:pt x="61266" y="170693"/>
                </a:lnTo>
                <a:lnTo>
                  <a:pt x="59593" y="166381"/>
                </a:lnTo>
                <a:lnTo>
                  <a:pt x="57485" y="161522"/>
                </a:lnTo>
                <a:lnTo>
                  <a:pt x="56080" y="156298"/>
                </a:lnTo>
                <a:lnTo>
                  <a:pt x="55142" y="150832"/>
                </a:lnTo>
                <a:lnTo>
                  <a:pt x="54518" y="145203"/>
                </a:lnTo>
                <a:lnTo>
                  <a:pt x="53108" y="139466"/>
                </a:lnTo>
                <a:lnTo>
                  <a:pt x="51175" y="133657"/>
                </a:lnTo>
                <a:lnTo>
                  <a:pt x="48894" y="127800"/>
                </a:lnTo>
                <a:lnTo>
                  <a:pt x="47372" y="122903"/>
                </a:lnTo>
                <a:lnTo>
                  <a:pt x="46358" y="118646"/>
                </a:lnTo>
                <a:lnTo>
                  <a:pt x="45681" y="114816"/>
                </a:lnTo>
                <a:lnTo>
                  <a:pt x="45231" y="110278"/>
                </a:lnTo>
                <a:lnTo>
                  <a:pt x="44931" y="105269"/>
                </a:lnTo>
                <a:lnTo>
                  <a:pt x="44597" y="94411"/>
                </a:lnTo>
                <a:lnTo>
                  <a:pt x="44365" y="65373"/>
                </a:lnTo>
                <a:lnTo>
                  <a:pt x="45346" y="60449"/>
                </a:lnTo>
                <a:lnTo>
                  <a:pt x="46994" y="56174"/>
                </a:lnTo>
                <a:lnTo>
                  <a:pt x="49085" y="52332"/>
                </a:lnTo>
                <a:lnTo>
                  <a:pt x="56775" y="37443"/>
                </a:lnTo>
                <a:lnTo>
                  <a:pt x="59579" y="32900"/>
                </a:lnTo>
                <a:lnTo>
                  <a:pt x="62442" y="28878"/>
                </a:lnTo>
                <a:lnTo>
                  <a:pt x="65344" y="25205"/>
                </a:lnTo>
                <a:lnTo>
                  <a:pt x="68272" y="21764"/>
                </a:lnTo>
                <a:lnTo>
                  <a:pt x="71216" y="18478"/>
                </a:lnTo>
                <a:lnTo>
                  <a:pt x="80087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SMARTInkAnnotation370"/>
          <p:cNvSpPr/>
          <p:nvPr/>
        </p:nvSpPr>
        <p:spPr>
          <a:xfrm>
            <a:off x="8889910" y="4063133"/>
            <a:ext cx="98179" cy="160610"/>
          </a:xfrm>
          <a:custGeom>
            <a:avLst/>
            <a:gdLst/>
            <a:ahLst/>
            <a:cxnLst/>
            <a:rect l="0" t="0" r="0" b="0"/>
            <a:pathLst>
              <a:path w="98179" h="160610">
                <a:moveTo>
                  <a:pt x="26661" y="80242"/>
                </a:moveTo>
                <a:lnTo>
                  <a:pt x="18964" y="87930"/>
                </a:lnTo>
                <a:lnTo>
                  <a:pt x="17556" y="88345"/>
                </a:lnTo>
                <a:lnTo>
                  <a:pt x="15625" y="88620"/>
                </a:lnTo>
                <a:lnTo>
                  <a:pt x="9182" y="89139"/>
                </a:lnTo>
                <a:lnTo>
                  <a:pt x="8900" y="93903"/>
                </a:lnTo>
                <a:lnTo>
                  <a:pt x="8817" y="96857"/>
                </a:lnTo>
                <a:lnTo>
                  <a:pt x="9798" y="96280"/>
                </a:lnTo>
                <a:lnTo>
                  <a:pt x="11447" y="94902"/>
                </a:lnTo>
                <a:lnTo>
                  <a:pt x="13539" y="92992"/>
                </a:lnTo>
                <a:lnTo>
                  <a:pt x="15926" y="91719"/>
                </a:lnTo>
                <a:lnTo>
                  <a:pt x="18511" y="90870"/>
                </a:lnTo>
                <a:lnTo>
                  <a:pt x="21227" y="90303"/>
                </a:lnTo>
                <a:lnTo>
                  <a:pt x="24033" y="89927"/>
                </a:lnTo>
                <a:lnTo>
                  <a:pt x="26895" y="89675"/>
                </a:lnTo>
                <a:lnTo>
                  <a:pt x="29797" y="89507"/>
                </a:lnTo>
                <a:lnTo>
                  <a:pt x="33718" y="88403"/>
                </a:lnTo>
                <a:lnTo>
                  <a:pt x="38319" y="86675"/>
                </a:lnTo>
                <a:lnTo>
                  <a:pt x="43373" y="84530"/>
                </a:lnTo>
                <a:lnTo>
                  <a:pt x="47734" y="82109"/>
                </a:lnTo>
                <a:lnTo>
                  <a:pt x="51637" y="79502"/>
                </a:lnTo>
                <a:lnTo>
                  <a:pt x="55231" y="76772"/>
                </a:lnTo>
                <a:lnTo>
                  <a:pt x="58621" y="74952"/>
                </a:lnTo>
                <a:lnTo>
                  <a:pt x="61873" y="73739"/>
                </a:lnTo>
                <a:lnTo>
                  <a:pt x="65035" y="72930"/>
                </a:lnTo>
                <a:lnTo>
                  <a:pt x="68137" y="70407"/>
                </a:lnTo>
                <a:lnTo>
                  <a:pt x="71197" y="66740"/>
                </a:lnTo>
                <a:lnTo>
                  <a:pt x="74230" y="62311"/>
                </a:lnTo>
                <a:lnTo>
                  <a:pt x="77247" y="58366"/>
                </a:lnTo>
                <a:lnTo>
                  <a:pt x="80251" y="54744"/>
                </a:lnTo>
                <a:lnTo>
                  <a:pt x="83247" y="51337"/>
                </a:lnTo>
                <a:lnTo>
                  <a:pt x="86237" y="48074"/>
                </a:lnTo>
                <a:lnTo>
                  <a:pt x="92208" y="41802"/>
                </a:lnTo>
                <a:lnTo>
                  <a:pt x="94197" y="37748"/>
                </a:lnTo>
                <a:lnTo>
                  <a:pt x="95524" y="33062"/>
                </a:lnTo>
                <a:lnTo>
                  <a:pt x="96409" y="27952"/>
                </a:lnTo>
                <a:lnTo>
                  <a:pt x="96998" y="23554"/>
                </a:lnTo>
                <a:lnTo>
                  <a:pt x="97392" y="19630"/>
                </a:lnTo>
                <a:lnTo>
                  <a:pt x="98023" y="10943"/>
                </a:lnTo>
                <a:lnTo>
                  <a:pt x="98109" y="7109"/>
                </a:lnTo>
                <a:lnTo>
                  <a:pt x="98131" y="4697"/>
                </a:lnTo>
                <a:lnTo>
                  <a:pt x="97154" y="3090"/>
                </a:lnTo>
                <a:lnTo>
                  <a:pt x="95508" y="2018"/>
                </a:lnTo>
                <a:lnTo>
                  <a:pt x="93418" y="1303"/>
                </a:lnTo>
                <a:lnTo>
                  <a:pt x="91031" y="827"/>
                </a:lnTo>
                <a:lnTo>
                  <a:pt x="88447" y="510"/>
                </a:lnTo>
                <a:lnTo>
                  <a:pt x="85731" y="298"/>
                </a:lnTo>
                <a:lnTo>
                  <a:pt x="82927" y="157"/>
                </a:lnTo>
                <a:lnTo>
                  <a:pt x="77163" y="0"/>
                </a:lnTo>
                <a:lnTo>
                  <a:pt x="75228" y="951"/>
                </a:lnTo>
                <a:lnTo>
                  <a:pt x="73938" y="2576"/>
                </a:lnTo>
                <a:lnTo>
                  <a:pt x="73079" y="4652"/>
                </a:lnTo>
                <a:lnTo>
                  <a:pt x="70518" y="8021"/>
                </a:lnTo>
                <a:lnTo>
                  <a:pt x="66825" y="12250"/>
                </a:lnTo>
                <a:lnTo>
                  <a:pt x="58418" y="21250"/>
                </a:lnTo>
                <a:lnTo>
                  <a:pt x="47107" y="32887"/>
                </a:lnTo>
                <a:lnTo>
                  <a:pt x="25001" y="55094"/>
                </a:lnTo>
                <a:lnTo>
                  <a:pt x="21581" y="59507"/>
                </a:lnTo>
                <a:lnTo>
                  <a:pt x="18308" y="64435"/>
                </a:lnTo>
                <a:lnTo>
                  <a:pt x="15132" y="69704"/>
                </a:lnTo>
                <a:lnTo>
                  <a:pt x="12023" y="74209"/>
                </a:lnTo>
                <a:lnTo>
                  <a:pt x="8955" y="78205"/>
                </a:lnTo>
                <a:lnTo>
                  <a:pt x="5918" y="81860"/>
                </a:lnTo>
                <a:lnTo>
                  <a:pt x="3892" y="86282"/>
                </a:lnTo>
                <a:lnTo>
                  <a:pt x="2543" y="91214"/>
                </a:lnTo>
                <a:lnTo>
                  <a:pt x="1643" y="96486"/>
                </a:lnTo>
                <a:lnTo>
                  <a:pt x="1043" y="100993"/>
                </a:lnTo>
                <a:lnTo>
                  <a:pt x="643" y="104990"/>
                </a:lnTo>
                <a:lnTo>
                  <a:pt x="376" y="108647"/>
                </a:lnTo>
                <a:lnTo>
                  <a:pt x="198" y="112077"/>
                </a:lnTo>
                <a:lnTo>
                  <a:pt x="0" y="118534"/>
                </a:lnTo>
                <a:lnTo>
                  <a:pt x="941" y="121645"/>
                </a:lnTo>
                <a:lnTo>
                  <a:pt x="2561" y="124711"/>
                </a:lnTo>
                <a:lnTo>
                  <a:pt x="4635" y="127748"/>
                </a:lnTo>
                <a:lnTo>
                  <a:pt x="8004" y="130764"/>
                </a:lnTo>
                <a:lnTo>
                  <a:pt x="12237" y="133767"/>
                </a:lnTo>
                <a:lnTo>
                  <a:pt x="17045" y="136761"/>
                </a:lnTo>
                <a:lnTo>
                  <a:pt x="21244" y="138758"/>
                </a:lnTo>
                <a:lnTo>
                  <a:pt x="25036" y="140088"/>
                </a:lnTo>
                <a:lnTo>
                  <a:pt x="28557" y="140976"/>
                </a:lnTo>
                <a:lnTo>
                  <a:pt x="31898" y="142559"/>
                </a:lnTo>
                <a:lnTo>
                  <a:pt x="35119" y="144607"/>
                </a:lnTo>
                <a:lnTo>
                  <a:pt x="38259" y="146964"/>
                </a:lnTo>
                <a:lnTo>
                  <a:pt x="41346" y="148536"/>
                </a:lnTo>
                <a:lnTo>
                  <a:pt x="44398" y="149584"/>
                </a:lnTo>
                <a:lnTo>
                  <a:pt x="47424" y="150282"/>
                </a:lnTo>
                <a:lnTo>
                  <a:pt x="51430" y="150748"/>
                </a:lnTo>
                <a:lnTo>
                  <a:pt x="56087" y="151059"/>
                </a:lnTo>
                <a:lnTo>
                  <a:pt x="61177" y="151266"/>
                </a:lnTo>
                <a:lnTo>
                  <a:pt x="65564" y="152396"/>
                </a:lnTo>
                <a:lnTo>
                  <a:pt x="69482" y="154141"/>
                </a:lnTo>
                <a:lnTo>
                  <a:pt x="73087" y="156297"/>
                </a:lnTo>
                <a:lnTo>
                  <a:pt x="76485" y="157735"/>
                </a:lnTo>
                <a:lnTo>
                  <a:pt x="79743" y="158693"/>
                </a:lnTo>
                <a:lnTo>
                  <a:pt x="82907" y="159332"/>
                </a:lnTo>
                <a:lnTo>
                  <a:pt x="86011" y="159757"/>
                </a:lnTo>
                <a:lnTo>
                  <a:pt x="89073" y="160041"/>
                </a:lnTo>
                <a:lnTo>
                  <a:pt x="98178" y="160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SMARTInkAnnotation371"/>
          <p:cNvSpPr/>
          <p:nvPr/>
        </p:nvSpPr>
        <p:spPr>
          <a:xfrm>
            <a:off x="7686790" y="4983180"/>
            <a:ext cx="273214" cy="522199"/>
          </a:xfrm>
          <a:custGeom>
            <a:avLst/>
            <a:gdLst/>
            <a:ahLst/>
            <a:cxnLst/>
            <a:rect l="0" t="0" r="0" b="0"/>
            <a:pathLst>
              <a:path w="273214" h="522199">
                <a:moveTo>
                  <a:pt x="14016" y="53164"/>
                </a:moveTo>
                <a:lnTo>
                  <a:pt x="9271" y="53164"/>
                </a:lnTo>
                <a:lnTo>
                  <a:pt x="7872" y="54156"/>
                </a:lnTo>
                <a:lnTo>
                  <a:pt x="6941" y="55809"/>
                </a:lnTo>
                <a:lnTo>
                  <a:pt x="5445" y="60852"/>
                </a:lnTo>
                <a:lnTo>
                  <a:pt x="441" y="66466"/>
                </a:lnTo>
                <a:lnTo>
                  <a:pt x="0" y="68978"/>
                </a:lnTo>
                <a:lnTo>
                  <a:pt x="698" y="71644"/>
                </a:lnTo>
                <a:lnTo>
                  <a:pt x="2158" y="74413"/>
                </a:lnTo>
                <a:lnTo>
                  <a:pt x="3780" y="82782"/>
                </a:lnTo>
                <a:lnTo>
                  <a:pt x="4212" y="87793"/>
                </a:lnTo>
                <a:lnTo>
                  <a:pt x="6487" y="92125"/>
                </a:lnTo>
                <a:lnTo>
                  <a:pt x="18186" y="103954"/>
                </a:lnTo>
                <a:lnTo>
                  <a:pt x="28385" y="118594"/>
                </a:lnTo>
                <a:lnTo>
                  <a:pt x="34639" y="126231"/>
                </a:lnTo>
                <a:lnTo>
                  <a:pt x="38691" y="128664"/>
                </a:lnTo>
                <a:lnTo>
                  <a:pt x="43379" y="130287"/>
                </a:lnTo>
                <a:lnTo>
                  <a:pt x="48491" y="131368"/>
                </a:lnTo>
                <a:lnTo>
                  <a:pt x="56820" y="135216"/>
                </a:lnTo>
                <a:lnTo>
                  <a:pt x="60430" y="137631"/>
                </a:lnTo>
                <a:lnTo>
                  <a:pt x="64824" y="139241"/>
                </a:lnTo>
                <a:lnTo>
                  <a:pt x="69740" y="140314"/>
                </a:lnTo>
                <a:lnTo>
                  <a:pt x="75004" y="141030"/>
                </a:lnTo>
                <a:lnTo>
                  <a:pt x="79506" y="140515"/>
                </a:lnTo>
                <a:lnTo>
                  <a:pt x="83502" y="139179"/>
                </a:lnTo>
                <a:lnTo>
                  <a:pt x="90590" y="136041"/>
                </a:lnTo>
                <a:lnTo>
                  <a:pt x="97050" y="134647"/>
                </a:lnTo>
                <a:lnTo>
                  <a:pt x="100164" y="132291"/>
                </a:lnTo>
                <a:lnTo>
                  <a:pt x="106272" y="124381"/>
                </a:lnTo>
                <a:lnTo>
                  <a:pt x="112298" y="116896"/>
                </a:lnTo>
                <a:lnTo>
                  <a:pt x="118287" y="109271"/>
                </a:lnTo>
                <a:lnTo>
                  <a:pt x="124260" y="99267"/>
                </a:lnTo>
                <a:lnTo>
                  <a:pt x="130224" y="88207"/>
                </a:lnTo>
                <a:lnTo>
                  <a:pt x="133206" y="82479"/>
                </a:lnTo>
                <a:lnTo>
                  <a:pt x="136519" y="70823"/>
                </a:lnTo>
                <a:lnTo>
                  <a:pt x="138384" y="55750"/>
                </a:lnTo>
                <a:lnTo>
                  <a:pt x="139014" y="41769"/>
                </a:lnTo>
                <a:lnTo>
                  <a:pt x="139123" y="32480"/>
                </a:lnTo>
                <a:lnTo>
                  <a:pt x="140131" y="29453"/>
                </a:lnTo>
                <a:lnTo>
                  <a:pt x="145303" y="20451"/>
                </a:lnTo>
                <a:lnTo>
                  <a:pt x="147740" y="10283"/>
                </a:lnTo>
                <a:lnTo>
                  <a:pt x="148098" y="0"/>
                </a:lnTo>
                <a:lnTo>
                  <a:pt x="152851" y="4449"/>
                </a:lnTo>
                <a:lnTo>
                  <a:pt x="153257" y="6796"/>
                </a:lnTo>
                <a:lnTo>
                  <a:pt x="152535" y="9354"/>
                </a:lnTo>
                <a:lnTo>
                  <a:pt x="151059" y="12051"/>
                </a:lnTo>
                <a:lnTo>
                  <a:pt x="151069" y="14842"/>
                </a:lnTo>
                <a:lnTo>
                  <a:pt x="152069" y="17694"/>
                </a:lnTo>
                <a:lnTo>
                  <a:pt x="153728" y="20587"/>
                </a:lnTo>
                <a:lnTo>
                  <a:pt x="155572" y="26449"/>
                </a:lnTo>
                <a:lnTo>
                  <a:pt x="156611" y="37972"/>
                </a:lnTo>
                <a:lnTo>
                  <a:pt x="156757" y="43036"/>
                </a:lnTo>
                <a:lnTo>
                  <a:pt x="157847" y="47404"/>
                </a:lnTo>
                <a:lnTo>
                  <a:pt x="163134" y="59285"/>
                </a:lnTo>
                <a:lnTo>
                  <a:pt x="166135" y="74931"/>
                </a:lnTo>
                <a:lnTo>
                  <a:pt x="170357" y="86320"/>
                </a:lnTo>
                <a:lnTo>
                  <a:pt x="175545" y="100642"/>
                </a:lnTo>
                <a:lnTo>
                  <a:pt x="181162" y="115937"/>
                </a:lnTo>
                <a:lnTo>
                  <a:pt x="186968" y="129349"/>
                </a:lnTo>
                <a:lnTo>
                  <a:pt x="192861" y="144571"/>
                </a:lnTo>
                <a:lnTo>
                  <a:pt x="201761" y="169876"/>
                </a:lnTo>
                <a:lnTo>
                  <a:pt x="204735" y="178597"/>
                </a:lnTo>
                <a:lnTo>
                  <a:pt x="207712" y="188379"/>
                </a:lnTo>
                <a:lnTo>
                  <a:pt x="216647" y="220117"/>
                </a:lnTo>
                <a:lnTo>
                  <a:pt x="225585" y="249806"/>
                </a:lnTo>
                <a:lnTo>
                  <a:pt x="231544" y="271860"/>
                </a:lnTo>
                <a:lnTo>
                  <a:pt x="235517" y="282305"/>
                </a:lnTo>
                <a:lnTo>
                  <a:pt x="240153" y="292245"/>
                </a:lnTo>
                <a:lnTo>
                  <a:pt x="245228" y="301847"/>
                </a:lnTo>
                <a:lnTo>
                  <a:pt x="249606" y="311227"/>
                </a:lnTo>
                <a:lnTo>
                  <a:pt x="253518" y="320456"/>
                </a:lnTo>
                <a:lnTo>
                  <a:pt x="257119" y="329585"/>
                </a:lnTo>
                <a:lnTo>
                  <a:pt x="263770" y="347666"/>
                </a:lnTo>
                <a:lnTo>
                  <a:pt x="266933" y="356655"/>
                </a:lnTo>
                <a:lnTo>
                  <a:pt x="269042" y="365624"/>
                </a:lnTo>
                <a:lnTo>
                  <a:pt x="270448" y="374580"/>
                </a:lnTo>
                <a:lnTo>
                  <a:pt x="271386" y="383527"/>
                </a:lnTo>
                <a:lnTo>
                  <a:pt x="272011" y="392469"/>
                </a:lnTo>
                <a:lnTo>
                  <a:pt x="272427" y="401406"/>
                </a:lnTo>
                <a:lnTo>
                  <a:pt x="272890" y="419274"/>
                </a:lnTo>
                <a:lnTo>
                  <a:pt x="273213" y="459188"/>
                </a:lnTo>
                <a:lnTo>
                  <a:pt x="270590" y="472075"/>
                </a:lnTo>
                <a:lnTo>
                  <a:pt x="266114" y="484417"/>
                </a:lnTo>
                <a:lnTo>
                  <a:pt x="260814" y="496517"/>
                </a:lnTo>
                <a:lnTo>
                  <a:pt x="257017" y="501529"/>
                </a:lnTo>
                <a:lnTo>
                  <a:pt x="252499" y="505863"/>
                </a:lnTo>
                <a:lnTo>
                  <a:pt x="247500" y="509744"/>
                </a:lnTo>
                <a:lnTo>
                  <a:pt x="239298" y="514057"/>
                </a:lnTo>
                <a:lnTo>
                  <a:pt x="231348" y="516966"/>
                </a:lnTo>
                <a:lnTo>
                  <a:pt x="226446" y="519131"/>
                </a:lnTo>
                <a:lnTo>
                  <a:pt x="221193" y="521567"/>
                </a:lnTo>
                <a:lnTo>
                  <a:pt x="215704" y="522198"/>
                </a:lnTo>
                <a:lnTo>
                  <a:pt x="210057" y="521626"/>
                </a:lnTo>
                <a:lnTo>
                  <a:pt x="204307" y="520253"/>
                </a:lnTo>
                <a:lnTo>
                  <a:pt x="199480" y="519338"/>
                </a:lnTo>
                <a:lnTo>
                  <a:pt x="191468" y="518321"/>
                </a:lnTo>
                <a:lnTo>
                  <a:pt x="186947" y="517058"/>
                </a:lnTo>
                <a:lnTo>
                  <a:pt x="181948" y="515223"/>
                </a:lnTo>
                <a:lnTo>
                  <a:pt x="176627" y="513009"/>
                </a:lnTo>
                <a:lnTo>
                  <a:pt x="172087" y="510539"/>
                </a:lnTo>
                <a:lnTo>
                  <a:pt x="164394" y="505150"/>
                </a:lnTo>
                <a:lnTo>
                  <a:pt x="157665" y="496802"/>
                </a:lnTo>
                <a:lnTo>
                  <a:pt x="151363" y="486477"/>
                </a:lnTo>
                <a:lnTo>
                  <a:pt x="145251" y="475274"/>
                </a:lnTo>
                <a:lnTo>
                  <a:pt x="136226" y="457810"/>
                </a:lnTo>
                <a:lnTo>
                  <a:pt x="132895" y="443350"/>
                </a:lnTo>
                <a:lnTo>
                  <a:pt x="132006" y="435327"/>
                </a:lnTo>
                <a:lnTo>
                  <a:pt x="131414" y="427002"/>
                </a:lnTo>
                <a:lnTo>
                  <a:pt x="131019" y="418475"/>
                </a:lnTo>
                <a:lnTo>
                  <a:pt x="130756" y="409814"/>
                </a:lnTo>
                <a:lnTo>
                  <a:pt x="131574" y="401064"/>
                </a:lnTo>
                <a:lnTo>
                  <a:pt x="133113" y="392254"/>
                </a:lnTo>
                <a:lnTo>
                  <a:pt x="135132" y="383403"/>
                </a:lnTo>
                <a:lnTo>
                  <a:pt x="136477" y="373534"/>
                </a:lnTo>
                <a:lnTo>
                  <a:pt x="137374" y="362987"/>
                </a:lnTo>
                <a:lnTo>
                  <a:pt x="137973" y="351986"/>
                </a:lnTo>
                <a:lnTo>
                  <a:pt x="139365" y="341675"/>
                </a:lnTo>
                <a:lnTo>
                  <a:pt x="141286" y="331825"/>
                </a:lnTo>
                <a:lnTo>
                  <a:pt x="143560" y="322282"/>
                </a:lnTo>
                <a:lnTo>
                  <a:pt x="146069" y="312943"/>
                </a:lnTo>
                <a:lnTo>
                  <a:pt x="151507" y="294629"/>
                </a:lnTo>
                <a:lnTo>
                  <a:pt x="160151" y="267584"/>
                </a:lnTo>
                <a:lnTo>
                  <a:pt x="164084" y="257627"/>
                </a:lnTo>
                <a:lnTo>
                  <a:pt x="168691" y="247019"/>
                </a:lnTo>
                <a:lnTo>
                  <a:pt x="173750" y="235979"/>
                </a:lnTo>
                <a:lnTo>
                  <a:pt x="178114" y="225642"/>
                </a:lnTo>
                <a:lnTo>
                  <a:pt x="182019" y="215775"/>
                </a:lnTo>
                <a:lnTo>
                  <a:pt x="185615" y="206219"/>
                </a:lnTo>
                <a:lnTo>
                  <a:pt x="189997" y="196873"/>
                </a:lnTo>
                <a:lnTo>
                  <a:pt x="194907" y="187665"/>
                </a:lnTo>
                <a:lnTo>
                  <a:pt x="200167" y="178550"/>
                </a:lnTo>
                <a:lnTo>
                  <a:pt x="205658" y="169497"/>
                </a:lnTo>
                <a:lnTo>
                  <a:pt x="228564" y="1335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SMARTInkAnnotation372"/>
          <p:cNvSpPr/>
          <p:nvPr/>
        </p:nvSpPr>
        <p:spPr>
          <a:xfrm>
            <a:off x="7924661" y="4822031"/>
            <a:ext cx="133724" cy="53580"/>
          </a:xfrm>
          <a:custGeom>
            <a:avLst/>
            <a:gdLst/>
            <a:ahLst/>
            <a:cxnLst/>
            <a:rect l="0" t="0" r="0" b="0"/>
            <a:pathLst>
              <a:path w="133724" h="53580">
                <a:moveTo>
                  <a:pt x="8571" y="53579"/>
                </a:moveTo>
                <a:lnTo>
                  <a:pt x="0" y="53579"/>
                </a:lnTo>
                <a:lnTo>
                  <a:pt x="12958" y="53579"/>
                </a:lnTo>
                <a:lnTo>
                  <a:pt x="15469" y="52587"/>
                </a:lnTo>
                <a:lnTo>
                  <a:pt x="18136" y="50933"/>
                </a:lnTo>
                <a:lnTo>
                  <a:pt x="20907" y="48839"/>
                </a:lnTo>
                <a:lnTo>
                  <a:pt x="24742" y="46450"/>
                </a:lnTo>
                <a:lnTo>
                  <a:pt x="29285" y="43865"/>
                </a:lnTo>
                <a:lnTo>
                  <a:pt x="39630" y="38347"/>
                </a:lnTo>
                <a:lnTo>
                  <a:pt x="50848" y="32588"/>
                </a:lnTo>
                <a:lnTo>
                  <a:pt x="56622" y="30655"/>
                </a:lnTo>
                <a:lnTo>
                  <a:pt x="62457" y="29366"/>
                </a:lnTo>
                <a:lnTo>
                  <a:pt x="68333" y="28507"/>
                </a:lnTo>
                <a:lnTo>
                  <a:pt x="74238" y="26942"/>
                </a:lnTo>
                <a:lnTo>
                  <a:pt x="80160" y="24907"/>
                </a:lnTo>
                <a:lnTo>
                  <a:pt x="86096" y="22558"/>
                </a:lnTo>
                <a:lnTo>
                  <a:pt x="91046" y="20000"/>
                </a:lnTo>
                <a:lnTo>
                  <a:pt x="95339" y="17302"/>
                </a:lnTo>
                <a:lnTo>
                  <a:pt x="99194" y="14511"/>
                </a:lnTo>
                <a:lnTo>
                  <a:pt x="104745" y="11659"/>
                </a:lnTo>
                <a:lnTo>
                  <a:pt x="111424" y="8765"/>
                </a:lnTo>
                <a:lnTo>
                  <a:pt x="13372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SMARTInkAnnotation373"/>
          <p:cNvSpPr/>
          <p:nvPr/>
        </p:nvSpPr>
        <p:spPr>
          <a:xfrm>
            <a:off x="7995809" y="4893469"/>
            <a:ext cx="143032" cy="44650"/>
          </a:xfrm>
          <a:custGeom>
            <a:avLst/>
            <a:gdLst/>
            <a:ahLst/>
            <a:cxnLst/>
            <a:rect l="0" t="0" r="0" b="0"/>
            <a:pathLst>
              <a:path w="143032" h="44650">
                <a:moveTo>
                  <a:pt x="0" y="44649"/>
                </a:moveTo>
                <a:lnTo>
                  <a:pt x="17188" y="44649"/>
                </a:lnTo>
                <a:lnTo>
                  <a:pt x="21392" y="43656"/>
                </a:lnTo>
                <a:lnTo>
                  <a:pt x="25187" y="42003"/>
                </a:lnTo>
                <a:lnTo>
                  <a:pt x="28710" y="39908"/>
                </a:lnTo>
                <a:lnTo>
                  <a:pt x="33046" y="38511"/>
                </a:lnTo>
                <a:lnTo>
                  <a:pt x="37922" y="37580"/>
                </a:lnTo>
                <a:lnTo>
                  <a:pt x="43161" y="36960"/>
                </a:lnTo>
                <a:lnTo>
                  <a:pt x="48640" y="35554"/>
                </a:lnTo>
                <a:lnTo>
                  <a:pt x="54278" y="33624"/>
                </a:lnTo>
                <a:lnTo>
                  <a:pt x="60023" y="31346"/>
                </a:lnTo>
                <a:lnTo>
                  <a:pt x="65841" y="28834"/>
                </a:lnTo>
                <a:lnTo>
                  <a:pt x="77601" y="23399"/>
                </a:lnTo>
                <a:lnTo>
                  <a:pt x="95391" y="14760"/>
                </a:lnTo>
                <a:lnTo>
                  <a:pt x="101338" y="12817"/>
                </a:lnTo>
                <a:lnTo>
                  <a:pt x="107289" y="11521"/>
                </a:lnTo>
                <a:lnTo>
                  <a:pt x="113243" y="10657"/>
                </a:lnTo>
                <a:lnTo>
                  <a:pt x="119200" y="9089"/>
                </a:lnTo>
                <a:lnTo>
                  <a:pt x="125157" y="7052"/>
                </a:lnTo>
                <a:lnTo>
                  <a:pt x="14303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SMARTInkAnnotation374"/>
          <p:cNvSpPr/>
          <p:nvPr/>
        </p:nvSpPr>
        <p:spPr>
          <a:xfrm>
            <a:off x="8201461" y="4625622"/>
            <a:ext cx="276804" cy="294478"/>
          </a:xfrm>
          <a:custGeom>
            <a:avLst/>
            <a:gdLst/>
            <a:ahLst/>
            <a:cxnLst/>
            <a:rect l="0" t="0" r="0" b="0"/>
            <a:pathLst>
              <a:path w="276804" h="294478">
                <a:moveTo>
                  <a:pt x="98288" y="44604"/>
                </a:moveTo>
                <a:lnTo>
                  <a:pt x="90591" y="44604"/>
                </a:lnTo>
                <a:lnTo>
                  <a:pt x="82458" y="50741"/>
                </a:lnTo>
                <a:lnTo>
                  <a:pt x="74175" y="53699"/>
                </a:lnTo>
                <a:lnTo>
                  <a:pt x="68368" y="57906"/>
                </a:lnTo>
                <a:lnTo>
                  <a:pt x="62476" y="65730"/>
                </a:lnTo>
                <a:lnTo>
                  <a:pt x="56547" y="74829"/>
                </a:lnTo>
                <a:lnTo>
                  <a:pt x="50600" y="82181"/>
                </a:lnTo>
                <a:lnTo>
                  <a:pt x="47625" y="86523"/>
                </a:lnTo>
                <a:lnTo>
                  <a:pt x="44647" y="91401"/>
                </a:lnTo>
                <a:lnTo>
                  <a:pt x="41669" y="96638"/>
                </a:lnTo>
                <a:lnTo>
                  <a:pt x="35711" y="107748"/>
                </a:lnTo>
                <a:lnTo>
                  <a:pt x="14855" y="148821"/>
                </a:lnTo>
                <a:lnTo>
                  <a:pt x="11873" y="153769"/>
                </a:lnTo>
                <a:lnTo>
                  <a:pt x="5915" y="161914"/>
                </a:lnTo>
                <a:lnTo>
                  <a:pt x="3928" y="167459"/>
                </a:lnTo>
                <a:lnTo>
                  <a:pt x="2603" y="174133"/>
                </a:lnTo>
                <a:lnTo>
                  <a:pt x="1720" y="181558"/>
                </a:lnTo>
                <a:lnTo>
                  <a:pt x="1132" y="188493"/>
                </a:lnTo>
                <a:lnTo>
                  <a:pt x="739" y="195100"/>
                </a:lnTo>
                <a:lnTo>
                  <a:pt x="303" y="207734"/>
                </a:lnTo>
                <a:lnTo>
                  <a:pt x="24" y="232013"/>
                </a:lnTo>
                <a:lnTo>
                  <a:pt x="0" y="238004"/>
                </a:lnTo>
                <a:lnTo>
                  <a:pt x="979" y="243983"/>
                </a:lnTo>
                <a:lnTo>
                  <a:pt x="2624" y="249953"/>
                </a:lnTo>
                <a:lnTo>
                  <a:pt x="4714" y="255918"/>
                </a:lnTo>
                <a:lnTo>
                  <a:pt x="7101" y="260886"/>
                </a:lnTo>
                <a:lnTo>
                  <a:pt x="12400" y="269053"/>
                </a:lnTo>
                <a:lnTo>
                  <a:pt x="18067" y="275989"/>
                </a:lnTo>
                <a:lnTo>
                  <a:pt x="23897" y="282380"/>
                </a:lnTo>
                <a:lnTo>
                  <a:pt x="29799" y="288527"/>
                </a:lnTo>
                <a:lnTo>
                  <a:pt x="33756" y="290563"/>
                </a:lnTo>
                <a:lnTo>
                  <a:pt x="38382" y="291920"/>
                </a:lnTo>
                <a:lnTo>
                  <a:pt x="43451" y="292825"/>
                </a:lnTo>
                <a:lnTo>
                  <a:pt x="48818" y="293429"/>
                </a:lnTo>
                <a:lnTo>
                  <a:pt x="54382" y="293831"/>
                </a:lnTo>
                <a:lnTo>
                  <a:pt x="60078" y="294099"/>
                </a:lnTo>
                <a:lnTo>
                  <a:pt x="71703" y="294397"/>
                </a:lnTo>
                <a:lnTo>
                  <a:pt x="77586" y="294477"/>
                </a:lnTo>
                <a:lnTo>
                  <a:pt x="83494" y="293537"/>
                </a:lnTo>
                <a:lnTo>
                  <a:pt x="89418" y="291919"/>
                </a:lnTo>
                <a:lnTo>
                  <a:pt x="95355" y="289848"/>
                </a:lnTo>
                <a:lnTo>
                  <a:pt x="101299" y="287475"/>
                </a:lnTo>
                <a:lnTo>
                  <a:pt x="107248" y="284901"/>
                </a:lnTo>
                <a:lnTo>
                  <a:pt x="113202" y="282193"/>
                </a:lnTo>
                <a:lnTo>
                  <a:pt x="120150" y="279395"/>
                </a:lnTo>
                <a:lnTo>
                  <a:pt x="135816" y="273641"/>
                </a:lnTo>
                <a:lnTo>
                  <a:pt x="143173" y="270717"/>
                </a:lnTo>
                <a:lnTo>
                  <a:pt x="150063" y="267775"/>
                </a:lnTo>
                <a:lnTo>
                  <a:pt x="156644" y="264823"/>
                </a:lnTo>
                <a:lnTo>
                  <a:pt x="163017" y="260869"/>
                </a:lnTo>
                <a:lnTo>
                  <a:pt x="169252" y="256250"/>
                </a:lnTo>
                <a:lnTo>
                  <a:pt x="175396" y="251185"/>
                </a:lnTo>
                <a:lnTo>
                  <a:pt x="181478" y="246817"/>
                </a:lnTo>
                <a:lnTo>
                  <a:pt x="187519" y="242913"/>
                </a:lnTo>
                <a:lnTo>
                  <a:pt x="193534" y="239317"/>
                </a:lnTo>
                <a:lnTo>
                  <a:pt x="199529" y="234937"/>
                </a:lnTo>
                <a:lnTo>
                  <a:pt x="205513" y="230032"/>
                </a:lnTo>
                <a:lnTo>
                  <a:pt x="211489" y="224777"/>
                </a:lnTo>
                <a:lnTo>
                  <a:pt x="216465" y="219290"/>
                </a:lnTo>
                <a:lnTo>
                  <a:pt x="220778" y="213647"/>
                </a:lnTo>
                <a:lnTo>
                  <a:pt x="224646" y="207901"/>
                </a:lnTo>
                <a:lnTo>
                  <a:pt x="229210" y="202086"/>
                </a:lnTo>
                <a:lnTo>
                  <a:pt x="234240" y="196224"/>
                </a:lnTo>
                <a:lnTo>
                  <a:pt x="239580" y="190333"/>
                </a:lnTo>
                <a:lnTo>
                  <a:pt x="244134" y="184421"/>
                </a:lnTo>
                <a:lnTo>
                  <a:pt x="248162" y="178495"/>
                </a:lnTo>
                <a:lnTo>
                  <a:pt x="251841" y="172560"/>
                </a:lnTo>
                <a:lnTo>
                  <a:pt x="256280" y="166619"/>
                </a:lnTo>
                <a:lnTo>
                  <a:pt x="261226" y="160675"/>
                </a:lnTo>
                <a:lnTo>
                  <a:pt x="266510" y="154727"/>
                </a:lnTo>
                <a:lnTo>
                  <a:pt x="270032" y="148777"/>
                </a:lnTo>
                <a:lnTo>
                  <a:pt x="272381" y="142826"/>
                </a:lnTo>
                <a:lnTo>
                  <a:pt x="273946" y="136875"/>
                </a:lnTo>
                <a:lnTo>
                  <a:pt x="274990" y="130923"/>
                </a:lnTo>
                <a:lnTo>
                  <a:pt x="275685" y="124970"/>
                </a:lnTo>
                <a:lnTo>
                  <a:pt x="276149" y="119018"/>
                </a:lnTo>
                <a:lnTo>
                  <a:pt x="276459" y="113064"/>
                </a:lnTo>
                <a:lnTo>
                  <a:pt x="276803" y="101158"/>
                </a:lnTo>
                <a:lnTo>
                  <a:pt x="275901" y="95205"/>
                </a:lnTo>
                <a:lnTo>
                  <a:pt x="274307" y="89253"/>
                </a:lnTo>
                <a:lnTo>
                  <a:pt x="272250" y="83299"/>
                </a:lnTo>
                <a:lnTo>
                  <a:pt x="269886" y="78339"/>
                </a:lnTo>
                <a:lnTo>
                  <a:pt x="264611" y="70181"/>
                </a:lnTo>
                <a:lnTo>
                  <a:pt x="256306" y="63248"/>
                </a:lnTo>
                <a:lnTo>
                  <a:pt x="251311" y="60009"/>
                </a:lnTo>
                <a:lnTo>
                  <a:pt x="243111" y="53766"/>
                </a:lnTo>
                <a:lnTo>
                  <a:pt x="236157" y="47684"/>
                </a:lnTo>
                <a:lnTo>
                  <a:pt x="229755" y="41674"/>
                </a:lnTo>
                <a:lnTo>
                  <a:pt x="215820" y="27971"/>
                </a:lnTo>
                <a:lnTo>
                  <a:pt x="207471" y="22329"/>
                </a:lnTo>
                <a:lnTo>
                  <a:pt x="200451" y="18829"/>
                </a:lnTo>
                <a:lnTo>
                  <a:pt x="194020" y="13966"/>
                </a:lnTo>
                <a:lnTo>
                  <a:pt x="189921" y="11280"/>
                </a:lnTo>
                <a:lnTo>
                  <a:pt x="185202" y="8498"/>
                </a:lnTo>
                <a:lnTo>
                  <a:pt x="180069" y="5651"/>
                </a:lnTo>
                <a:lnTo>
                  <a:pt x="171719" y="2487"/>
                </a:lnTo>
                <a:lnTo>
                  <a:pt x="163702" y="1081"/>
                </a:lnTo>
                <a:lnTo>
                  <a:pt x="158784" y="706"/>
                </a:lnTo>
                <a:lnTo>
                  <a:pt x="149014" y="289"/>
                </a:lnTo>
                <a:lnTo>
                  <a:pt x="141362" y="104"/>
                </a:lnTo>
                <a:lnTo>
                  <a:pt x="126722" y="0"/>
                </a:lnTo>
                <a:lnTo>
                  <a:pt x="122211" y="977"/>
                </a:lnTo>
                <a:lnTo>
                  <a:pt x="114548" y="4709"/>
                </a:lnTo>
                <a:lnTo>
                  <a:pt x="110122" y="6101"/>
                </a:lnTo>
                <a:lnTo>
                  <a:pt x="105184" y="7030"/>
                </a:lnTo>
                <a:lnTo>
                  <a:pt x="99906" y="7648"/>
                </a:lnTo>
                <a:lnTo>
                  <a:pt x="95394" y="9053"/>
                </a:lnTo>
                <a:lnTo>
                  <a:pt x="87731" y="13259"/>
                </a:lnTo>
                <a:lnTo>
                  <a:pt x="81015" y="18437"/>
                </a:lnTo>
                <a:lnTo>
                  <a:pt x="77834" y="21206"/>
                </a:lnTo>
                <a:lnTo>
                  <a:pt x="75713" y="24045"/>
                </a:lnTo>
                <a:lnTo>
                  <a:pt x="72308" y="33083"/>
                </a:lnTo>
                <a:lnTo>
                  <a:pt x="72029" y="33947"/>
                </a:lnTo>
                <a:lnTo>
                  <a:pt x="71719" y="37552"/>
                </a:lnTo>
                <a:lnTo>
                  <a:pt x="71470" y="446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5" name="SMARTInkAnnotation375"/>
          <p:cNvSpPr/>
          <p:nvPr/>
        </p:nvSpPr>
        <p:spPr>
          <a:xfrm>
            <a:off x="4151846" y="3429000"/>
            <a:ext cx="35759" cy="142876"/>
          </a:xfrm>
          <a:custGeom>
            <a:avLst/>
            <a:gdLst/>
            <a:ahLst/>
            <a:cxnLst/>
            <a:rect l="0" t="0" r="0" b="0"/>
            <a:pathLst>
              <a:path w="35759" h="142876">
                <a:moveTo>
                  <a:pt x="35758" y="0"/>
                </a:moveTo>
                <a:lnTo>
                  <a:pt x="26851" y="0"/>
                </a:lnTo>
                <a:lnTo>
                  <a:pt x="26819" y="20991"/>
                </a:lnTo>
                <a:lnTo>
                  <a:pt x="27812" y="23916"/>
                </a:lnTo>
                <a:lnTo>
                  <a:pt x="29467" y="26858"/>
                </a:lnTo>
                <a:lnTo>
                  <a:pt x="31564" y="29811"/>
                </a:lnTo>
                <a:lnTo>
                  <a:pt x="32962" y="33765"/>
                </a:lnTo>
                <a:lnTo>
                  <a:pt x="33894" y="38385"/>
                </a:lnTo>
                <a:lnTo>
                  <a:pt x="34515" y="43449"/>
                </a:lnTo>
                <a:lnTo>
                  <a:pt x="34929" y="47818"/>
                </a:lnTo>
                <a:lnTo>
                  <a:pt x="35205" y="51722"/>
                </a:lnTo>
                <a:lnTo>
                  <a:pt x="35390" y="55318"/>
                </a:lnTo>
                <a:lnTo>
                  <a:pt x="34519" y="59699"/>
                </a:lnTo>
                <a:lnTo>
                  <a:pt x="32945" y="64604"/>
                </a:lnTo>
                <a:lnTo>
                  <a:pt x="30903" y="69858"/>
                </a:lnTo>
                <a:lnTo>
                  <a:pt x="29541" y="75345"/>
                </a:lnTo>
                <a:lnTo>
                  <a:pt x="28633" y="80988"/>
                </a:lnTo>
                <a:lnTo>
                  <a:pt x="28029" y="86735"/>
                </a:lnTo>
                <a:lnTo>
                  <a:pt x="27625" y="91557"/>
                </a:lnTo>
                <a:lnTo>
                  <a:pt x="27356" y="95765"/>
                </a:lnTo>
                <a:lnTo>
                  <a:pt x="27177" y="99562"/>
                </a:lnTo>
                <a:lnTo>
                  <a:pt x="26064" y="104078"/>
                </a:lnTo>
                <a:lnTo>
                  <a:pt x="24329" y="109072"/>
                </a:lnTo>
                <a:lnTo>
                  <a:pt x="22179" y="114387"/>
                </a:lnTo>
                <a:lnTo>
                  <a:pt x="20745" y="118922"/>
                </a:lnTo>
                <a:lnTo>
                  <a:pt x="19790" y="122937"/>
                </a:lnTo>
                <a:lnTo>
                  <a:pt x="19153" y="126607"/>
                </a:lnTo>
                <a:lnTo>
                  <a:pt x="17735" y="130045"/>
                </a:lnTo>
                <a:lnTo>
                  <a:pt x="15796" y="133329"/>
                </a:lnTo>
                <a:lnTo>
                  <a:pt x="13511" y="136511"/>
                </a:lnTo>
                <a:lnTo>
                  <a:pt x="10994" y="138633"/>
                </a:lnTo>
                <a:lnTo>
                  <a:pt x="8323" y="140046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SMARTInkAnnotation376"/>
          <p:cNvSpPr/>
          <p:nvPr/>
        </p:nvSpPr>
        <p:spPr>
          <a:xfrm>
            <a:off x="4241241" y="3223617"/>
            <a:ext cx="44698" cy="1"/>
          </a:xfrm>
          <a:custGeom>
            <a:avLst/>
            <a:gdLst/>
            <a:ahLst/>
            <a:cxnLst/>
            <a:rect l="0" t="0" r="0" b="0"/>
            <a:pathLst>
              <a:path w="44698" h="1">
                <a:moveTo>
                  <a:pt x="44697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7" name="SMARTInkAnnotation377"/>
          <p:cNvSpPr/>
          <p:nvPr/>
        </p:nvSpPr>
        <p:spPr>
          <a:xfrm>
            <a:off x="4276998" y="3473648"/>
            <a:ext cx="205072" cy="133824"/>
          </a:xfrm>
          <a:custGeom>
            <a:avLst/>
            <a:gdLst/>
            <a:ahLst/>
            <a:cxnLst/>
            <a:rect l="0" t="0" r="0" b="0"/>
            <a:pathLst>
              <a:path w="205072" h="133824">
                <a:moveTo>
                  <a:pt x="178789" y="0"/>
                </a:moveTo>
                <a:lnTo>
                  <a:pt x="178789" y="4741"/>
                </a:lnTo>
                <a:lnTo>
                  <a:pt x="177796" y="6137"/>
                </a:lnTo>
                <a:lnTo>
                  <a:pt x="176141" y="7068"/>
                </a:lnTo>
                <a:lnTo>
                  <a:pt x="171653" y="8103"/>
                </a:lnTo>
                <a:lnTo>
                  <a:pt x="166347" y="8562"/>
                </a:lnTo>
                <a:lnTo>
                  <a:pt x="160678" y="8767"/>
                </a:lnTo>
                <a:lnTo>
                  <a:pt x="148945" y="8898"/>
                </a:lnTo>
                <a:lnTo>
                  <a:pt x="145980" y="9901"/>
                </a:lnTo>
                <a:lnTo>
                  <a:pt x="140038" y="13661"/>
                </a:lnTo>
                <a:lnTo>
                  <a:pt x="136069" y="15060"/>
                </a:lnTo>
                <a:lnTo>
                  <a:pt x="131437" y="15994"/>
                </a:lnTo>
                <a:lnTo>
                  <a:pt x="126363" y="16616"/>
                </a:lnTo>
                <a:lnTo>
                  <a:pt x="121986" y="17030"/>
                </a:lnTo>
                <a:lnTo>
                  <a:pt x="118075" y="17307"/>
                </a:lnTo>
                <a:lnTo>
                  <a:pt x="114475" y="17491"/>
                </a:lnTo>
                <a:lnTo>
                  <a:pt x="105177" y="17696"/>
                </a:lnTo>
                <a:lnTo>
                  <a:pt x="68655" y="17857"/>
                </a:lnTo>
                <a:lnTo>
                  <a:pt x="65635" y="18850"/>
                </a:lnTo>
                <a:lnTo>
                  <a:pt x="59632" y="22599"/>
                </a:lnTo>
                <a:lnTo>
                  <a:pt x="54163" y="26421"/>
                </a:lnTo>
                <a:lnTo>
                  <a:pt x="58539" y="26680"/>
                </a:lnTo>
                <a:lnTo>
                  <a:pt x="60878" y="27709"/>
                </a:lnTo>
                <a:lnTo>
                  <a:pt x="66126" y="31498"/>
                </a:lnTo>
                <a:lnTo>
                  <a:pt x="69909" y="32905"/>
                </a:lnTo>
                <a:lnTo>
                  <a:pt x="74418" y="33843"/>
                </a:lnTo>
                <a:lnTo>
                  <a:pt x="79410" y="34468"/>
                </a:lnTo>
                <a:lnTo>
                  <a:pt x="84725" y="35877"/>
                </a:lnTo>
                <a:lnTo>
                  <a:pt x="90255" y="37809"/>
                </a:lnTo>
                <a:lnTo>
                  <a:pt x="95928" y="40089"/>
                </a:lnTo>
                <a:lnTo>
                  <a:pt x="101696" y="41609"/>
                </a:lnTo>
                <a:lnTo>
                  <a:pt x="107529" y="42623"/>
                </a:lnTo>
                <a:lnTo>
                  <a:pt x="113403" y="43298"/>
                </a:lnTo>
                <a:lnTo>
                  <a:pt x="119306" y="44740"/>
                </a:lnTo>
                <a:lnTo>
                  <a:pt x="125228" y="46694"/>
                </a:lnTo>
                <a:lnTo>
                  <a:pt x="131163" y="48989"/>
                </a:lnTo>
                <a:lnTo>
                  <a:pt x="137106" y="51511"/>
                </a:lnTo>
                <a:lnTo>
                  <a:pt x="149006" y="56959"/>
                </a:lnTo>
                <a:lnTo>
                  <a:pt x="166875" y="65604"/>
                </a:lnTo>
                <a:lnTo>
                  <a:pt x="171840" y="68541"/>
                </a:lnTo>
                <a:lnTo>
                  <a:pt x="176143" y="71491"/>
                </a:lnTo>
                <a:lnTo>
                  <a:pt x="180005" y="74450"/>
                </a:lnTo>
                <a:lnTo>
                  <a:pt x="183573" y="77415"/>
                </a:lnTo>
                <a:lnTo>
                  <a:pt x="186945" y="80383"/>
                </a:lnTo>
                <a:lnTo>
                  <a:pt x="193340" y="86328"/>
                </a:lnTo>
                <a:lnTo>
                  <a:pt x="203796" y="96464"/>
                </a:lnTo>
                <a:lnTo>
                  <a:pt x="204400" y="98044"/>
                </a:lnTo>
                <a:lnTo>
                  <a:pt x="204802" y="100089"/>
                </a:lnTo>
                <a:lnTo>
                  <a:pt x="205071" y="102445"/>
                </a:lnTo>
                <a:lnTo>
                  <a:pt x="204257" y="105008"/>
                </a:lnTo>
                <a:lnTo>
                  <a:pt x="202721" y="107709"/>
                </a:lnTo>
                <a:lnTo>
                  <a:pt x="200703" y="110501"/>
                </a:lnTo>
                <a:lnTo>
                  <a:pt x="198365" y="113355"/>
                </a:lnTo>
                <a:lnTo>
                  <a:pt x="195813" y="116250"/>
                </a:lnTo>
                <a:lnTo>
                  <a:pt x="193118" y="119172"/>
                </a:lnTo>
                <a:lnTo>
                  <a:pt x="189335" y="121120"/>
                </a:lnTo>
                <a:lnTo>
                  <a:pt x="184827" y="122419"/>
                </a:lnTo>
                <a:lnTo>
                  <a:pt x="179835" y="123284"/>
                </a:lnTo>
                <a:lnTo>
                  <a:pt x="175513" y="124854"/>
                </a:lnTo>
                <a:lnTo>
                  <a:pt x="171638" y="126892"/>
                </a:lnTo>
                <a:lnTo>
                  <a:pt x="168062" y="129243"/>
                </a:lnTo>
                <a:lnTo>
                  <a:pt x="162698" y="130811"/>
                </a:lnTo>
                <a:lnTo>
                  <a:pt x="156143" y="131856"/>
                </a:lnTo>
                <a:lnTo>
                  <a:pt x="148793" y="132552"/>
                </a:lnTo>
                <a:lnTo>
                  <a:pt x="141906" y="133017"/>
                </a:lnTo>
                <a:lnTo>
                  <a:pt x="135328" y="133327"/>
                </a:lnTo>
                <a:lnTo>
                  <a:pt x="122722" y="133671"/>
                </a:lnTo>
                <a:lnTo>
                  <a:pt x="110497" y="133823"/>
                </a:lnTo>
                <a:lnTo>
                  <a:pt x="103463" y="132872"/>
                </a:lnTo>
                <a:lnTo>
                  <a:pt x="95794" y="131246"/>
                </a:lnTo>
                <a:lnTo>
                  <a:pt x="87701" y="129169"/>
                </a:lnTo>
                <a:lnTo>
                  <a:pt x="80319" y="127785"/>
                </a:lnTo>
                <a:lnTo>
                  <a:pt x="73412" y="126862"/>
                </a:lnTo>
                <a:lnTo>
                  <a:pt x="66820" y="126247"/>
                </a:lnTo>
                <a:lnTo>
                  <a:pt x="60440" y="124844"/>
                </a:lnTo>
                <a:lnTo>
                  <a:pt x="54199" y="122917"/>
                </a:lnTo>
                <a:lnTo>
                  <a:pt x="48052" y="120640"/>
                </a:lnTo>
                <a:lnTo>
                  <a:pt x="41967" y="119122"/>
                </a:lnTo>
                <a:lnTo>
                  <a:pt x="35924" y="118110"/>
                </a:lnTo>
                <a:lnTo>
                  <a:pt x="29909" y="117436"/>
                </a:lnTo>
                <a:lnTo>
                  <a:pt x="24906" y="116986"/>
                </a:lnTo>
                <a:lnTo>
                  <a:pt x="20578" y="116686"/>
                </a:lnTo>
                <a:lnTo>
                  <a:pt x="16698" y="116486"/>
                </a:lnTo>
                <a:lnTo>
                  <a:pt x="9739" y="116264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SMARTInkAnnotation378"/>
          <p:cNvSpPr/>
          <p:nvPr/>
        </p:nvSpPr>
        <p:spPr>
          <a:xfrm>
            <a:off x="4644913" y="3598664"/>
            <a:ext cx="248908" cy="151792"/>
          </a:xfrm>
          <a:custGeom>
            <a:avLst/>
            <a:gdLst/>
            <a:ahLst/>
            <a:cxnLst/>
            <a:rect l="0" t="0" r="0" b="0"/>
            <a:pathLst>
              <a:path w="248908" h="151792">
                <a:moveTo>
                  <a:pt x="105876" y="0"/>
                </a:moveTo>
                <a:lnTo>
                  <a:pt x="84603" y="0"/>
                </a:lnTo>
                <a:lnTo>
                  <a:pt x="81761" y="992"/>
                </a:lnTo>
                <a:lnTo>
                  <a:pt x="75954" y="4740"/>
                </a:lnTo>
                <a:lnTo>
                  <a:pt x="73016" y="7129"/>
                </a:lnTo>
                <a:lnTo>
                  <a:pt x="70064" y="9713"/>
                </a:lnTo>
                <a:lnTo>
                  <a:pt x="67102" y="12429"/>
                </a:lnTo>
                <a:lnTo>
                  <a:pt x="65127" y="15231"/>
                </a:lnTo>
                <a:lnTo>
                  <a:pt x="63812" y="18092"/>
                </a:lnTo>
                <a:lnTo>
                  <a:pt x="62934" y="20991"/>
                </a:lnTo>
                <a:lnTo>
                  <a:pt x="60362" y="23916"/>
                </a:lnTo>
                <a:lnTo>
                  <a:pt x="56661" y="26858"/>
                </a:lnTo>
                <a:lnTo>
                  <a:pt x="52207" y="29812"/>
                </a:lnTo>
                <a:lnTo>
                  <a:pt x="48245" y="32773"/>
                </a:lnTo>
                <a:lnTo>
                  <a:pt x="44610" y="35739"/>
                </a:lnTo>
                <a:lnTo>
                  <a:pt x="41194" y="38709"/>
                </a:lnTo>
                <a:lnTo>
                  <a:pt x="37923" y="41681"/>
                </a:lnTo>
                <a:lnTo>
                  <a:pt x="31640" y="47629"/>
                </a:lnTo>
                <a:lnTo>
                  <a:pt x="28573" y="51597"/>
                </a:lnTo>
                <a:lnTo>
                  <a:pt x="25536" y="56226"/>
                </a:lnTo>
                <a:lnTo>
                  <a:pt x="22518" y="61296"/>
                </a:lnTo>
                <a:lnTo>
                  <a:pt x="19512" y="65669"/>
                </a:lnTo>
                <a:lnTo>
                  <a:pt x="16515" y="69576"/>
                </a:lnTo>
                <a:lnTo>
                  <a:pt x="13524" y="73173"/>
                </a:lnTo>
                <a:lnTo>
                  <a:pt x="11530" y="76563"/>
                </a:lnTo>
                <a:lnTo>
                  <a:pt x="10201" y="79815"/>
                </a:lnTo>
                <a:lnTo>
                  <a:pt x="9315" y="82976"/>
                </a:lnTo>
                <a:lnTo>
                  <a:pt x="7730" y="86075"/>
                </a:lnTo>
                <a:lnTo>
                  <a:pt x="5681" y="89133"/>
                </a:lnTo>
                <a:lnTo>
                  <a:pt x="0" y="96430"/>
                </a:lnTo>
                <a:lnTo>
                  <a:pt x="528" y="98021"/>
                </a:lnTo>
                <a:lnTo>
                  <a:pt x="3763" y="102435"/>
                </a:lnTo>
                <a:lnTo>
                  <a:pt x="6016" y="104008"/>
                </a:lnTo>
                <a:lnTo>
                  <a:pt x="11168" y="105757"/>
                </a:lnTo>
                <a:lnTo>
                  <a:pt x="16768" y="106534"/>
                </a:lnTo>
                <a:lnTo>
                  <a:pt x="23562" y="106880"/>
                </a:lnTo>
                <a:lnTo>
                  <a:pt x="41461" y="107102"/>
                </a:lnTo>
                <a:lnTo>
                  <a:pt x="45054" y="107120"/>
                </a:lnTo>
                <a:lnTo>
                  <a:pt x="49435" y="106140"/>
                </a:lnTo>
                <a:lnTo>
                  <a:pt x="54343" y="104494"/>
                </a:lnTo>
                <a:lnTo>
                  <a:pt x="59601" y="102405"/>
                </a:lnTo>
                <a:lnTo>
                  <a:pt x="65093" y="101012"/>
                </a:lnTo>
                <a:lnTo>
                  <a:pt x="70741" y="100083"/>
                </a:lnTo>
                <a:lnTo>
                  <a:pt x="76493" y="99465"/>
                </a:lnTo>
                <a:lnTo>
                  <a:pt x="81321" y="98060"/>
                </a:lnTo>
                <a:lnTo>
                  <a:pt x="85533" y="96131"/>
                </a:lnTo>
                <a:lnTo>
                  <a:pt x="89334" y="93853"/>
                </a:lnTo>
                <a:lnTo>
                  <a:pt x="93855" y="91342"/>
                </a:lnTo>
                <a:lnTo>
                  <a:pt x="104175" y="85906"/>
                </a:lnTo>
                <a:lnTo>
                  <a:pt x="108715" y="84060"/>
                </a:lnTo>
                <a:lnTo>
                  <a:pt x="116408" y="82009"/>
                </a:lnTo>
                <a:lnTo>
                  <a:pt x="123297" y="80692"/>
                </a:lnTo>
                <a:lnTo>
                  <a:pt x="130544" y="80431"/>
                </a:lnTo>
                <a:lnTo>
                  <a:pt x="137015" y="80380"/>
                </a:lnTo>
                <a:lnTo>
                  <a:pt x="138555" y="81368"/>
                </a:lnTo>
                <a:lnTo>
                  <a:pt x="139581" y="83019"/>
                </a:lnTo>
                <a:lnTo>
                  <a:pt x="140265" y="85111"/>
                </a:lnTo>
                <a:lnTo>
                  <a:pt x="139728" y="86507"/>
                </a:lnTo>
                <a:lnTo>
                  <a:pt x="138377" y="87437"/>
                </a:lnTo>
                <a:lnTo>
                  <a:pt x="136482" y="88057"/>
                </a:lnTo>
                <a:lnTo>
                  <a:pt x="135220" y="89462"/>
                </a:lnTo>
                <a:lnTo>
                  <a:pt x="134378" y="91391"/>
                </a:lnTo>
                <a:lnTo>
                  <a:pt x="133817" y="93670"/>
                </a:lnTo>
                <a:lnTo>
                  <a:pt x="132449" y="96181"/>
                </a:lnTo>
                <a:lnTo>
                  <a:pt x="130544" y="98847"/>
                </a:lnTo>
                <a:lnTo>
                  <a:pt x="128281" y="101617"/>
                </a:lnTo>
                <a:lnTo>
                  <a:pt x="126772" y="104455"/>
                </a:lnTo>
                <a:lnTo>
                  <a:pt x="125767" y="107340"/>
                </a:lnTo>
                <a:lnTo>
                  <a:pt x="125096" y="110255"/>
                </a:lnTo>
                <a:lnTo>
                  <a:pt x="123656" y="113191"/>
                </a:lnTo>
                <a:lnTo>
                  <a:pt x="121702" y="116140"/>
                </a:lnTo>
                <a:lnTo>
                  <a:pt x="119407" y="119099"/>
                </a:lnTo>
                <a:lnTo>
                  <a:pt x="117877" y="122063"/>
                </a:lnTo>
                <a:lnTo>
                  <a:pt x="116856" y="125032"/>
                </a:lnTo>
                <a:lnTo>
                  <a:pt x="116175" y="128003"/>
                </a:lnTo>
                <a:lnTo>
                  <a:pt x="115722" y="130976"/>
                </a:lnTo>
                <a:lnTo>
                  <a:pt x="115420" y="133950"/>
                </a:lnTo>
                <a:lnTo>
                  <a:pt x="115219" y="136925"/>
                </a:lnTo>
                <a:lnTo>
                  <a:pt x="115084" y="139900"/>
                </a:lnTo>
                <a:lnTo>
                  <a:pt x="114851" y="150041"/>
                </a:lnTo>
                <a:lnTo>
                  <a:pt x="115832" y="150629"/>
                </a:lnTo>
                <a:lnTo>
                  <a:pt x="119572" y="151282"/>
                </a:lnTo>
                <a:lnTo>
                  <a:pt x="127261" y="151650"/>
                </a:lnTo>
                <a:lnTo>
                  <a:pt x="135830" y="151759"/>
                </a:lnTo>
                <a:lnTo>
                  <a:pt x="149406" y="151791"/>
                </a:lnTo>
                <a:lnTo>
                  <a:pt x="153768" y="150804"/>
                </a:lnTo>
                <a:lnTo>
                  <a:pt x="161263" y="147060"/>
                </a:lnTo>
                <a:lnTo>
                  <a:pt x="164653" y="144673"/>
                </a:lnTo>
                <a:lnTo>
                  <a:pt x="167906" y="142089"/>
                </a:lnTo>
                <a:lnTo>
                  <a:pt x="171068" y="139375"/>
                </a:lnTo>
                <a:lnTo>
                  <a:pt x="175162" y="136573"/>
                </a:lnTo>
                <a:lnTo>
                  <a:pt x="179879" y="133712"/>
                </a:lnTo>
                <a:lnTo>
                  <a:pt x="185009" y="130813"/>
                </a:lnTo>
                <a:lnTo>
                  <a:pt x="189423" y="127888"/>
                </a:lnTo>
                <a:lnTo>
                  <a:pt x="193359" y="124947"/>
                </a:lnTo>
                <a:lnTo>
                  <a:pt x="196976" y="121993"/>
                </a:lnTo>
                <a:lnTo>
                  <a:pt x="201374" y="118040"/>
                </a:lnTo>
                <a:lnTo>
                  <a:pt x="211558" y="108355"/>
                </a:lnTo>
                <a:lnTo>
                  <a:pt x="233607" y="86687"/>
                </a:lnTo>
                <a:lnTo>
                  <a:pt x="235727" y="83588"/>
                </a:lnTo>
                <a:lnTo>
                  <a:pt x="237141" y="80530"/>
                </a:lnTo>
                <a:lnTo>
                  <a:pt x="238083" y="77499"/>
                </a:lnTo>
                <a:lnTo>
                  <a:pt x="239705" y="74487"/>
                </a:lnTo>
                <a:lnTo>
                  <a:pt x="241779" y="71486"/>
                </a:lnTo>
                <a:lnTo>
                  <a:pt x="248907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9" name="SMARTInkAnnotation379"/>
          <p:cNvSpPr/>
          <p:nvPr/>
        </p:nvSpPr>
        <p:spPr>
          <a:xfrm>
            <a:off x="4858217" y="3509367"/>
            <a:ext cx="187014" cy="366118"/>
          </a:xfrm>
          <a:custGeom>
            <a:avLst/>
            <a:gdLst/>
            <a:ahLst/>
            <a:cxnLst/>
            <a:rect l="0" t="0" r="0" b="0"/>
            <a:pathLst>
              <a:path w="187014" h="366118">
                <a:moveTo>
                  <a:pt x="124997" y="0"/>
                </a:moveTo>
                <a:lnTo>
                  <a:pt x="124997" y="13302"/>
                </a:lnTo>
                <a:lnTo>
                  <a:pt x="122349" y="21126"/>
                </a:lnTo>
                <a:lnTo>
                  <a:pt x="118854" y="31218"/>
                </a:lnTo>
                <a:lnTo>
                  <a:pt x="117301" y="42317"/>
                </a:lnTo>
                <a:lnTo>
                  <a:pt x="115893" y="49048"/>
                </a:lnTo>
                <a:lnTo>
                  <a:pt x="113961" y="56511"/>
                </a:lnTo>
                <a:lnTo>
                  <a:pt x="111681" y="64463"/>
                </a:lnTo>
                <a:lnTo>
                  <a:pt x="110160" y="72741"/>
                </a:lnTo>
                <a:lnTo>
                  <a:pt x="109146" y="81236"/>
                </a:lnTo>
                <a:lnTo>
                  <a:pt x="108470" y="89876"/>
                </a:lnTo>
                <a:lnTo>
                  <a:pt x="107026" y="97621"/>
                </a:lnTo>
                <a:lnTo>
                  <a:pt x="105070" y="104768"/>
                </a:lnTo>
                <a:lnTo>
                  <a:pt x="102774" y="111517"/>
                </a:lnTo>
                <a:lnTo>
                  <a:pt x="101242" y="118993"/>
                </a:lnTo>
                <a:lnTo>
                  <a:pt x="100221" y="126954"/>
                </a:lnTo>
                <a:lnTo>
                  <a:pt x="99540" y="135237"/>
                </a:lnTo>
                <a:lnTo>
                  <a:pt x="98094" y="142744"/>
                </a:lnTo>
                <a:lnTo>
                  <a:pt x="96135" y="149733"/>
                </a:lnTo>
                <a:lnTo>
                  <a:pt x="85856" y="179949"/>
                </a:lnTo>
                <a:lnTo>
                  <a:pt x="82018" y="187434"/>
                </a:lnTo>
                <a:lnTo>
                  <a:pt x="77472" y="194410"/>
                </a:lnTo>
                <a:lnTo>
                  <a:pt x="72456" y="201044"/>
                </a:lnTo>
                <a:lnTo>
                  <a:pt x="68118" y="207451"/>
                </a:lnTo>
                <a:lnTo>
                  <a:pt x="64232" y="213707"/>
                </a:lnTo>
                <a:lnTo>
                  <a:pt x="60649" y="219862"/>
                </a:lnTo>
                <a:lnTo>
                  <a:pt x="54018" y="231993"/>
                </a:lnTo>
                <a:lnTo>
                  <a:pt x="41669" y="255949"/>
                </a:lnTo>
                <a:lnTo>
                  <a:pt x="38653" y="260922"/>
                </a:lnTo>
                <a:lnTo>
                  <a:pt x="35650" y="265229"/>
                </a:lnTo>
                <a:lnTo>
                  <a:pt x="32654" y="269093"/>
                </a:lnTo>
                <a:lnTo>
                  <a:pt x="29664" y="271669"/>
                </a:lnTo>
                <a:lnTo>
                  <a:pt x="26677" y="273386"/>
                </a:lnTo>
                <a:lnTo>
                  <a:pt x="23693" y="274531"/>
                </a:lnTo>
                <a:lnTo>
                  <a:pt x="20710" y="276286"/>
                </a:lnTo>
                <a:lnTo>
                  <a:pt x="17729" y="278449"/>
                </a:lnTo>
                <a:lnTo>
                  <a:pt x="14748" y="280883"/>
                </a:lnTo>
                <a:lnTo>
                  <a:pt x="11767" y="281513"/>
                </a:lnTo>
                <a:lnTo>
                  <a:pt x="8786" y="280941"/>
                </a:lnTo>
                <a:lnTo>
                  <a:pt x="1611" y="277634"/>
                </a:lnTo>
                <a:lnTo>
                  <a:pt x="1022" y="276371"/>
                </a:lnTo>
                <a:lnTo>
                  <a:pt x="0" y="269204"/>
                </a:lnTo>
                <a:lnTo>
                  <a:pt x="2562" y="265829"/>
                </a:lnTo>
                <a:lnTo>
                  <a:pt x="7013" y="261021"/>
                </a:lnTo>
                <a:lnTo>
                  <a:pt x="17962" y="249850"/>
                </a:lnTo>
                <a:lnTo>
                  <a:pt x="20863" y="246934"/>
                </a:lnTo>
                <a:lnTo>
                  <a:pt x="24783" y="243998"/>
                </a:lnTo>
                <a:lnTo>
                  <a:pt x="29383" y="241048"/>
                </a:lnTo>
                <a:lnTo>
                  <a:pt x="34436" y="238090"/>
                </a:lnTo>
                <a:lnTo>
                  <a:pt x="39791" y="235125"/>
                </a:lnTo>
                <a:lnTo>
                  <a:pt x="51039" y="229185"/>
                </a:lnTo>
                <a:lnTo>
                  <a:pt x="56820" y="227204"/>
                </a:lnTo>
                <a:lnTo>
                  <a:pt x="62660" y="225883"/>
                </a:lnTo>
                <a:lnTo>
                  <a:pt x="68540" y="225003"/>
                </a:lnTo>
                <a:lnTo>
                  <a:pt x="74447" y="223424"/>
                </a:lnTo>
                <a:lnTo>
                  <a:pt x="80371" y="221379"/>
                </a:lnTo>
                <a:lnTo>
                  <a:pt x="86307" y="219024"/>
                </a:lnTo>
                <a:lnTo>
                  <a:pt x="93244" y="217453"/>
                </a:lnTo>
                <a:lnTo>
                  <a:pt x="100849" y="216407"/>
                </a:lnTo>
                <a:lnTo>
                  <a:pt x="108898" y="215709"/>
                </a:lnTo>
                <a:lnTo>
                  <a:pt x="116251" y="216235"/>
                </a:lnTo>
                <a:lnTo>
                  <a:pt x="123140" y="217579"/>
                </a:lnTo>
                <a:lnTo>
                  <a:pt x="129719" y="219467"/>
                </a:lnTo>
                <a:lnTo>
                  <a:pt x="135098" y="220725"/>
                </a:lnTo>
                <a:lnTo>
                  <a:pt x="139678" y="221565"/>
                </a:lnTo>
                <a:lnTo>
                  <a:pt x="143724" y="222124"/>
                </a:lnTo>
                <a:lnTo>
                  <a:pt x="148408" y="223489"/>
                </a:lnTo>
                <a:lnTo>
                  <a:pt x="153517" y="225391"/>
                </a:lnTo>
                <a:lnTo>
                  <a:pt x="158910" y="227651"/>
                </a:lnTo>
                <a:lnTo>
                  <a:pt x="163497" y="230150"/>
                </a:lnTo>
                <a:lnTo>
                  <a:pt x="167550" y="232809"/>
                </a:lnTo>
                <a:lnTo>
                  <a:pt x="171245" y="235573"/>
                </a:lnTo>
                <a:lnTo>
                  <a:pt x="174701" y="238409"/>
                </a:lnTo>
                <a:lnTo>
                  <a:pt x="177999" y="241290"/>
                </a:lnTo>
                <a:lnTo>
                  <a:pt x="181191" y="244204"/>
                </a:lnTo>
                <a:lnTo>
                  <a:pt x="183319" y="248131"/>
                </a:lnTo>
                <a:lnTo>
                  <a:pt x="185683" y="257786"/>
                </a:lnTo>
                <a:lnTo>
                  <a:pt x="186734" y="266046"/>
                </a:lnTo>
                <a:lnTo>
                  <a:pt x="187013" y="269637"/>
                </a:lnTo>
                <a:lnTo>
                  <a:pt x="184676" y="278920"/>
                </a:lnTo>
                <a:lnTo>
                  <a:pt x="181320" y="288667"/>
                </a:lnTo>
                <a:lnTo>
                  <a:pt x="179828" y="296308"/>
                </a:lnTo>
                <a:lnTo>
                  <a:pt x="176516" y="303010"/>
                </a:lnTo>
                <a:lnTo>
                  <a:pt x="171733" y="309296"/>
                </a:lnTo>
                <a:lnTo>
                  <a:pt x="166297" y="315398"/>
                </a:lnTo>
                <a:lnTo>
                  <a:pt x="157921" y="324062"/>
                </a:lnTo>
                <a:lnTo>
                  <a:pt x="116058" y="366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SMARTInkAnnotation380"/>
          <p:cNvSpPr/>
          <p:nvPr/>
        </p:nvSpPr>
        <p:spPr>
          <a:xfrm>
            <a:off x="5073143" y="3777413"/>
            <a:ext cx="142082" cy="169509"/>
          </a:xfrm>
          <a:custGeom>
            <a:avLst/>
            <a:gdLst/>
            <a:ahLst/>
            <a:cxnLst/>
            <a:rect l="0" t="0" r="0" b="0"/>
            <a:pathLst>
              <a:path w="142082" h="169509">
                <a:moveTo>
                  <a:pt x="8405" y="17704"/>
                </a:moveTo>
                <a:lnTo>
                  <a:pt x="8405" y="30133"/>
                </a:lnTo>
                <a:lnTo>
                  <a:pt x="9399" y="31943"/>
                </a:lnTo>
                <a:lnTo>
                  <a:pt x="11054" y="33150"/>
                </a:lnTo>
                <a:lnTo>
                  <a:pt x="13151" y="33954"/>
                </a:lnTo>
                <a:lnTo>
                  <a:pt x="15543" y="36476"/>
                </a:lnTo>
                <a:lnTo>
                  <a:pt x="18130" y="40140"/>
                </a:lnTo>
                <a:lnTo>
                  <a:pt x="20848" y="44568"/>
                </a:lnTo>
                <a:lnTo>
                  <a:pt x="23653" y="48512"/>
                </a:lnTo>
                <a:lnTo>
                  <a:pt x="26517" y="52133"/>
                </a:lnTo>
                <a:lnTo>
                  <a:pt x="29419" y="55539"/>
                </a:lnTo>
                <a:lnTo>
                  <a:pt x="33341" y="58803"/>
                </a:lnTo>
                <a:lnTo>
                  <a:pt x="37941" y="61970"/>
                </a:lnTo>
                <a:lnTo>
                  <a:pt x="42995" y="65075"/>
                </a:lnTo>
                <a:lnTo>
                  <a:pt x="47357" y="68136"/>
                </a:lnTo>
                <a:lnTo>
                  <a:pt x="51259" y="71169"/>
                </a:lnTo>
                <a:lnTo>
                  <a:pt x="54854" y="74183"/>
                </a:lnTo>
                <a:lnTo>
                  <a:pt x="59236" y="76193"/>
                </a:lnTo>
                <a:lnTo>
                  <a:pt x="64145" y="77533"/>
                </a:lnTo>
                <a:lnTo>
                  <a:pt x="69404" y="78426"/>
                </a:lnTo>
                <a:lnTo>
                  <a:pt x="73903" y="80013"/>
                </a:lnTo>
                <a:lnTo>
                  <a:pt x="77895" y="82064"/>
                </a:lnTo>
                <a:lnTo>
                  <a:pt x="81550" y="84423"/>
                </a:lnTo>
                <a:lnTo>
                  <a:pt x="84981" y="85996"/>
                </a:lnTo>
                <a:lnTo>
                  <a:pt x="88261" y="87045"/>
                </a:lnTo>
                <a:lnTo>
                  <a:pt x="91440" y="87744"/>
                </a:lnTo>
                <a:lnTo>
                  <a:pt x="95547" y="88210"/>
                </a:lnTo>
                <a:lnTo>
                  <a:pt x="100271" y="88520"/>
                </a:lnTo>
                <a:lnTo>
                  <a:pt x="109824" y="88865"/>
                </a:lnTo>
                <a:lnTo>
                  <a:pt x="117380" y="89019"/>
                </a:lnTo>
                <a:lnTo>
                  <a:pt x="120786" y="88068"/>
                </a:lnTo>
                <a:lnTo>
                  <a:pt x="124051" y="86441"/>
                </a:lnTo>
                <a:lnTo>
                  <a:pt x="131680" y="81443"/>
                </a:lnTo>
                <a:lnTo>
                  <a:pt x="135371" y="78113"/>
                </a:lnTo>
                <a:lnTo>
                  <a:pt x="137747" y="75836"/>
                </a:lnTo>
                <a:lnTo>
                  <a:pt x="139331" y="73326"/>
                </a:lnTo>
                <a:lnTo>
                  <a:pt x="140386" y="70660"/>
                </a:lnTo>
                <a:lnTo>
                  <a:pt x="141090" y="67891"/>
                </a:lnTo>
                <a:lnTo>
                  <a:pt x="141559" y="64061"/>
                </a:lnTo>
                <a:lnTo>
                  <a:pt x="141872" y="59523"/>
                </a:lnTo>
                <a:lnTo>
                  <a:pt x="142081" y="54513"/>
                </a:lnTo>
                <a:lnTo>
                  <a:pt x="141226" y="50181"/>
                </a:lnTo>
                <a:lnTo>
                  <a:pt x="139663" y="46301"/>
                </a:lnTo>
                <a:lnTo>
                  <a:pt x="137628" y="42722"/>
                </a:lnTo>
                <a:lnTo>
                  <a:pt x="135279" y="39343"/>
                </a:lnTo>
                <a:lnTo>
                  <a:pt x="132718" y="36099"/>
                </a:lnTo>
                <a:lnTo>
                  <a:pt x="130018" y="32944"/>
                </a:lnTo>
                <a:lnTo>
                  <a:pt x="127225" y="29848"/>
                </a:lnTo>
                <a:lnTo>
                  <a:pt x="121473" y="23763"/>
                </a:lnTo>
                <a:lnTo>
                  <a:pt x="103745" y="5807"/>
                </a:lnTo>
                <a:lnTo>
                  <a:pt x="99777" y="3820"/>
                </a:lnTo>
                <a:lnTo>
                  <a:pt x="95145" y="2495"/>
                </a:lnTo>
                <a:lnTo>
                  <a:pt x="90070" y="1612"/>
                </a:lnTo>
                <a:lnTo>
                  <a:pt x="85694" y="1023"/>
                </a:lnTo>
                <a:lnTo>
                  <a:pt x="81783" y="630"/>
                </a:lnTo>
                <a:lnTo>
                  <a:pt x="78183" y="368"/>
                </a:lnTo>
                <a:lnTo>
                  <a:pt x="73796" y="194"/>
                </a:lnTo>
                <a:lnTo>
                  <a:pt x="63624" y="0"/>
                </a:lnTo>
                <a:lnTo>
                  <a:pt x="59124" y="940"/>
                </a:lnTo>
                <a:lnTo>
                  <a:pt x="55130" y="2560"/>
                </a:lnTo>
                <a:lnTo>
                  <a:pt x="51475" y="4631"/>
                </a:lnTo>
                <a:lnTo>
                  <a:pt x="42115" y="9579"/>
                </a:lnTo>
                <a:lnTo>
                  <a:pt x="36838" y="12288"/>
                </a:lnTo>
                <a:lnTo>
                  <a:pt x="32327" y="16078"/>
                </a:lnTo>
                <a:lnTo>
                  <a:pt x="28326" y="20589"/>
                </a:lnTo>
                <a:lnTo>
                  <a:pt x="24666" y="25580"/>
                </a:lnTo>
                <a:lnTo>
                  <a:pt x="21232" y="29900"/>
                </a:lnTo>
                <a:lnTo>
                  <a:pt x="17950" y="33773"/>
                </a:lnTo>
                <a:lnTo>
                  <a:pt x="14769" y="37346"/>
                </a:lnTo>
                <a:lnTo>
                  <a:pt x="11654" y="41713"/>
                </a:lnTo>
                <a:lnTo>
                  <a:pt x="8584" y="46609"/>
                </a:lnTo>
                <a:lnTo>
                  <a:pt x="5545" y="51857"/>
                </a:lnTo>
                <a:lnTo>
                  <a:pt x="3519" y="57339"/>
                </a:lnTo>
                <a:lnTo>
                  <a:pt x="2168" y="62979"/>
                </a:lnTo>
                <a:lnTo>
                  <a:pt x="1267" y="68724"/>
                </a:lnTo>
                <a:lnTo>
                  <a:pt x="667" y="73545"/>
                </a:lnTo>
                <a:lnTo>
                  <a:pt x="267" y="77752"/>
                </a:lnTo>
                <a:lnTo>
                  <a:pt x="0" y="81548"/>
                </a:lnTo>
                <a:lnTo>
                  <a:pt x="815" y="86064"/>
                </a:lnTo>
                <a:lnTo>
                  <a:pt x="2352" y="91058"/>
                </a:lnTo>
                <a:lnTo>
                  <a:pt x="4370" y="96373"/>
                </a:lnTo>
                <a:lnTo>
                  <a:pt x="6709" y="101900"/>
                </a:lnTo>
                <a:lnTo>
                  <a:pt x="9261" y="107569"/>
                </a:lnTo>
                <a:lnTo>
                  <a:pt x="11956" y="113333"/>
                </a:lnTo>
                <a:lnTo>
                  <a:pt x="14745" y="118167"/>
                </a:lnTo>
                <a:lnTo>
                  <a:pt x="17598" y="122383"/>
                </a:lnTo>
                <a:lnTo>
                  <a:pt x="20493" y="126185"/>
                </a:lnTo>
                <a:lnTo>
                  <a:pt x="24410" y="130705"/>
                </a:lnTo>
                <a:lnTo>
                  <a:pt x="29008" y="135702"/>
                </a:lnTo>
                <a:lnTo>
                  <a:pt x="34060" y="141017"/>
                </a:lnTo>
                <a:lnTo>
                  <a:pt x="39414" y="145554"/>
                </a:lnTo>
                <a:lnTo>
                  <a:pt x="44970" y="149570"/>
                </a:lnTo>
                <a:lnTo>
                  <a:pt x="50661" y="153240"/>
                </a:lnTo>
                <a:lnTo>
                  <a:pt x="56442" y="155686"/>
                </a:lnTo>
                <a:lnTo>
                  <a:pt x="62281" y="157317"/>
                </a:lnTo>
                <a:lnTo>
                  <a:pt x="68161" y="158405"/>
                </a:lnTo>
                <a:lnTo>
                  <a:pt x="73075" y="160121"/>
                </a:lnTo>
                <a:lnTo>
                  <a:pt x="77343" y="162259"/>
                </a:lnTo>
                <a:lnTo>
                  <a:pt x="88861" y="169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SMARTInkAnnotation381"/>
          <p:cNvSpPr/>
          <p:nvPr/>
        </p:nvSpPr>
        <p:spPr>
          <a:xfrm>
            <a:off x="5251521" y="3812977"/>
            <a:ext cx="214425" cy="133532"/>
          </a:xfrm>
          <a:custGeom>
            <a:avLst/>
            <a:gdLst/>
            <a:ahLst/>
            <a:cxnLst/>
            <a:rect l="0" t="0" r="0" b="0"/>
            <a:pathLst>
              <a:path w="214425" h="133532">
                <a:moveTo>
                  <a:pt x="98211" y="0"/>
                </a:moveTo>
                <a:lnTo>
                  <a:pt x="98211" y="7688"/>
                </a:lnTo>
                <a:lnTo>
                  <a:pt x="95563" y="11024"/>
                </a:lnTo>
                <a:lnTo>
                  <a:pt x="93466" y="13302"/>
                </a:lnTo>
                <a:lnTo>
                  <a:pt x="92067" y="16806"/>
                </a:lnTo>
                <a:lnTo>
                  <a:pt x="91135" y="21125"/>
                </a:lnTo>
                <a:lnTo>
                  <a:pt x="90514" y="25989"/>
                </a:lnTo>
                <a:lnTo>
                  <a:pt x="89107" y="30225"/>
                </a:lnTo>
                <a:lnTo>
                  <a:pt x="87174" y="34041"/>
                </a:lnTo>
                <a:lnTo>
                  <a:pt x="84894" y="37576"/>
                </a:lnTo>
                <a:lnTo>
                  <a:pt x="82380" y="41918"/>
                </a:lnTo>
                <a:lnTo>
                  <a:pt x="76938" y="52034"/>
                </a:lnTo>
                <a:lnTo>
                  <a:pt x="68290" y="68885"/>
                </a:lnTo>
                <a:lnTo>
                  <a:pt x="65351" y="73704"/>
                </a:lnTo>
                <a:lnTo>
                  <a:pt x="62399" y="77910"/>
                </a:lnTo>
                <a:lnTo>
                  <a:pt x="59437" y="81705"/>
                </a:lnTo>
                <a:lnTo>
                  <a:pt x="56469" y="85228"/>
                </a:lnTo>
                <a:lnTo>
                  <a:pt x="53498" y="88568"/>
                </a:lnTo>
                <a:lnTo>
                  <a:pt x="47547" y="94926"/>
                </a:lnTo>
                <a:lnTo>
                  <a:pt x="35633" y="107091"/>
                </a:lnTo>
                <a:lnTo>
                  <a:pt x="23715" y="119049"/>
                </a:lnTo>
                <a:lnTo>
                  <a:pt x="20736" y="121038"/>
                </a:lnTo>
                <a:lnTo>
                  <a:pt x="14777" y="123247"/>
                </a:lnTo>
                <a:lnTo>
                  <a:pt x="12790" y="124829"/>
                </a:lnTo>
                <a:lnTo>
                  <a:pt x="11465" y="126876"/>
                </a:lnTo>
                <a:lnTo>
                  <a:pt x="10583" y="129232"/>
                </a:lnTo>
                <a:lnTo>
                  <a:pt x="9001" y="130802"/>
                </a:lnTo>
                <a:lnTo>
                  <a:pt x="6953" y="131850"/>
                </a:lnTo>
                <a:lnTo>
                  <a:pt x="1275" y="133531"/>
                </a:lnTo>
                <a:lnTo>
                  <a:pt x="809" y="132677"/>
                </a:lnTo>
                <a:lnTo>
                  <a:pt x="291" y="129082"/>
                </a:lnTo>
                <a:lnTo>
                  <a:pt x="0" y="126220"/>
                </a:lnTo>
                <a:lnTo>
                  <a:pt x="2581" y="122905"/>
                </a:lnTo>
                <a:lnTo>
                  <a:pt x="4659" y="120632"/>
                </a:lnTo>
                <a:lnTo>
                  <a:pt x="7039" y="117132"/>
                </a:lnTo>
                <a:lnTo>
                  <a:pt x="9618" y="112814"/>
                </a:lnTo>
                <a:lnTo>
                  <a:pt x="12331" y="107952"/>
                </a:lnTo>
                <a:lnTo>
                  <a:pt x="15132" y="103717"/>
                </a:lnTo>
                <a:lnTo>
                  <a:pt x="17993" y="99903"/>
                </a:lnTo>
                <a:lnTo>
                  <a:pt x="20894" y="96367"/>
                </a:lnTo>
                <a:lnTo>
                  <a:pt x="24814" y="93018"/>
                </a:lnTo>
                <a:lnTo>
                  <a:pt x="29414" y="89793"/>
                </a:lnTo>
                <a:lnTo>
                  <a:pt x="34468" y="86651"/>
                </a:lnTo>
                <a:lnTo>
                  <a:pt x="38830" y="83564"/>
                </a:lnTo>
                <a:lnTo>
                  <a:pt x="42731" y="80514"/>
                </a:lnTo>
                <a:lnTo>
                  <a:pt x="46325" y="77489"/>
                </a:lnTo>
                <a:lnTo>
                  <a:pt x="50708" y="74479"/>
                </a:lnTo>
                <a:lnTo>
                  <a:pt x="55616" y="71481"/>
                </a:lnTo>
                <a:lnTo>
                  <a:pt x="60875" y="68490"/>
                </a:lnTo>
                <a:lnTo>
                  <a:pt x="65374" y="65503"/>
                </a:lnTo>
                <a:lnTo>
                  <a:pt x="69367" y="62520"/>
                </a:lnTo>
                <a:lnTo>
                  <a:pt x="73022" y="59539"/>
                </a:lnTo>
                <a:lnTo>
                  <a:pt x="77445" y="56560"/>
                </a:lnTo>
                <a:lnTo>
                  <a:pt x="82381" y="53582"/>
                </a:lnTo>
                <a:lnTo>
                  <a:pt x="87658" y="50604"/>
                </a:lnTo>
                <a:lnTo>
                  <a:pt x="92169" y="48618"/>
                </a:lnTo>
                <a:lnTo>
                  <a:pt x="96169" y="47295"/>
                </a:lnTo>
                <a:lnTo>
                  <a:pt x="99830" y="46413"/>
                </a:lnTo>
                <a:lnTo>
                  <a:pt x="103263" y="45825"/>
                </a:lnTo>
                <a:lnTo>
                  <a:pt x="109727" y="45171"/>
                </a:lnTo>
                <a:lnTo>
                  <a:pt x="112841" y="44005"/>
                </a:lnTo>
                <a:lnTo>
                  <a:pt x="118950" y="40063"/>
                </a:lnTo>
                <a:lnTo>
                  <a:pt x="121970" y="39607"/>
                </a:lnTo>
                <a:lnTo>
                  <a:pt x="124976" y="40295"/>
                </a:lnTo>
                <a:lnTo>
                  <a:pt x="127974" y="41746"/>
                </a:lnTo>
                <a:lnTo>
                  <a:pt x="131959" y="42713"/>
                </a:lnTo>
                <a:lnTo>
                  <a:pt x="136602" y="43359"/>
                </a:lnTo>
                <a:lnTo>
                  <a:pt x="141684" y="43788"/>
                </a:lnTo>
                <a:lnTo>
                  <a:pt x="146065" y="44075"/>
                </a:lnTo>
                <a:lnTo>
                  <a:pt x="153581" y="44393"/>
                </a:lnTo>
                <a:lnTo>
                  <a:pt x="157970" y="45470"/>
                </a:lnTo>
                <a:lnTo>
                  <a:pt x="162882" y="47180"/>
                </a:lnTo>
                <a:lnTo>
                  <a:pt x="168144" y="49313"/>
                </a:lnTo>
                <a:lnTo>
                  <a:pt x="172644" y="51727"/>
                </a:lnTo>
                <a:lnTo>
                  <a:pt x="176638" y="54328"/>
                </a:lnTo>
                <a:lnTo>
                  <a:pt x="180294" y="57055"/>
                </a:lnTo>
                <a:lnTo>
                  <a:pt x="183724" y="59865"/>
                </a:lnTo>
                <a:lnTo>
                  <a:pt x="187005" y="62730"/>
                </a:lnTo>
                <a:lnTo>
                  <a:pt x="190184" y="65632"/>
                </a:lnTo>
                <a:lnTo>
                  <a:pt x="193298" y="67567"/>
                </a:lnTo>
                <a:lnTo>
                  <a:pt x="199406" y="69717"/>
                </a:lnTo>
                <a:lnTo>
                  <a:pt x="205431" y="70673"/>
                </a:lnTo>
                <a:lnTo>
                  <a:pt x="214424" y="714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SMARTInkAnnotation382"/>
          <p:cNvSpPr/>
          <p:nvPr/>
        </p:nvSpPr>
        <p:spPr>
          <a:xfrm>
            <a:off x="5412880" y="3911249"/>
            <a:ext cx="195941" cy="223197"/>
          </a:xfrm>
          <a:custGeom>
            <a:avLst/>
            <a:gdLst/>
            <a:ahLst/>
            <a:cxnLst/>
            <a:rect l="0" t="0" r="0" b="0"/>
            <a:pathLst>
              <a:path w="195941" h="223197">
                <a:moveTo>
                  <a:pt x="53065" y="26743"/>
                </a:moveTo>
                <a:lnTo>
                  <a:pt x="53065" y="56631"/>
                </a:lnTo>
                <a:lnTo>
                  <a:pt x="54058" y="59567"/>
                </a:lnTo>
                <a:lnTo>
                  <a:pt x="57810" y="65475"/>
                </a:lnTo>
                <a:lnTo>
                  <a:pt x="60201" y="69431"/>
                </a:lnTo>
                <a:lnTo>
                  <a:pt x="62789" y="74053"/>
                </a:lnTo>
                <a:lnTo>
                  <a:pt x="65507" y="79119"/>
                </a:lnTo>
                <a:lnTo>
                  <a:pt x="69306" y="83489"/>
                </a:lnTo>
                <a:lnTo>
                  <a:pt x="73825" y="87394"/>
                </a:lnTo>
                <a:lnTo>
                  <a:pt x="78824" y="90989"/>
                </a:lnTo>
                <a:lnTo>
                  <a:pt x="84143" y="94378"/>
                </a:lnTo>
                <a:lnTo>
                  <a:pt x="89676" y="97630"/>
                </a:lnTo>
                <a:lnTo>
                  <a:pt x="95352" y="100790"/>
                </a:lnTo>
                <a:lnTo>
                  <a:pt x="100128" y="103889"/>
                </a:lnTo>
                <a:lnTo>
                  <a:pt x="104306" y="106947"/>
                </a:lnTo>
                <a:lnTo>
                  <a:pt x="108084" y="109978"/>
                </a:lnTo>
                <a:lnTo>
                  <a:pt x="112590" y="111999"/>
                </a:lnTo>
                <a:lnTo>
                  <a:pt x="117580" y="113346"/>
                </a:lnTo>
                <a:lnTo>
                  <a:pt x="122893" y="114244"/>
                </a:lnTo>
                <a:lnTo>
                  <a:pt x="127428" y="114842"/>
                </a:lnTo>
                <a:lnTo>
                  <a:pt x="131446" y="115242"/>
                </a:lnTo>
                <a:lnTo>
                  <a:pt x="135117" y="115508"/>
                </a:lnTo>
                <a:lnTo>
                  <a:pt x="139551" y="115685"/>
                </a:lnTo>
                <a:lnTo>
                  <a:pt x="154289" y="115935"/>
                </a:lnTo>
                <a:lnTo>
                  <a:pt x="161954" y="115993"/>
                </a:lnTo>
                <a:lnTo>
                  <a:pt x="165388" y="115017"/>
                </a:lnTo>
                <a:lnTo>
                  <a:pt x="168672" y="113374"/>
                </a:lnTo>
                <a:lnTo>
                  <a:pt x="171854" y="111286"/>
                </a:lnTo>
                <a:lnTo>
                  <a:pt x="174968" y="108902"/>
                </a:lnTo>
                <a:lnTo>
                  <a:pt x="181077" y="103607"/>
                </a:lnTo>
                <a:lnTo>
                  <a:pt x="187103" y="97946"/>
                </a:lnTo>
                <a:lnTo>
                  <a:pt x="190101" y="95048"/>
                </a:lnTo>
                <a:lnTo>
                  <a:pt x="192099" y="92123"/>
                </a:lnTo>
                <a:lnTo>
                  <a:pt x="194320" y="86228"/>
                </a:lnTo>
                <a:lnTo>
                  <a:pt x="194912" y="82275"/>
                </a:lnTo>
                <a:lnTo>
                  <a:pt x="195306" y="77655"/>
                </a:lnTo>
                <a:lnTo>
                  <a:pt x="195570" y="72590"/>
                </a:lnTo>
                <a:lnTo>
                  <a:pt x="195863" y="61672"/>
                </a:lnTo>
                <a:lnTo>
                  <a:pt x="195940" y="55982"/>
                </a:lnTo>
                <a:lnTo>
                  <a:pt x="194999" y="51197"/>
                </a:lnTo>
                <a:lnTo>
                  <a:pt x="193378" y="47014"/>
                </a:lnTo>
                <a:lnTo>
                  <a:pt x="191305" y="43234"/>
                </a:lnTo>
                <a:lnTo>
                  <a:pt x="186351" y="36387"/>
                </a:lnTo>
                <a:lnTo>
                  <a:pt x="180840" y="30037"/>
                </a:lnTo>
                <a:lnTo>
                  <a:pt x="175079" y="23908"/>
                </a:lnTo>
                <a:lnTo>
                  <a:pt x="166251" y="14879"/>
                </a:lnTo>
                <a:lnTo>
                  <a:pt x="162293" y="11888"/>
                </a:lnTo>
                <a:lnTo>
                  <a:pt x="157669" y="8902"/>
                </a:lnTo>
                <a:lnTo>
                  <a:pt x="152599" y="5920"/>
                </a:lnTo>
                <a:lnTo>
                  <a:pt x="147233" y="3931"/>
                </a:lnTo>
                <a:lnTo>
                  <a:pt x="141668" y="2606"/>
                </a:lnTo>
                <a:lnTo>
                  <a:pt x="135972" y="1721"/>
                </a:lnTo>
                <a:lnTo>
                  <a:pt x="129195" y="1133"/>
                </a:lnTo>
                <a:lnTo>
                  <a:pt x="121697" y="740"/>
                </a:lnTo>
                <a:lnTo>
                  <a:pt x="106414" y="303"/>
                </a:lnTo>
                <a:lnTo>
                  <a:pt x="77766" y="23"/>
                </a:lnTo>
                <a:lnTo>
                  <a:pt x="69532" y="0"/>
                </a:lnTo>
                <a:lnTo>
                  <a:pt x="62056" y="977"/>
                </a:lnTo>
                <a:lnTo>
                  <a:pt x="55086" y="2620"/>
                </a:lnTo>
                <a:lnTo>
                  <a:pt x="48453" y="4708"/>
                </a:lnTo>
                <a:lnTo>
                  <a:pt x="42044" y="8084"/>
                </a:lnTo>
                <a:lnTo>
                  <a:pt x="35785" y="12320"/>
                </a:lnTo>
                <a:lnTo>
                  <a:pt x="29625" y="17127"/>
                </a:lnTo>
                <a:lnTo>
                  <a:pt x="24526" y="21325"/>
                </a:lnTo>
                <a:lnTo>
                  <a:pt x="20133" y="25115"/>
                </a:lnTo>
                <a:lnTo>
                  <a:pt x="16211" y="28635"/>
                </a:lnTo>
                <a:lnTo>
                  <a:pt x="12603" y="32965"/>
                </a:lnTo>
                <a:lnTo>
                  <a:pt x="9205" y="37837"/>
                </a:lnTo>
                <a:lnTo>
                  <a:pt x="5946" y="43068"/>
                </a:lnTo>
                <a:lnTo>
                  <a:pt x="3773" y="47548"/>
                </a:lnTo>
                <a:lnTo>
                  <a:pt x="2325" y="51527"/>
                </a:lnTo>
                <a:lnTo>
                  <a:pt x="1359" y="55172"/>
                </a:lnTo>
                <a:lnTo>
                  <a:pt x="716" y="59587"/>
                </a:lnTo>
                <a:lnTo>
                  <a:pt x="286" y="64514"/>
                </a:lnTo>
                <a:lnTo>
                  <a:pt x="0" y="69783"/>
                </a:lnTo>
                <a:lnTo>
                  <a:pt x="803" y="76272"/>
                </a:lnTo>
                <a:lnTo>
                  <a:pt x="2331" y="83575"/>
                </a:lnTo>
                <a:lnTo>
                  <a:pt x="4343" y="91420"/>
                </a:lnTo>
                <a:lnTo>
                  <a:pt x="7671" y="98635"/>
                </a:lnTo>
                <a:lnTo>
                  <a:pt x="11876" y="105428"/>
                </a:lnTo>
                <a:lnTo>
                  <a:pt x="16666" y="111942"/>
                </a:lnTo>
                <a:lnTo>
                  <a:pt x="21846" y="118269"/>
                </a:lnTo>
                <a:lnTo>
                  <a:pt x="27286" y="124471"/>
                </a:lnTo>
                <a:lnTo>
                  <a:pt x="32899" y="130590"/>
                </a:lnTo>
                <a:lnTo>
                  <a:pt x="44433" y="142682"/>
                </a:lnTo>
                <a:lnTo>
                  <a:pt x="68025" y="166613"/>
                </a:lnTo>
                <a:lnTo>
                  <a:pt x="73964" y="171583"/>
                </a:lnTo>
                <a:lnTo>
                  <a:pt x="79910" y="175889"/>
                </a:lnTo>
                <a:lnTo>
                  <a:pt x="85861" y="179752"/>
                </a:lnTo>
                <a:lnTo>
                  <a:pt x="91814" y="184311"/>
                </a:lnTo>
                <a:lnTo>
                  <a:pt x="97770" y="189336"/>
                </a:lnTo>
                <a:lnTo>
                  <a:pt x="103727" y="194669"/>
                </a:lnTo>
                <a:lnTo>
                  <a:pt x="109685" y="199217"/>
                </a:lnTo>
                <a:lnTo>
                  <a:pt x="115643" y="203241"/>
                </a:lnTo>
                <a:lnTo>
                  <a:pt x="121602" y="206916"/>
                </a:lnTo>
                <a:lnTo>
                  <a:pt x="126568" y="210359"/>
                </a:lnTo>
                <a:lnTo>
                  <a:pt x="130872" y="213646"/>
                </a:lnTo>
                <a:lnTo>
                  <a:pt x="134734" y="216829"/>
                </a:lnTo>
                <a:lnTo>
                  <a:pt x="138303" y="218951"/>
                </a:lnTo>
                <a:lnTo>
                  <a:pt x="141675" y="220366"/>
                </a:lnTo>
                <a:lnTo>
                  <a:pt x="151399" y="22319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3" name="SMARTInkAnnotation383"/>
          <p:cNvSpPr/>
          <p:nvPr/>
        </p:nvSpPr>
        <p:spPr>
          <a:xfrm>
            <a:off x="3928360" y="3750469"/>
            <a:ext cx="321821" cy="160735"/>
          </a:xfrm>
          <a:custGeom>
            <a:avLst/>
            <a:gdLst/>
            <a:ahLst/>
            <a:cxnLst/>
            <a:rect l="0" t="0" r="0" b="0"/>
            <a:pathLst>
              <a:path w="321821" h="160735">
                <a:moveTo>
                  <a:pt x="321820" y="0"/>
                </a:moveTo>
                <a:lnTo>
                  <a:pt x="317074" y="0"/>
                </a:lnTo>
                <a:lnTo>
                  <a:pt x="309447" y="2645"/>
                </a:lnTo>
                <a:lnTo>
                  <a:pt x="297855" y="7688"/>
                </a:lnTo>
                <a:lnTo>
                  <a:pt x="281292" y="15814"/>
                </a:lnTo>
                <a:lnTo>
                  <a:pt x="235335" y="38731"/>
                </a:lnTo>
                <a:lnTo>
                  <a:pt x="228406" y="42688"/>
                </a:lnTo>
                <a:lnTo>
                  <a:pt x="220807" y="47310"/>
                </a:lnTo>
                <a:lnTo>
                  <a:pt x="204416" y="57738"/>
                </a:lnTo>
                <a:lnTo>
                  <a:pt x="187199" y="68987"/>
                </a:lnTo>
                <a:lnTo>
                  <a:pt x="178436" y="73772"/>
                </a:lnTo>
                <a:lnTo>
                  <a:pt x="169614" y="77955"/>
                </a:lnTo>
                <a:lnTo>
                  <a:pt x="160753" y="81735"/>
                </a:lnTo>
                <a:lnTo>
                  <a:pt x="140313" y="91228"/>
                </a:lnTo>
                <a:lnTo>
                  <a:pt x="129299" y="96537"/>
                </a:lnTo>
                <a:lnTo>
                  <a:pt x="118977" y="101069"/>
                </a:lnTo>
                <a:lnTo>
                  <a:pt x="109116" y="105082"/>
                </a:lnTo>
                <a:lnTo>
                  <a:pt x="99563" y="108750"/>
                </a:lnTo>
                <a:lnTo>
                  <a:pt x="91207" y="113180"/>
                </a:lnTo>
                <a:lnTo>
                  <a:pt x="83650" y="118117"/>
                </a:lnTo>
                <a:lnTo>
                  <a:pt x="76625" y="123393"/>
                </a:lnTo>
                <a:lnTo>
                  <a:pt x="68962" y="127902"/>
                </a:lnTo>
                <a:lnTo>
                  <a:pt x="60874" y="131901"/>
                </a:lnTo>
                <a:lnTo>
                  <a:pt x="44934" y="138990"/>
                </a:lnTo>
                <a:lnTo>
                  <a:pt x="24792" y="148559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SMARTInkAnnotation384"/>
          <p:cNvSpPr/>
          <p:nvPr/>
        </p:nvSpPr>
        <p:spPr>
          <a:xfrm>
            <a:off x="4071391" y="3687961"/>
            <a:ext cx="125153" cy="357188"/>
          </a:xfrm>
          <a:custGeom>
            <a:avLst/>
            <a:gdLst/>
            <a:ahLst/>
            <a:cxnLst/>
            <a:rect l="0" t="0" r="0" b="0"/>
            <a:pathLst>
              <a:path w="125153" h="357188">
                <a:moveTo>
                  <a:pt x="0" y="0"/>
                </a:moveTo>
                <a:lnTo>
                  <a:pt x="0" y="26863"/>
                </a:lnTo>
                <a:lnTo>
                  <a:pt x="2648" y="37074"/>
                </a:lnTo>
                <a:lnTo>
                  <a:pt x="4745" y="42575"/>
                </a:lnTo>
                <a:lnTo>
                  <a:pt x="9724" y="56625"/>
                </a:lnTo>
                <a:lnTo>
                  <a:pt x="21013" y="89899"/>
                </a:lnTo>
                <a:lnTo>
                  <a:pt x="23942" y="99620"/>
                </a:lnTo>
                <a:lnTo>
                  <a:pt x="32809" y="131271"/>
                </a:lnTo>
                <a:lnTo>
                  <a:pt x="38751" y="150616"/>
                </a:lnTo>
                <a:lnTo>
                  <a:pt x="83435" y="285747"/>
                </a:lnTo>
                <a:lnTo>
                  <a:pt x="86415" y="293685"/>
                </a:lnTo>
                <a:lnTo>
                  <a:pt x="89395" y="300962"/>
                </a:lnTo>
                <a:lnTo>
                  <a:pt x="92375" y="307797"/>
                </a:lnTo>
                <a:lnTo>
                  <a:pt x="95354" y="313347"/>
                </a:lnTo>
                <a:lnTo>
                  <a:pt x="98334" y="318038"/>
                </a:lnTo>
                <a:lnTo>
                  <a:pt x="101314" y="322158"/>
                </a:lnTo>
                <a:lnTo>
                  <a:pt x="104293" y="326889"/>
                </a:lnTo>
                <a:lnTo>
                  <a:pt x="107273" y="332028"/>
                </a:lnTo>
                <a:lnTo>
                  <a:pt x="110253" y="337438"/>
                </a:lnTo>
                <a:lnTo>
                  <a:pt x="113564" y="346095"/>
                </a:lnTo>
                <a:lnTo>
                  <a:pt x="114447" y="349792"/>
                </a:lnTo>
                <a:lnTo>
                  <a:pt x="116029" y="352257"/>
                </a:lnTo>
                <a:lnTo>
                  <a:pt x="118077" y="353901"/>
                </a:lnTo>
                <a:lnTo>
                  <a:pt x="125152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SMARTInkAnnotation385"/>
          <p:cNvSpPr/>
          <p:nvPr/>
        </p:nvSpPr>
        <p:spPr>
          <a:xfrm>
            <a:off x="4312756" y="3866554"/>
            <a:ext cx="250306" cy="107158"/>
          </a:xfrm>
          <a:custGeom>
            <a:avLst/>
            <a:gdLst/>
            <a:ahLst/>
            <a:cxnLst/>
            <a:rect l="0" t="0" r="0" b="0"/>
            <a:pathLst>
              <a:path w="250306" h="107158">
                <a:moveTo>
                  <a:pt x="0" y="26789"/>
                </a:moveTo>
                <a:lnTo>
                  <a:pt x="0" y="0"/>
                </a:lnTo>
                <a:lnTo>
                  <a:pt x="0" y="5145"/>
                </a:lnTo>
                <a:lnTo>
                  <a:pt x="0" y="1"/>
                </a:lnTo>
                <a:lnTo>
                  <a:pt x="0" y="8563"/>
                </a:lnTo>
                <a:lnTo>
                  <a:pt x="0" y="106"/>
                </a:lnTo>
                <a:lnTo>
                  <a:pt x="0" y="8930"/>
                </a:lnTo>
                <a:lnTo>
                  <a:pt x="4746" y="13670"/>
                </a:lnTo>
                <a:lnTo>
                  <a:pt x="7137" y="15067"/>
                </a:lnTo>
                <a:lnTo>
                  <a:pt x="12442" y="16618"/>
                </a:lnTo>
                <a:lnTo>
                  <a:pt x="18111" y="19954"/>
                </a:lnTo>
                <a:lnTo>
                  <a:pt x="21014" y="22233"/>
                </a:lnTo>
                <a:lnTo>
                  <a:pt x="24935" y="23752"/>
                </a:lnTo>
                <a:lnTo>
                  <a:pt x="29536" y="24764"/>
                </a:lnTo>
                <a:lnTo>
                  <a:pt x="34590" y="25439"/>
                </a:lnTo>
                <a:lnTo>
                  <a:pt x="39945" y="26882"/>
                </a:lnTo>
                <a:lnTo>
                  <a:pt x="45502" y="28835"/>
                </a:lnTo>
                <a:lnTo>
                  <a:pt x="51194" y="31130"/>
                </a:lnTo>
                <a:lnTo>
                  <a:pt x="56974" y="33652"/>
                </a:lnTo>
                <a:lnTo>
                  <a:pt x="68695" y="39100"/>
                </a:lnTo>
                <a:lnTo>
                  <a:pt x="75595" y="41942"/>
                </a:lnTo>
                <a:lnTo>
                  <a:pt x="83175" y="44829"/>
                </a:lnTo>
                <a:lnTo>
                  <a:pt x="91207" y="47745"/>
                </a:lnTo>
                <a:lnTo>
                  <a:pt x="98549" y="50682"/>
                </a:lnTo>
                <a:lnTo>
                  <a:pt x="105430" y="53632"/>
                </a:lnTo>
                <a:lnTo>
                  <a:pt x="112005" y="56590"/>
                </a:lnTo>
                <a:lnTo>
                  <a:pt x="119367" y="59555"/>
                </a:lnTo>
                <a:lnTo>
                  <a:pt x="135493" y="65495"/>
                </a:lnTo>
                <a:lnTo>
                  <a:pt x="142972" y="67476"/>
                </a:lnTo>
                <a:lnTo>
                  <a:pt x="149945" y="68797"/>
                </a:lnTo>
                <a:lnTo>
                  <a:pt x="156580" y="69677"/>
                </a:lnTo>
                <a:lnTo>
                  <a:pt x="162990" y="71256"/>
                </a:lnTo>
                <a:lnTo>
                  <a:pt x="169249" y="73301"/>
                </a:lnTo>
                <a:lnTo>
                  <a:pt x="175409" y="75657"/>
                </a:lnTo>
                <a:lnTo>
                  <a:pt x="181502" y="78219"/>
                </a:lnTo>
                <a:lnTo>
                  <a:pt x="187551" y="80920"/>
                </a:lnTo>
                <a:lnTo>
                  <a:pt x="199569" y="86566"/>
                </a:lnTo>
                <a:lnTo>
                  <a:pt x="211532" y="92383"/>
                </a:lnTo>
                <a:lnTo>
                  <a:pt x="216510" y="94331"/>
                </a:lnTo>
                <a:lnTo>
                  <a:pt x="220822" y="95629"/>
                </a:lnTo>
                <a:lnTo>
                  <a:pt x="228262" y="97073"/>
                </a:lnTo>
                <a:lnTo>
                  <a:pt x="234879" y="97714"/>
                </a:lnTo>
                <a:lnTo>
                  <a:pt x="238035" y="98878"/>
                </a:lnTo>
                <a:lnTo>
                  <a:pt x="241132" y="100645"/>
                </a:lnTo>
                <a:lnTo>
                  <a:pt x="250305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SMARTInkAnnotation386"/>
          <p:cNvSpPr/>
          <p:nvPr/>
        </p:nvSpPr>
        <p:spPr>
          <a:xfrm>
            <a:off x="4276998" y="3964781"/>
            <a:ext cx="214548" cy="107158"/>
          </a:xfrm>
          <a:custGeom>
            <a:avLst/>
            <a:gdLst/>
            <a:ahLst/>
            <a:cxnLst/>
            <a:rect l="0" t="0" r="0" b="0"/>
            <a:pathLst>
              <a:path w="214548" h="107158">
                <a:moveTo>
                  <a:pt x="0" y="0"/>
                </a:moveTo>
                <a:lnTo>
                  <a:pt x="0" y="4741"/>
                </a:lnTo>
                <a:lnTo>
                  <a:pt x="994" y="6137"/>
                </a:lnTo>
                <a:lnTo>
                  <a:pt x="2649" y="7068"/>
                </a:lnTo>
                <a:lnTo>
                  <a:pt x="7137" y="8102"/>
                </a:lnTo>
                <a:lnTo>
                  <a:pt x="12443" y="8562"/>
                </a:lnTo>
                <a:lnTo>
                  <a:pt x="15248" y="9677"/>
                </a:lnTo>
                <a:lnTo>
                  <a:pt x="18112" y="11412"/>
                </a:lnTo>
                <a:lnTo>
                  <a:pt x="21014" y="13561"/>
                </a:lnTo>
                <a:lnTo>
                  <a:pt x="24935" y="15986"/>
                </a:lnTo>
                <a:lnTo>
                  <a:pt x="29536" y="18595"/>
                </a:lnTo>
                <a:lnTo>
                  <a:pt x="39945" y="24140"/>
                </a:lnTo>
                <a:lnTo>
                  <a:pt x="157931" y="83344"/>
                </a:lnTo>
                <a:lnTo>
                  <a:pt x="162897" y="86321"/>
                </a:lnTo>
                <a:lnTo>
                  <a:pt x="167201" y="89297"/>
                </a:lnTo>
                <a:lnTo>
                  <a:pt x="171064" y="92274"/>
                </a:lnTo>
                <a:lnTo>
                  <a:pt x="175626" y="95250"/>
                </a:lnTo>
                <a:lnTo>
                  <a:pt x="180653" y="98227"/>
                </a:lnTo>
                <a:lnTo>
                  <a:pt x="185991" y="101203"/>
                </a:lnTo>
                <a:lnTo>
                  <a:pt x="190544" y="103188"/>
                </a:lnTo>
                <a:lnTo>
                  <a:pt x="194571" y="104511"/>
                </a:lnTo>
                <a:lnTo>
                  <a:pt x="198251" y="105393"/>
                </a:lnTo>
                <a:lnTo>
                  <a:pt x="201696" y="105981"/>
                </a:lnTo>
                <a:lnTo>
                  <a:pt x="204987" y="106373"/>
                </a:lnTo>
                <a:lnTo>
                  <a:pt x="214547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SMARTInkAnnotation387"/>
          <p:cNvSpPr/>
          <p:nvPr/>
        </p:nvSpPr>
        <p:spPr>
          <a:xfrm>
            <a:off x="4581881" y="4031348"/>
            <a:ext cx="410193" cy="280292"/>
          </a:xfrm>
          <a:custGeom>
            <a:avLst/>
            <a:gdLst/>
            <a:ahLst/>
            <a:cxnLst/>
            <a:rect l="0" t="0" r="0" b="0"/>
            <a:pathLst>
              <a:path w="410193" h="280292">
                <a:moveTo>
                  <a:pt x="365576" y="49520"/>
                </a:moveTo>
                <a:lnTo>
                  <a:pt x="365576" y="44779"/>
                </a:lnTo>
                <a:lnTo>
                  <a:pt x="364583" y="42390"/>
                </a:lnTo>
                <a:lnTo>
                  <a:pt x="360830" y="37090"/>
                </a:lnTo>
                <a:lnTo>
                  <a:pt x="358439" y="35281"/>
                </a:lnTo>
                <a:lnTo>
                  <a:pt x="355852" y="34074"/>
                </a:lnTo>
                <a:lnTo>
                  <a:pt x="344816" y="29730"/>
                </a:lnTo>
                <a:lnTo>
                  <a:pt x="334497" y="24849"/>
                </a:lnTo>
                <a:lnTo>
                  <a:pt x="323289" y="19373"/>
                </a:lnTo>
                <a:lnTo>
                  <a:pt x="311687" y="16277"/>
                </a:lnTo>
                <a:lnTo>
                  <a:pt x="298914" y="13909"/>
                </a:lnTo>
                <a:lnTo>
                  <a:pt x="291336" y="11889"/>
                </a:lnTo>
                <a:lnTo>
                  <a:pt x="283305" y="9549"/>
                </a:lnTo>
                <a:lnTo>
                  <a:pt x="275964" y="7990"/>
                </a:lnTo>
                <a:lnTo>
                  <a:pt x="269083" y="6950"/>
                </a:lnTo>
                <a:lnTo>
                  <a:pt x="262510" y="6257"/>
                </a:lnTo>
                <a:lnTo>
                  <a:pt x="255148" y="4803"/>
                </a:lnTo>
                <a:lnTo>
                  <a:pt x="247260" y="2841"/>
                </a:lnTo>
                <a:lnTo>
                  <a:pt x="239022" y="541"/>
                </a:lnTo>
                <a:lnTo>
                  <a:pt x="230550" y="0"/>
                </a:lnTo>
                <a:lnTo>
                  <a:pt x="221922" y="631"/>
                </a:lnTo>
                <a:lnTo>
                  <a:pt x="213190" y="2045"/>
                </a:lnTo>
                <a:lnTo>
                  <a:pt x="204388" y="2987"/>
                </a:lnTo>
                <a:lnTo>
                  <a:pt x="195541" y="3615"/>
                </a:lnTo>
                <a:lnTo>
                  <a:pt x="186664" y="4034"/>
                </a:lnTo>
                <a:lnTo>
                  <a:pt x="168853" y="4499"/>
                </a:lnTo>
                <a:lnTo>
                  <a:pt x="159932" y="4623"/>
                </a:lnTo>
                <a:lnTo>
                  <a:pt x="151005" y="5698"/>
                </a:lnTo>
                <a:lnTo>
                  <a:pt x="142074" y="7407"/>
                </a:lnTo>
                <a:lnTo>
                  <a:pt x="133140" y="9538"/>
                </a:lnTo>
                <a:lnTo>
                  <a:pt x="124204" y="12943"/>
                </a:lnTo>
                <a:lnTo>
                  <a:pt x="115266" y="17198"/>
                </a:lnTo>
                <a:lnTo>
                  <a:pt x="106329" y="22019"/>
                </a:lnTo>
                <a:lnTo>
                  <a:pt x="97390" y="26224"/>
                </a:lnTo>
                <a:lnTo>
                  <a:pt x="88451" y="30021"/>
                </a:lnTo>
                <a:lnTo>
                  <a:pt x="79512" y="33544"/>
                </a:lnTo>
                <a:lnTo>
                  <a:pt x="71567" y="37877"/>
                </a:lnTo>
                <a:lnTo>
                  <a:pt x="64283" y="42750"/>
                </a:lnTo>
                <a:lnTo>
                  <a:pt x="57441" y="47983"/>
                </a:lnTo>
                <a:lnTo>
                  <a:pt x="50893" y="53456"/>
                </a:lnTo>
                <a:lnTo>
                  <a:pt x="44540" y="59089"/>
                </a:lnTo>
                <a:lnTo>
                  <a:pt x="38319" y="64829"/>
                </a:lnTo>
                <a:lnTo>
                  <a:pt x="33178" y="70639"/>
                </a:lnTo>
                <a:lnTo>
                  <a:pt x="28758" y="76498"/>
                </a:lnTo>
                <a:lnTo>
                  <a:pt x="24818" y="82388"/>
                </a:lnTo>
                <a:lnTo>
                  <a:pt x="20205" y="88299"/>
                </a:lnTo>
                <a:lnTo>
                  <a:pt x="15142" y="94224"/>
                </a:lnTo>
                <a:lnTo>
                  <a:pt x="9781" y="100158"/>
                </a:lnTo>
                <a:lnTo>
                  <a:pt x="6207" y="106099"/>
                </a:lnTo>
                <a:lnTo>
                  <a:pt x="3824" y="112044"/>
                </a:lnTo>
                <a:lnTo>
                  <a:pt x="2236" y="117991"/>
                </a:lnTo>
                <a:lnTo>
                  <a:pt x="1177" y="124933"/>
                </a:lnTo>
                <a:lnTo>
                  <a:pt x="471" y="132537"/>
                </a:lnTo>
                <a:lnTo>
                  <a:pt x="0" y="140583"/>
                </a:lnTo>
                <a:lnTo>
                  <a:pt x="679" y="147932"/>
                </a:lnTo>
                <a:lnTo>
                  <a:pt x="2126" y="154815"/>
                </a:lnTo>
                <a:lnTo>
                  <a:pt x="6382" y="168747"/>
                </a:lnTo>
                <a:lnTo>
                  <a:pt x="11584" y="184861"/>
                </a:lnTo>
                <a:lnTo>
                  <a:pt x="15355" y="191341"/>
                </a:lnTo>
                <a:lnTo>
                  <a:pt x="19856" y="196653"/>
                </a:lnTo>
                <a:lnTo>
                  <a:pt x="24842" y="201187"/>
                </a:lnTo>
                <a:lnTo>
                  <a:pt x="35681" y="211516"/>
                </a:lnTo>
                <a:lnTo>
                  <a:pt x="41352" y="217048"/>
                </a:lnTo>
                <a:lnTo>
                  <a:pt x="48113" y="222721"/>
                </a:lnTo>
                <a:lnTo>
                  <a:pt x="55600" y="228487"/>
                </a:lnTo>
                <a:lnTo>
                  <a:pt x="63572" y="234315"/>
                </a:lnTo>
                <a:lnTo>
                  <a:pt x="71865" y="239193"/>
                </a:lnTo>
                <a:lnTo>
                  <a:pt x="80375" y="243437"/>
                </a:lnTo>
                <a:lnTo>
                  <a:pt x="89027" y="247259"/>
                </a:lnTo>
                <a:lnTo>
                  <a:pt x="97775" y="250799"/>
                </a:lnTo>
                <a:lnTo>
                  <a:pt x="115442" y="257377"/>
                </a:lnTo>
                <a:lnTo>
                  <a:pt x="142140" y="266659"/>
                </a:lnTo>
                <a:lnTo>
                  <a:pt x="152056" y="268693"/>
                </a:lnTo>
                <a:lnTo>
                  <a:pt x="162640" y="270050"/>
                </a:lnTo>
                <a:lnTo>
                  <a:pt x="173669" y="270953"/>
                </a:lnTo>
                <a:lnTo>
                  <a:pt x="184001" y="272548"/>
                </a:lnTo>
                <a:lnTo>
                  <a:pt x="193869" y="274604"/>
                </a:lnTo>
                <a:lnTo>
                  <a:pt x="203428" y="276966"/>
                </a:lnTo>
                <a:lnTo>
                  <a:pt x="212780" y="278541"/>
                </a:lnTo>
                <a:lnTo>
                  <a:pt x="221994" y="279591"/>
                </a:lnTo>
                <a:lnTo>
                  <a:pt x="231117" y="280291"/>
                </a:lnTo>
                <a:lnTo>
                  <a:pt x="240179" y="279765"/>
                </a:lnTo>
                <a:lnTo>
                  <a:pt x="249200" y="278423"/>
                </a:lnTo>
                <a:lnTo>
                  <a:pt x="258194" y="276536"/>
                </a:lnTo>
                <a:lnTo>
                  <a:pt x="267170" y="275278"/>
                </a:lnTo>
                <a:lnTo>
                  <a:pt x="276133" y="274439"/>
                </a:lnTo>
                <a:lnTo>
                  <a:pt x="285089" y="273880"/>
                </a:lnTo>
                <a:lnTo>
                  <a:pt x="294038" y="272514"/>
                </a:lnTo>
                <a:lnTo>
                  <a:pt x="302985" y="270613"/>
                </a:lnTo>
                <a:lnTo>
                  <a:pt x="311929" y="268352"/>
                </a:lnTo>
                <a:lnTo>
                  <a:pt x="319879" y="265853"/>
                </a:lnTo>
                <a:lnTo>
                  <a:pt x="327165" y="263195"/>
                </a:lnTo>
                <a:lnTo>
                  <a:pt x="334009" y="260431"/>
                </a:lnTo>
                <a:lnTo>
                  <a:pt x="341552" y="256603"/>
                </a:lnTo>
                <a:lnTo>
                  <a:pt x="349559" y="252067"/>
                </a:lnTo>
                <a:lnTo>
                  <a:pt x="357878" y="247059"/>
                </a:lnTo>
                <a:lnTo>
                  <a:pt x="369769" y="238849"/>
                </a:lnTo>
                <a:lnTo>
                  <a:pt x="374331" y="235270"/>
                </a:lnTo>
                <a:lnTo>
                  <a:pt x="378365" y="230900"/>
                </a:lnTo>
                <a:lnTo>
                  <a:pt x="382049" y="226002"/>
                </a:lnTo>
                <a:lnTo>
                  <a:pt x="399842" y="199143"/>
                </a:lnTo>
                <a:lnTo>
                  <a:pt x="403319" y="191933"/>
                </a:lnTo>
                <a:lnTo>
                  <a:pt x="405637" y="185141"/>
                </a:lnTo>
                <a:lnTo>
                  <a:pt x="407182" y="178629"/>
                </a:lnTo>
                <a:lnTo>
                  <a:pt x="408213" y="172304"/>
                </a:lnTo>
                <a:lnTo>
                  <a:pt x="408900" y="166102"/>
                </a:lnTo>
                <a:lnTo>
                  <a:pt x="409357" y="159983"/>
                </a:lnTo>
                <a:lnTo>
                  <a:pt x="409662" y="152927"/>
                </a:lnTo>
                <a:lnTo>
                  <a:pt x="410002" y="137150"/>
                </a:lnTo>
                <a:lnTo>
                  <a:pt x="410192" y="116274"/>
                </a:lnTo>
                <a:lnTo>
                  <a:pt x="409226" y="109898"/>
                </a:lnTo>
                <a:lnTo>
                  <a:pt x="407588" y="103662"/>
                </a:lnTo>
                <a:lnTo>
                  <a:pt x="405504" y="97520"/>
                </a:lnTo>
                <a:lnTo>
                  <a:pt x="403120" y="91442"/>
                </a:lnTo>
                <a:lnTo>
                  <a:pt x="400538" y="85405"/>
                </a:lnTo>
                <a:lnTo>
                  <a:pt x="395020" y="73406"/>
                </a:lnTo>
                <a:lnTo>
                  <a:pt x="389257" y="61458"/>
                </a:lnTo>
                <a:lnTo>
                  <a:pt x="386330" y="56487"/>
                </a:lnTo>
                <a:lnTo>
                  <a:pt x="380428" y="48317"/>
                </a:lnTo>
                <a:lnTo>
                  <a:pt x="374494" y="41378"/>
                </a:lnTo>
                <a:lnTo>
                  <a:pt x="371521" y="38139"/>
                </a:lnTo>
                <a:lnTo>
                  <a:pt x="362921" y="31894"/>
                </a:lnTo>
                <a:lnTo>
                  <a:pt x="353470" y="25811"/>
                </a:lnTo>
                <a:lnTo>
                  <a:pt x="343558" y="17800"/>
                </a:lnTo>
                <a:lnTo>
                  <a:pt x="338757" y="138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SMARTInkAnnotation388"/>
          <p:cNvSpPr/>
          <p:nvPr/>
        </p:nvSpPr>
        <p:spPr>
          <a:xfrm>
            <a:off x="3643027" y="2609394"/>
            <a:ext cx="2179847" cy="1935736"/>
          </a:xfrm>
          <a:custGeom>
            <a:avLst/>
            <a:gdLst/>
            <a:ahLst/>
            <a:cxnLst/>
            <a:rect l="0" t="0" r="0" b="0"/>
            <a:pathLst>
              <a:path w="2179847" h="1935736">
                <a:moveTo>
                  <a:pt x="1358067" y="167739"/>
                </a:moveTo>
                <a:lnTo>
                  <a:pt x="1365764" y="167739"/>
                </a:lnTo>
                <a:lnTo>
                  <a:pt x="1373897" y="173876"/>
                </a:lnTo>
                <a:lnTo>
                  <a:pt x="1383242" y="176301"/>
                </a:lnTo>
                <a:lnTo>
                  <a:pt x="1389144" y="176559"/>
                </a:lnTo>
                <a:lnTo>
                  <a:pt x="1390704" y="175603"/>
                </a:lnTo>
                <a:lnTo>
                  <a:pt x="1391744" y="173974"/>
                </a:lnTo>
                <a:lnTo>
                  <a:pt x="1392438" y="171896"/>
                </a:lnTo>
                <a:lnTo>
                  <a:pt x="1391906" y="169518"/>
                </a:lnTo>
                <a:lnTo>
                  <a:pt x="1388668" y="164230"/>
                </a:lnTo>
                <a:lnTo>
                  <a:pt x="1381260" y="155675"/>
                </a:lnTo>
                <a:lnTo>
                  <a:pt x="1344768" y="128850"/>
                </a:lnTo>
                <a:lnTo>
                  <a:pt x="1287971" y="101323"/>
                </a:lnTo>
                <a:lnTo>
                  <a:pt x="1224983" y="72366"/>
                </a:lnTo>
                <a:lnTo>
                  <a:pt x="1159832" y="54789"/>
                </a:lnTo>
                <a:lnTo>
                  <a:pt x="1107298" y="39904"/>
                </a:lnTo>
                <a:lnTo>
                  <a:pt x="1052994" y="28769"/>
                </a:lnTo>
                <a:lnTo>
                  <a:pt x="957015" y="13080"/>
                </a:lnTo>
                <a:lnTo>
                  <a:pt x="902518" y="8805"/>
                </a:lnTo>
                <a:lnTo>
                  <a:pt x="830711" y="1223"/>
                </a:lnTo>
                <a:lnTo>
                  <a:pt x="778017" y="0"/>
                </a:lnTo>
                <a:lnTo>
                  <a:pt x="715216" y="5327"/>
                </a:lnTo>
                <a:lnTo>
                  <a:pt x="659732" y="11413"/>
                </a:lnTo>
                <a:lnTo>
                  <a:pt x="610839" y="25052"/>
                </a:lnTo>
                <a:lnTo>
                  <a:pt x="584043" y="36807"/>
                </a:lnTo>
                <a:lnTo>
                  <a:pt x="579827" y="39772"/>
                </a:lnTo>
                <a:lnTo>
                  <a:pt x="577016" y="42739"/>
                </a:lnTo>
                <a:lnTo>
                  <a:pt x="567760" y="59373"/>
                </a:lnTo>
                <a:lnTo>
                  <a:pt x="564813" y="67652"/>
                </a:lnTo>
                <a:lnTo>
                  <a:pt x="564027" y="71249"/>
                </a:lnTo>
                <a:lnTo>
                  <a:pt x="564497" y="75630"/>
                </a:lnTo>
                <a:lnTo>
                  <a:pt x="567668" y="85791"/>
                </a:lnTo>
                <a:lnTo>
                  <a:pt x="567916" y="91279"/>
                </a:lnTo>
                <a:lnTo>
                  <a:pt x="563371" y="120236"/>
                </a:lnTo>
                <a:lnTo>
                  <a:pt x="561080" y="126149"/>
                </a:lnTo>
                <a:lnTo>
                  <a:pt x="537651" y="160583"/>
                </a:lnTo>
                <a:lnTo>
                  <a:pt x="510961" y="186124"/>
                </a:lnTo>
                <a:lnTo>
                  <a:pt x="449383" y="223248"/>
                </a:lnTo>
                <a:lnTo>
                  <a:pt x="387267" y="257417"/>
                </a:lnTo>
                <a:lnTo>
                  <a:pt x="320036" y="298966"/>
                </a:lnTo>
                <a:lnTo>
                  <a:pt x="236303" y="345974"/>
                </a:lnTo>
                <a:lnTo>
                  <a:pt x="131471" y="416922"/>
                </a:lnTo>
                <a:lnTo>
                  <a:pt x="93844" y="445300"/>
                </a:lnTo>
                <a:lnTo>
                  <a:pt x="44650" y="496863"/>
                </a:lnTo>
                <a:lnTo>
                  <a:pt x="22097" y="524549"/>
                </a:lnTo>
                <a:lnTo>
                  <a:pt x="7579" y="551603"/>
                </a:lnTo>
                <a:lnTo>
                  <a:pt x="2964" y="572171"/>
                </a:lnTo>
                <a:lnTo>
                  <a:pt x="0" y="612972"/>
                </a:lnTo>
                <a:lnTo>
                  <a:pt x="4233" y="640641"/>
                </a:lnTo>
                <a:lnTo>
                  <a:pt x="32746" y="699298"/>
                </a:lnTo>
                <a:lnTo>
                  <a:pt x="67867" y="756727"/>
                </a:lnTo>
                <a:lnTo>
                  <a:pt x="94964" y="808765"/>
                </a:lnTo>
                <a:lnTo>
                  <a:pt x="109002" y="850758"/>
                </a:lnTo>
                <a:lnTo>
                  <a:pt x="114203" y="897270"/>
                </a:lnTo>
                <a:lnTo>
                  <a:pt x="115315" y="956564"/>
                </a:lnTo>
                <a:lnTo>
                  <a:pt x="108385" y="1016064"/>
                </a:lnTo>
                <a:lnTo>
                  <a:pt x="102162" y="1063685"/>
                </a:lnTo>
                <a:lnTo>
                  <a:pt x="92362" y="1112301"/>
                </a:lnTo>
                <a:lnTo>
                  <a:pt x="89395" y="1166002"/>
                </a:lnTo>
                <a:lnTo>
                  <a:pt x="89983" y="1189857"/>
                </a:lnTo>
                <a:lnTo>
                  <a:pt x="93555" y="1210381"/>
                </a:lnTo>
                <a:lnTo>
                  <a:pt x="105896" y="1243410"/>
                </a:lnTo>
                <a:lnTo>
                  <a:pt x="122134" y="1273591"/>
                </a:lnTo>
                <a:lnTo>
                  <a:pt x="144272" y="1301386"/>
                </a:lnTo>
                <a:lnTo>
                  <a:pt x="203808" y="1355350"/>
                </a:lnTo>
                <a:lnTo>
                  <a:pt x="263586" y="1392963"/>
                </a:lnTo>
                <a:lnTo>
                  <a:pt x="295775" y="1415799"/>
                </a:lnTo>
                <a:lnTo>
                  <a:pt x="316792" y="1429862"/>
                </a:lnTo>
                <a:lnTo>
                  <a:pt x="358196" y="1473540"/>
                </a:lnTo>
                <a:lnTo>
                  <a:pt x="377100" y="1504096"/>
                </a:lnTo>
                <a:lnTo>
                  <a:pt x="380748" y="1518714"/>
                </a:lnTo>
                <a:lnTo>
                  <a:pt x="384276" y="1547845"/>
                </a:lnTo>
                <a:lnTo>
                  <a:pt x="389696" y="1564327"/>
                </a:lnTo>
                <a:lnTo>
                  <a:pt x="395084" y="1605452"/>
                </a:lnTo>
                <a:lnTo>
                  <a:pt x="397238" y="1611394"/>
                </a:lnTo>
                <a:lnTo>
                  <a:pt x="400661" y="1616347"/>
                </a:lnTo>
                <a:lnTo>
                  <a:pt x="409761" y="1624497"/>
                </a:lnTo>
                <a:lnTo>
                  <a:pt x="430798" y="1639404"/>
                </a:lnTo>
                <a:lnTo>
                  <a:pt x="494657" y="1666300"/>
                </a:lnTo>
                <a:lnTo>
                  <a:pt x="610063" y="1704249"/>
                </a:lnTo>
                <a:lnTo>
                  <a:pt x="674497" y="1722837"/>
                </a:lnTo>
                <a:lnTo>
                  <a:pt x="728907" y="1742199"/>
                </a:lnTo>
                <a:lnTo>
                  <a:pt x="791687" y="1759789"/>
                </a:lnTo>
                <a:lnTo>
                  <a:pt x="856548" y="1783996"/>
                </a:lnTo>
                <a:lnTo>
                  <a:pt x="872418" y="1792937"/>
                </a:lnTo>
                <a:lnTo>
                  <a:pt x="895995" y="1808816"/>
                </a:lnTo>
                <a:lnTo>
                  <a:pt x="903721" y="1818518"/>
                </a:lnTo>
                <a:lnTo>
                  <a:pt x="915763" y="1826798"/>
                </a:lnTo>
                <a:lnTo>
                  <a:pt x="973944" y="1854128"/>
                </a:lnTo>
                <a:lnTo>
                  <a:pt x="1029899" y="1870476"/>
                </a:lnTo>
                <a:lnTo>
                  <a:pt x="1109477" y="1897532"/>
                </a:lnTo>
                <a:lnTo>
                  <a:pt x="1161906" y="1910362"/>
                </a:lnTo>
                <a:lnTo>
                  <a:pt x="1215186" y="1925188"/>
                </a:lnTo>
                <a:lnTo>
                  <a:pt x="1268717" y="1932667"/>
                </a:lnTo>
                <a:lnTo>
                  <a:pt x="1332067" y="1935194"/>
                </a:lnTo>
                <a:lnTo>
                  <a:pt x="1396127" y="1935735"/>
                </a:lnTo>
                <a:lnTo>
                  <a:pt x="1456311" y="1928738"/>
                </a:lnTo>
                <a:lnTo>
                  <a:pt x="1504060" y="1922512"/>
                </a:lnTo>
                <a:lnTo>
                  <a:pt x="1563149" y="1905928"/>
                </a:lnTo>
                <a:lnTo>
                  <a:pt x="1599328" y="1893128"/>
                </a:lnTo>
                <a:lnTo>
                  <a:pt x="1662002" y="1864929"/>
                </a:lnTo>
                <a:lnTo>
                  <a:pt x="1688824" y="1852967"/>
                </a:lnTo>
                <a:lnTo>
                  <a:pt x="1707698" y="1843432"/>
                </a:lnTo>
                <a:lnTo>
                  <a:pt x="1768452" y="1822959"/>
                </a:lnTo>
                <a:lnTo>
                  <a:pt x="1822845" y="1803878"/>
                </a:lnTo>
                <a:lnTo>
                  <a:pt x="1848721" y="1788796"/>
                </a:lnTo>
                <a:lnTo>
                  <a:pt x="1900237" y="1742295"/>
                </a:lnTo>
                <a:lnTo>
                  <a:pt x="1913480" y="1724467"/>
                </a:lnTo>
                <a:lnTo>
                  <a:pt x="1923695" y="1706617"/>
                </a:lnTo>
                <a:lnTo>
                  <a:pt x="1927304" y="1694713"/>
                </a:lnTo>
                <a:lnTo>
                  <a:pt x="1928266" y="1688761"/>
                </a:lnTo>
                <a:lnTo>
                  <a:pt x="1934633" y="1676856"/>
                </a:lnTo>
                <a:lnTo>
                  <a:pt x="1953437" y="1647090"/>
                </a:lnTo>
                <a:lnTo>
                  <a:pt x="1972850" y="1611371"/>
                </a:lnTo>
                <a:lnTo>
                  <a:pt x="1982591" y="1599465"/>
                </a:lnTo>
                <a:lnTo>
                  <a:pt x="1993542" y="1590205"/>
                </a:lnTo>
                <a:lnTo>
                  <a:pt x="2060074" y="1550151"/>
                </a:lnTo>
                <a:lnTo>
                  <a:pt x="2124395" y="1507010"/>
                </a:lnTo>
                <a:lnTo>
                  <a:pt x="2136690" y="1495204"/>
                </a:lnTo>
                <a:lnTo>
                  <a:pt x="2165336" y="1458567"/>
                </a:lnTo>
                <a:lnTo>
                  <a:pt x="2173096" y="1442917"/>
                </a:lnTo>
                <a:lnTo>
                  <a:pt x="2177206" y="1428685"/>
                </a:lnTo>
                <a:lnTo>
                  <a:pt x="2179846" y="1398639"/>
                </a:lnTo>
                <a:lnTo>
                  <a:pt x="2175557" y="1372833"/>
                </a:lnTo>
                <a:lnTo>
                  <a:pt x="2159465" y="1319632"/>
                </a:lnTo>
                <a:lnTo>
                  <a:pt x="2134990" y="1267948"/>
                </a:lnTo>
                <a:lnTo>
                  <a:pt x="2099970" y="1210029"/>
                </a:lnTo>
                <a:lnTo>
                  <a:pt x="2071352" y="1150570"/>
                </a:lnTo>
                <a:lnTo>
                  <a:pt x="2053760" y="1114397"/>
                </a:lnTo>
                <a:lnTo>
                  <a:pt x="2048584" y="1092270"/>
                </a:lnTo>
                <a:lnTo>
                  <a:pt x="2046595" y="1047224"/>
                </a:lnTo>
                <a:lnTo>
                  <a:pt x="2049138" y="1034540"/>
                </a:lnTo>
                <a:lnTo>
                  <a:pt x="2051206" y="1028380"/>
                </a:lnTo>
                <a:lnTo>
                  <a:pt x="2058803" y="1016243"/>
                </a:lnTo>
                <a:lnTo>
                  <a:pt x="2075120" y="992283"/>
                </a:lnTo>
                <a:lnTo>
                  <a:pt x="2093986" y="956531"/>
                </a:lnTo>
                <a:lnTo>
                  <a:pt x="2097349" y="941977"/>
                </a:lnTo>
                <a:lnTo>
                  <a:pt x="2099838" y="926579"/>
                </a:lnTo>
                <a:lnTo>
                  <a:pt x="2104254" y="913121"/>
                </a:lnTo>
                <a:lnTo>
                  <a:pt x="2104836" y="905762"/>
                </a:lnTo>
                <a:lnTo>
                  <a:pt x="2100910" y="881183"/>
                </a:lnTo>
                <a:lnTo>
                  <a:pt x="2094449" y="854057"/>
                </a:lnTo>
                <a:lnTo>
                  <a:pt x="2090106" y="822317"/>
                </a:lnTo>
                <a:lnTo>
                  <a:pt x="2066347" y="770574"/>
                </a:lnTo>
                <a:lnTo>
                  <a:pt x="2027619" y="719332"/>
                </a:lnTo>
                <a:lnTo>
                  <a:pt x="1983709" y="667715"/>
                </a:lnTo>
                <a:lnTo>
                  <a:pt x="1939115" y="615584"/>
                </a:lnTo>
                <a:lnTo>
                  <a:pt x="1890238" y="568453"/>
                </a:lnTo>
                <a:lnTo>
                  <a:pt x="1855964" y="513138"/>
                </a:lnTo>
                <a:lnTo>
                  <a:pt x="1838245" y="480452"/>
                </a:lnTo>
                <a:lnTo>
                  <a:pt x="1791202" y="423674"/>
                </a:lnTo>
                <a:lnTo>
                  <a:pt x="1767830" y="406841"/>
                </a:lnTo>
                <a:lnTo>
                  <a:pt x="1658488" y="349200"/>
                </a:lnTo>
                <a:lnTo>
                  <a:pt x="1596712" y="326597"/>
                </a:lnTo>
                <a:lnTo>
                  <a:pt x="1531715" y="298460"/>
                </a:lnTo>
                <a:lnTo>
                  <a:pt x="1471408" y="268909"/>
                </a:lnTo>
                <a:lnTo>
                  <a:pt x="1431774" y="251260"/>
                </a:lnTo>
                <a:lnTo>
                  <a:pt x="1403785" y="229694"/>
                </a:lnTo>
                <a:lnTo>
                  <a:pt x="1392292" y="218094"/>
                </a:lnTo>
                <a:lnTo>
                  <a:pt x="1373549" y="188542"/>
                </a:lnTo>
                <a:lnTo>
                  <a:pt x="1369914" y="176654"/>
                </a:lnTo>
                <a:lnTo>
                  <a:pt x="1367176" y="134996"/>
                </a:lnTo>
                <a:lnTo>
                  <a:pt x="1367056" y="117137"/>
                </a:lnTo>
                <a:lnTo>
                  <a:pt x="1364380" y="105231"/>
                </a:lnTo>
                <a:lnTo>
                  <a:pt x="1360873" y="93325"/>
                </a:lnTo>
                <a:lnTo>
                  <a:pt x="1357905" y="76457"/>
                </a:lnTo>
                <a:lnTo>
                  <a:pt x="1353690" y="68299"/>
                </a:lnTo>
                <a:lnTo>
                  <a:pt x="1331248" y="427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SMARTInkAnnotation389"/>
          <p:cNvSpPr/>
          <p:nvPr/>
        </p:nvSpPr>
        <p:spPr>
          <a:xfrm>
            <a:off x="7129536" y="3661174"/>
            <a:ext cx="1679763" cy="2178138"/>
          </a:xfrm>
          <a:custGeom>
            <a:avLst/>
            <a:gdLst/>
            <a:ahLst/>
            <a:cxnLst/>
            <a:rect l="0" t="0" r="0" b="0"/>
            <a:pathLst>
              <a:path w="1679763" h="2178138">
                <a:moveTo>
                  <a:pt x="910970" y="8927"/>
                </a:moveTo>
                <a:lnTo>
                  <a:pt x="910970" y="4186"/>
                </a:lnTo>
                <a:lnTo>
                  <a:pt x="909976" y="2790"/>
                </a:lnTo>
                <a:lnTo>
                  <a:pt x="908321" y="1859"/>
                </a:lnTo>
                <a:lnTo>
                  <a:pt x="902040" y="0"/>
                </a:lnTo>
                <a:lnTo>
                  <a:pt x="861458" y="37879"/>
                </a:lnTo>
                <a:lnTo>
                  <a:pt x="811111" y="77514"/>
                </a:lnTo>
                <a:lnTo>
                  <a:pt x="769440" y="101225"/>
                </a:lnTo>
                <a:lnTo>
                  <a:pt x="725597" y="125018"/>
                </a:lnTo>
                <a:lnTo>
                  <a:pt x="678457" y="148826"/>
                </a:lnTo>
                <a:lnTo>
                  <a:pt x="634602" y="171646"/>
                </a:lnTo>
                <a:lnTo>
                  <a:pt x="588711" y="186737"/>
                </a:lnTo>
                <a:lnTo>
                  <a:pt x="555910" y="193572"/>
                </a:lnTo>
                <a:lnTo>
                  <a:pt x="527320" y="198244"/>
                </a:lnTo>
                <a:lnTo>
                  <a:pt x="499977" y="203266"/>
                </a:lnTo>
                <a:lnTo>
                  <a:pt x="482968" y="203448"/>
                </a:lnTo>
                <a:lnTo>
                  <a:pt x="437418" y="196947"/>
                </a:lnTo>
                <a:lnTo>
                  <a:pt x="418134" y="196549"/>
                </a:lnTo>
                <a:lnTo>
                  <a:pt x="408518" y="199140"/>
                </a:lnTo>
                <a:lnTo>
                  <a:pt x="368535" y="217444"/>
                </a:lnTo>
                <a:lnTo>
                  <a:pt x="356676" y="228601"/>
                </a:lnTo>
                <a:lnTo>
                  <a:pt x="343790" y="242490"/>
                </a:lnTo>
                <a:lnTo>
                  <a:pt x="320776" y="263450"/>
                </a:lnTo>
                <a:lnTo>
                  <a:pt x="279065" y="321237"/>
                </a:lnTo>
                <a:lnTo>
                  <a:pt x="241063" y="378564"/>
                </a:lnTo>
                <a:lnTo>
                  <a:pt x="204863" y="440305"/>
                </a:lnTo>
                <a:lnTo>
                  <a:pt x="175318" y="491946"/>
                </a:lnTo>
                <a:lnTo>
                  <a:pt x="144051" y="544950"/>
                </a:lnTo>
                <a:lnTo>
                  <a:pt x="118563" y="598358"/>
                </a:lnTo>
                <a:lnTo>
                  <a:pt x="96899" y="660258"/>
                </a:lnTo>
                <a:lnTo>
                  <a:pt x="79917" y="727261"/>
                </a:lnTo>
                <a:lnTo>
                  <a:pt x="73404" y="757549"/>
                </a:lnTo>
                <a:lnTo>
                  <a:pt x="71203" y="794449"/>
                </a:lnTo>
                <a:lnTo>
                  <a:pt x="73551" y="809824"/>
                </a:lnTo>
                <a:lnTo>
                  <a:pt x="77905" y="822280"/>
                </a:lnTo>
                <a:lnTo>
                  <a:pt x="85941" y="834871"/>
                </a:lnTo>
                <a:lnTo>
                  <a:pt x="97555" y="850660"/>
                </a:lnTo>
                <a:lnTo>
                  <a:pt x="106442" y="864225"/>
                </a:lnTo>
                <a:lnTo>
                  <a:pt x="115366" y="877175"/>
                </a:lnTo>
                <a:lnTo>
                  <a:pt x="118344" y="882439"/>
                </a:lnTo>
                <a:lnTo>
                  <a:pt x="121652" y="896225"/>
                </a:lnTo>
                <a:lnTo>
                  <a:pt x="123776" y="929329"/>
                </a:lnTo>
                <a:lnTo>
                  <a:pt x="114506" y="985778"/>
                </a:lnTo>
                <a:lnTo>
                  <a:pt x="98526" y="1047229"/>
                </a:lnTo>
                <a:lnTo>
                  <a:pt x="70407" y="1137037"/>
                </a:lnTo>
                <a:lnTo>
                  <a:pt x="46772" y="1217998"/>
                </a:lnTo>
                <a:lnTo>
                  <a:pt x="28930" y="1284834"/>
                </a:lnTo>
                <a:lnTo>
                  <a:pt x="19667" y="1331383"/>
                </a:lnTo>
                <a:lnTo>
                  <a:pt x="5628" y="1421201"/>
                </a:lnTo>
                <a:lnTo>
                  <a:pt x="2027" y="1466404"/>
                </a:lnTo>
                <a:lnTo>
                  <a:pt x="0" y="1531186"/>
                </a:lnTo>
                <a:lnTo>
                  <a:pt x="2047" y="1588085"/>
                </a:lnTo>
                <a:lnTo>
                  <a:pt x="11639" y="1655903"/>
                </a:lnTo>
                <a:lnTo>
                  <a:pt x="24920" y="1697247"/>
                </a:lnTo>
                <a:lnTo>
                  <a:pt x="38413" y="1719729"/>
                </a:lnTo>
                <a:lnTo>
                  <a:pt x="73920" y="1766597"/>
                </a:lnTo>
                <a:lnTo>
                  <a:pt x="89988" y="1780978"/>
                </a:lnTo>
                <a:lnTo>
                  <a:pt x="140504" y="1812464"/>
                </a:lnTo>
                <a:lnTo>
                  <a:pt x="160306" y="1823522"/>
                </a:lnTo>
                <a:lnTo>
                  <a:pt x="205391" y="1841353"/>
                </a:lnTo>
                <a:lnTo>
                  <a:pt x="252556" y="1863689"/>
                </a:lnTo>
                <a:lnTo>
                  <a:pt x="300132" y="1888202"/>
                </a:lnTo>
                <a:lnTo>
                  <a:pt x="347789" y="1923325"/>
                </a:lnTo>
                <a:lnTo>
                  <a:pt x="390717" y="1968185"/>
                </a:lnTo>
                <a:lnTo>
                  <a:pt x="434035" y="2015265"/>
                </a:lnTo>
                <a:lnTo>
                  <a:pt x="491532" y="2086579"/>
                </a:lnTo>
                <a:lnTo>
                  <a:pt x="533595" y="2128904"/>
                </a:lnTo>
                <a:lnTo>
                  <a:pt x="564411" y="2150485"/>
                </a:lnTo>
                <a:lnTo>
                  <a:pt x="605673" y="2170815"/>
                </a:lnTo>
                <a:lnTo>
                  <a:pt x="638191" y="2176463"/>
                </a:lnTo>
                <a:lnTo>
                  <a:pt x="668243" y="2178137"/>
                </a:lnTo>
                <a:lnTo>
                  <a:pt x="689527" y="2173237"/>
                </a:lnTo>
                <a:lnTo>
                  <a:pt x="747349" y="2154475"/>
                </a:lnTo>
                <a:lnTo>
                  <a:pt x="794811" y="2133496"/>
                </a:lnTo>
                <a:lnTo>
                  <a:pt x="842445" y="2105502"/>
                </a:lnTo>
                <a:lnTo>
                  <a:pt x="891107" y="2077447"/>
                </a:lnTo>
                <a:lnTo>
                  <a:pt x="932013" y="2054871"/>
                </a:lnTo>
                <a:lnTo>
                  <a:pt x="981933" y="2034703"/>
                </a:lnTo>
                <a:lnTo>
                  <a:pt x="1030053" y="2016645"/>
                </a:lnTo>
                <a:lnTo>
                  <a:pt x="1071674" y="2004516"/>
                </a:lnTo>
                <a:lnTo>
                  <a:pt x="1124116" y="2000809"/>
                </a:lnTo>
                <a:lnTo>
                  <a:pt x="1151920" y="2005155"/>
                </a:lnTo>
                <a:lnTo>
                  <a:pt x="1196977" y="2018361"/>
                </a:lnTo>
                <a:lnTo>
                  <a:pt x="1259605" y="2038958"/>
                </a:lnTo>
                <a:lnTo>
                  <a:pt x="1281680" y="2043137"/>
                </a:lnTo>
                <a:lnTo>
                  <a:pt x="1325385" y="2044665"/>
                </a:lnTo>
                <a:lnTo>
                  <a:pt x="1336237" y="2044742"/>
                </a:lnTo>
                <a:lnTo>
                  <a:pt x="1356242" y="2039536"/>
                </a:lnTo>
                <a:lnTo>
                  <a:pt x="1403408" y="2019570"/>
                </a:lnTo>
                <a:lnTo>
                  <a:pt x="1455004" y="1986146"/>
                </a:lnTo>
                <a:lnTo>
                  <a:pt x="1498919" y="1954577"/>
                </a:lnTo>
                <a:lnTo>
                  <a:pt x="1543204" y="1922325"/>
                </a:lnTo>
                <a:lnTo>
                  <a:pt x="1590043" y="1883308"/>
                </a:lnTo>
                <a:lnTo>
                  <a:pt x="1635022" y="1844142"/>
                </a:lnTo>
                <a:lnTo>
                  <a:pt x="1679762" y="180379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SMARTInkAnnotation390"/>
          <p:cNvSpPr/>
          <p:nvPr/>
        </p:nvSpPr>
        <p:spPr>
          <a:xfrm>
            <a:off x="7960429" y="2982516"/>
            <a:ext cx="1072356" cy="669727"/>
          </a:xfrm>
          <a:custGeom>
            <a:avLst/>
            <a:gdLst/>
            <a:ahLst/>
            <a:cxnLst/>
            <a:rect l="0" t="0" r="0" b="0"/>
            <a:pathLst>
              <a:path w="1072356" h="669727">
                <a:moveTo>
                  <a:pt x="17501" y="669726"/>
                </a:moveTo>
                <a:lnTo>
                  <a:pt x="0" y="669726"/>
                </a:lnTo>
                <a:lnTo>
                  <a:pt x="12949" y="669726"/>
                </a:lnTo>
                <a:lnTo>
                  <a:pt x="14466" y="668734"/>
                </a:lnTo>
                <a:lnTo>
                  <a:pt x="15477" y="667080"/>
                </a:lnTo>
                <a:lnTo>
                  <a:pt x="16152" y="664985"/>
                </a:lnTo>
                <a:lnTo>
                  <a:pt x="17595" y="663589"/>
                </a:lnTo>
                <a:lnTo>
                  <a:pt x="19551" y="662658"/>
                </a:lnTo>
                <a:lnTo>
                  <a:pt x="24371" y="661624"/>
                </a:lnTo>
                <a:lnTo>
                  <a:pt x="29824" y="661164"/>
                </a:lnTo>
                <a:lnTo>
                  <a:pt x="32670" y="660049"/>
                </a:lnTo>
                <a:lnTo>
                  <a:pt x="62999" y="642719"/>
                </a:lnTo>
                <a:lnTo>
                  <a:pt x="90941" y="626247"/>
                </a:lnTo>
                <a:lnTo>
                  <a:pt x="142821" y="592177"/>
                </a:lnTo>
                <a:lnTo>
                  <a:pt x="160608" y="577712"/>
                </a:lnTo>
                <a:lnTo>
                  <a:pt x="178444" y="561362"/>
                </a:lnTo>
                <a:lnTo>
                  <a:pt x="205238" y="535423"/>
                </a:lnTo>
                <a:lnTo>
                  <a:pt x="223113" y="517762"/>
                </a:lnTo>
                <a:lnTo>
                  <a:pt x="243638" y="499991"/>
                </a:lnTo>
                <a:lnTo>
                  <a:pt x="265011" y="482171"/>
                </a:lnTo>
                <a:lnTo>
                  <a:pt x="284442" y="464329"/>
                </a:lnTo>
                <a:lnTo>
                  <a:pt x="303011" y="449123"/>
                </a:lnTo>
                <a:lnTo>
                  <a:pt x="321197" y="434758"/>
                </a:lnTo>
                <a:lnTo>
                  <a:pt x="339212" y="418452"/>
                </a:lnTo>
                <a:lnTo>
                  <a:pt x="357152" y="401283"/>
                </a:lnTo>
                <a:lnTo>
                  <a:pt x="392948" y="366007"/>
                </a:lnTo>
                <a:lnTo>
                  <a:pt x="410833" y="350855"/>
                </a:lnTo>
                <a:lnTo>
                  <a:pt x="428713" y="336513"/>
                </a:lnTo>
                <a:lnTo>
                  <a:pt x="446594" y="320217"/>
                </a:lnTo>
                <a:lnTo>
                  <a:pt x="464473" y="305699"/>
                </a:lnTo>
                <a:lnTo>
                  <a:pt x="482352" y="291639"/>
                </a:lnTo>
                <a:lnTo>
                  <a:pt x="500231" y="275469"/>
                </a:lnTo>
                <a:lnTo>
                  <a:pt x="518110" y="261006"/>
                </a:lnTo>
                <a:lnTo>
                  <a:pt x="544929" y="241707"/>
                </a:lnTo>
                <a:lnTo>
                  <a:pt x="569097" y="223421"/>
                </a:lnTo>
                <a:lnTo>
                  <a:pt x="588841" y="205436"/>
                </a:lnTo>
                <a:lnTo>
                  <a:pt x="595062" y="199465"/>
                </a:lnTo>
                <a:lnTo>
                  <a:pt x="609920" y="190185"/>
                </a:lnTo>
                <a:lnTo>
                  <a:pt x="635039" y="179382"/>
                </a:lnTo>
                <a:lnTo>
                  <a:pt x="651527" y="173983"/>
                </a:lnTo>
                <a:lnTo>
                  <a:pt x="678298" y="170517"/>
                </a:lnTo>
                <a:lnTo>
                  <a:pt x="708253" y="169713"/>
                </a:lnTo>
                <a:lnTo>
                  <a:pt x="722336" y="169679"/>
                </a:lnTo>
                <a:lnTo>
                  <a:pt x="733367" y="172316"/>
                </a:lnTo>
                <a:lnTo>
                  <a:pt x="748097" y="176733"/>
                </a:lnTo>
                <a:lnTo>
                  <a:pt x="756405" y="178759"/>
                </a:lnTo>
                <a:lnTo>
                  <a:pt x="775276" y="185498"/>
                </a:lnTo>
                <a:lnTo>
                  <a:pt x="793608" y="187123"/>
                </a:lnTo>
                <a:lnTo>
                  <a:pt x="815280" y="187404"/>
                </a:lnTo>
                <a:lnTo>
                  <a:pt x="829306" y="184824"/>
                </a:lnTo>
                <a:lnTo>
                  <a:pt x="854496" y="175084"/>
                </a:lnTo>
                <a:lnTo>
                  <a:pt x="872609" y="161788"/>
                </a:lnTo>
                <a:lnTo>
                  <a:pt x="890383" y="145655"/>
                </a:lnTo>
                <a:lnTo>
                  <a:pt x="907302" y="130028"/>
                </a:lnTo>
                <a:lnTo>
                  <a:pt x="929752" y="112830"/>
                </a:lnTo>
                <a:lnTo>
                  <a:pt x="949426" y="95167"/>
                </a:lnTo>
                <a:lnTo>
                  <a:pt x="967838" y="77366"/>
                </a:lnTo>
                <a:lnTo>
                  <a:pt x="997830" y="47622"/>
                </a:lnTo>
                <a:lnTo>
                  <a:pt x="1015729" y="34505"/>
                </a:lnTo>
                <a:lnTo>
                  <a:pt x="1046750" y="15037"/>
                </a:lnTo>
                <a:lnTo>
                  <a:pt x="1053692" y="11644"/>
                </a:lnTo>
                <a:lnTo>
                  <a:pt x="1056933" y="10739"/>
                </a:lnTo>
                <a:lnTo>
                  <a:pt x="1059094" y="9144"/>
                </a:lnTo>
                <a:lnTo>
                  <a:pt x="1060535" y="7088"/>
                </a:lnTo>
                <a:lnTo>
                  <a:pt x="1061496" y="4725"/>
                </a:lnTo>
                <a:lnTo>
                  <a:pt x="1063130" y="3150"/>
                </a:lnTo>
                <a:lnTo>
                  <a:pt x="1065212" y="2100"/>
                </a:lnTo>
                <a:lnTo>
                  <a:pt x="107235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1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005161" y="428628"/>
            <a:ext cx="4264117" cy="1973459"/>
            <a:chOff x="1005161" y="428628"/>
            <a:chExt cx="4264117" cy="1973459"/>
          </a:xfrm>
        </p:grpSpPr>
        <p:sp>
          <p:nvSpPr>
            <p:cNvPr id="4" name="SMARTInkAnnotation1153"/>
            <p:cNvSpPr/>
            <p:nvPr/>
          </p:nvSpPr>
          <p:spPr>
            <a:xfrm>
              <a:off x="1264405" y="705445"/>
              <a:ext cx="25554" cy="571501"/>
            </a:xfrm>
            <a:custGeom>
              <a:avLst/>
              <a:gdLst/>
              <a:ahLst/>
              <a:cxnLst/>
              <a:rect l="0" t="0" r="0" b="0"/>
              <a:pathLst>
                <a:path w="25554" h="571501">
                  <a:moveTo>
                    <a:pt x="0" y="0"/>
                  </a:moveTo>
                  <a:lnTo>
                    <a:pt x="0" y="12429"/>
                  </a:lnTo>
                  <a:lnTo>
                    <a:pt x="993" y="15231"/>
                  </a:lnTo>
                  <a:lnTo>
                    <a:pt x="2648" y="18092"/>
                  </a:lnTo>
                  <a:lnTo>
                    <a:pt x="4745" y="20991"/>
                  </a:lnTo>
                  <a:lnTo>
                    <a:pt x="6143" y="24908"/>
                  </a:lnTo>
                  <a:lnTo>
                    <a:pt x="7075" y="29504"/>
                  </a:lnTo>
                  <a:lnTo>
                    <a:pt x="7697" y="34552"/>
                  </a:lnTo>
                  <a:lnTo>
                    <a:pt x="8387" y="48099"/>
                  </a:lnTo>
                  <a:lnTo>
                    <a:pt x="8775" y="69814"/>
                  </a:lnTo>
                  <a:lnTo>
                    <a:pt x="8830" y="76308"/>
                  </a:lnTo>
                  <a:lnTo>
                    <a:pt x="9860" y="84607"/>
                  </a:lnTo>
                  <a:lnTo>
                    <a:pt x="11539" y="94108"/>
                  </a:lnTo>
                  <a:lnTo>
                    <a:pt x="13652" y="104410"/>
                  </a:lnTo>
                  <a:lnTo>
                    <a:pt x="15061" y="114255"/>
                  </a:lnTo>
                  <a:lnTo>
                    <a:pt x="16000" y="123795"/>
                  </a:lnTo>
                  <a:lnTo>
                    <a:pt x="16626" y="133132"/>
                  </a:lnTo>
                  <a:lnTo>
                    <a:pt x="17044" y="143325"/>
                  </a:lnTo>
                  <a:lnTo>
                    <a:pt x="17507" y="165234"/>
                  </a:lnTo>
                  <a:lnTo>
                    <a:pt x="17846" y="247711"/>
                  </a:lnTo>
                  <a:lnTo>
                    <a:pt x="16864" y="261383"/>
                  </a:lnTo>
                  <a:lnTo>
                    <a:pt x="15215" y="274466"/>
                  </a:lnTo>
                  <a:lnTo>
                    <a:pt x="13123" y="287157"/>
                  </a:lnTo>
                  <a:lnTo>
                    <a:pt x="12722" y="300579"/>
                  </a:lnTo>
                  <a:lnTo>
                    <a:pt x="13448" y="314488"/>
                  </a:lnTo>
                  <a:lnTo>
                    <a:pt x="14925" y="328721"/>
                  </a:lnTo>
                  <a:lnTo>
                    <a:pt x="15909" y="342179"/>
                  </a:lnTo>
                  <a:lnTo>
                    <a:pt x="16566" y="355119"/>
                  </a:lnTo>
                  <a:lnTo>
                    <a:pt x="17295" y="380081"/>
                  </a:lnTo>
                  <a:lnTo>
                    <a:pt x="17619" y="404404"/>
                  </a:lnTo>
                  <a:lnTo>
                    <a:pt x="18699" y="416447"/>
                  </a:lnTo>
                  <a:lnTo>
                    <a:pt x="20412" y="428444"/>
                  </a:lnTo>
                  <a:lnTo>
                    <a:pt x="22547" y="440410"/>
                  </a:lnTo>
                  <a:lnTo>
                    <a:pt x="23971" y="452357"/>
                  </a:lnTo>
                  <a:lnTo>
                    <a:pt x="24920" y="464290"/>
                  </a:lnTo>
                  <a:lnTo>
                    <a:pt x="25553" y="476214"/>
                  </a:lnTo>
                  <a:lnTo>
                    <a:pt x="24981" y="487140"/>
                  </a:lnTo>
                  <a:lnTo>
                    <a:pt x="23607" y="497401"/>
                  </a:lnTo>
                  <a:lnTo>
                    <a:pt x="21697" y="507218"/>
                  </a:lnTo>
                  <a:lnTo>
                    <a:pt x="20425" y="515747"/>
                  </a:lnTo>
                  <a:lnTo>
                    <a:pt x="19576" y="523417"/>
                  </a:lnTo>
                  <a:lnTo>
                    <a:pt x="19010" y="530515"/>
                  </a:lnTo>
                  <a:lnTo>
                    <a:pt x="18381" y="543694"/>
                  </a:lnTo>
                  <a:lnTo>
                    <a:pt x="17878" y="571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1154"/>
            <p:cNvSpPr/>
            <p:nvPr/>
          </p:nvSpPr>
          <p:spPr>
            <a:xfrm>
              <a:off x="1005161" y="1209853"/>
              <a:ext cx="715157" cy="102671"/>
            </a:xfrm>
            <a:custGeom>
              <a:avLst/>
              <a:gdLst/>
              <a:ahLst/>
              <a:cxnLst/>
              <a:rect l="0" t="0" r="0" b="0"/>
              <a:pathLst>
                <a:path w="715157" h="102671">
                  <a:moveTo>
                    <a:pt x="0" y="84951"/>
                  </a:moveTo>
                  <a:lnTo>
                    <a:pt x="12442" y="97380"/>
                  </a:lnTo>
                  <a:lnTo>
                    <a:pt x="16241" y="99190"/>
                  </a:lnTo>
                  <a:lnTo>
                    <a:pt x="25759" y="101202"/>
                  </a:lnTo>
                  <a:lnTo>
                    <a:pt x="42286" y="102334"/>
                  </a:lnTo>
                  <a:lnTo>
                    <a:pt x="64510" y="102670"/>
                  </a:lnTo>
                  <a:lnTo>
                    <a:pt x="83963" y="100102"/>
                  </a:lnTo>
                  <a:lnTo>
                    <a:pt x="94713" y="98028"/>
                  </a:lnTo>
                  <a:lnTo>
                    <a:pt x="105852" y="96646"/>
                  </a:lnTo>
                  <a:lnTo>
                    <a:pt x="117252" y="95724"/>
                  </a:lnTo>
                  <a:lnTo>
                    <a:pt x="128825" y="95110"/>
                  </a:lnTo>
                  <a:lnTo>
                    <a:pt x="140513" y="93708"/>
                  </a:lnTo>
                  <a:lnTo>
                    <a:pt x="152278" y="91781"/>
                  </a:lnTo>
                  <a:lnTo>
                    <a:pt x="292182" y="64079"/>
                  </a:lnTo>
                  <a:lnTo>
                    <a:pt x="308021" y="60122"/>
                  </a:lnTo>
                  <a:lnTo>
                    <a:pt x="324540" y="55500"/>
                  </a:lnTo>
                  <a:lnTo>
                    <a:pt x="341512" y="50435"/>
                  </a:lnTo>
                  <a:lnTo>
                    <a:pt x="357793" y="46065"/>
                  </a:lnTo>
                  <a:lnTo>
                    <a:pt x="373614" y="42160"/>
                  </a:lnTo>
                  <a:lnTo>
                    <a:pt x="404436" y="35175"/>
                  </a:lnTo>
                  <a:lnTo>
                    <a:pt x="524415" y="10570"/>
                  </a:lnTo>
                  <a:lnTo>
                    <a:pt x="538332" y="8575"/>
                  </a:lnTo>
                  <a:lnTo>
                    <a:pt x="551583" y="7245"/>
                  </a:lnTo>
                  <a:lnTo>
                    <a:pt x="564389" y="6358"/>
                  </a:lnTo>
                  <a:lnTo>
                    <a:pt x="586565" y="5373"/>
                  </a:lnTo>
                  <a:lnTo>
                    <a:pt x="606354" y="3942"/>
                  </a:lnTo>
                  <a:lnTo>
                    <a:pt x="615803" y="2172"/>
                  </a:lnTo>
                  <a:lnTo>
                    <a:pt x="625082" y="0"/>
                  </a:lnTo>
                  <a:lnTo>
                    <a:pt x="643338" y="231"/>
                  </a:lnTo>
                  <a:lnTo>
                    <a:pt x="660391" y="2650"/>
                  </a:lnTo>
                  <a:lnTo>
                    <a:pt x="681161" y="4011"/>
                  </a:lnTo>
                  <a:lnTo>
                    <a:pt x="693756" y="4330"/>
                  </a:lnTo>
                  <a:lnTo>
                    <a:pt x="698902" y="5407"/>
                  </a:lnTo>
                  <a:lnTo>
                    <a:pt x="703327" y="7117"/>
                  </a:lnTo>
                  <a:lnTo>
                    <a:pt x="715156" y="135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1155"/>
            <p:cNvSpPr/>
            <p:nvPr/>
          </p:nvSpPr>
          <p:spPr>
            <a:xfrm>
              <a:off x="2668276" y="767953"/>
              <a:ext cx="384020" cy="578875"/>
            </a:xfrm>
            <a:custGeom>
              <a:avLst/>
              <a:gdLst/>
              <a:ahLst/>
              <a:cxnLst/>
              <a:rect l="0" t="0" r="0" b="0"/>
              <a:pathLst>
                <a:path w="384020" h="578875">
                  <a:moveTo>
                    <a:pt x="26441" y="0"/>
                  </a:moveTo>
                  <a:lnTo>
                    <a:pt x="21695" y="0"/>
                  </a:lnTo>
                  <a:lnTo>
                    <a:pt x="20297" y="992"/>
                  </a:lnTo>
                  <a:lnTo>
                    <a:pt x="19365" y="2646"/>
                  </a:lnTo>
                  <a:lnTo>
                    <a:pt x="17869" y="7688"/>
                  </a:lnTo>
                  <a:lnTo>
                    <a:pt x="17534" y="21250"/>
                  </a:lnTo>
                  <a:lnTo>
                    <a:pt x="11364" y="39953"/>
                  </a:lnTo>
                  <a:lnTo>
                    <a:pt x="9392" y="57920"/>
                  </a:lnTo>
                  <a:lnTo>
                    <a:pt x="8931" y="73367"/>
                  </a:lnTo>
                  <a:lnTo>
                    <a:pt x="6077" y="87509"/>
                  </a:lnTo>
                  <a:lnTo>
                    <a:pt x="2491" y="100408"/>
                  </a:lnTo>
                  <a:lnTo>
                    <a:pt x="897" y="112756"/>
                  </a:lnTo>
                  <a:lnTo>
                    <a:pt x="189" y="124859"/>
                  </a:lnTo>
                  <a:lnTo>
                    <a:pt x="0" y="130864"/>
                  </a:lnTo>
                  <a:lnTo>
                    <a:pt x="2439" y="142829"/>
                  </a:lnTo>
                  <a:lnTo>
                    <a:pt x="5841" y="154761"/>
                  </a:lnTo>
                  <a:lnTo>
                    <a:pt x="8749" y="171642"/>
                  </a:lnTo>
                  <a:lnTo>
                    <a:pt x="12949" y="179804"/>
                  </a:lnTo>
                  <a:lnTo>
                    <a:pt x="20898" y="189977"/>
                  </a:lnTo>
                  <a:lnTo>
                    <a:pt x="29275" y="196221"/>
                  </a:lnTo>
                  <a:lnTo>
                    <a:pt x="38626" y="201311"/>
                  </a:lnTo>
                  <a:lnTo>
                    <a:pt x="46093" y="203573"/>
                  </a:lnTo>
                  <a:lnTo>
                    <a:pt x="55882" y="204847"/>
                  </a:lnTo>
                  <a:lnTo>
                    <a:pt x="64688" y="205144"/>
                  </a:lnTo>
                  <a:lnTo>
                    <a:pt x="69818" y="205224"/>
                  </a:lnTo>
                  <a:lnTo>
                    <a:pt x="80815" y="202666"/>
                  </a:lnTo>
                  <a:lnTo>
                    <a:pt x="92324" y="199215"/>
                  </a:lnTo>
                  <a:lnTo>
                    <a:pt x="104061" y="197680"/>
                  </a:lnTo>
                  <a:lnTo>
                    <a:pt x="113251" y="194353"/>
                  </a:lnTo>
                  <a:lnTo>
                    <a:pt x="124009" y="186901"/>
                  </a:lnTo>
                  <a:lnTo>
                    <a:pt x="133487" y="178409"/>
                  </a:lnTo>
                  <a:lnTo>
                    <a:pt x="136543" y="175494"/>
                  </a:lnTo>
                  <a:lnTo>
                    <a:pt x="145588" y="161910"/>
                  </a:lnTo>
                  <a:lnTo>
                    <a:pt x="157544" y="145680"/>
                  </a:lnTo>
                  <a:lnTo>
                    <a:pt x="165496" y="131028"/>
                  </a:lnTo>
                  <a:lnTo>
                    <a:pt x="167705" y="123388"/>
                  </a:lnTo>
                  <a:lnTo>
                    <a:pt x="168948" y="108769"/>
                  </a:lnTo>
                  <a:lnTo>
                    <a:pt x="170116" y="104262"/>
                  </a:lnTo>
                  <a:lnTo>
                    <a:pt x="176478" y="89901"/>
                  </a:lnTo>
                  <a:lnTo>
                    <a:pt x="177838" y="77900"/>
                  </a:lnTo>
                  <a:lnTo>
                    <a:pt x="178298" y="60808"/>
                  </a:lnTo>
                  <a:lnTo>
                    <a:pt x="178378" y="55720"/>
                  </a:lnTo>
                  <a:lnTo>
                    <a:pt x="175748" y="51884"/>
                  </a:lnTo>
                  <a:lnTo>
                    <a:pt x="173656" y="49472"/>
                  </a:lnTo>
                  <a:lnTo>
                    <a:pt x="172261" y="46872"/>
                  </a:lnTo>
                  <a:lnTo>
                    <a:pt x="169481" y="35762"/>
                  </a:lnTo>
                  <a:lnTo>
                    <a:pt x="169472" y="56711"/>
                  </a:lnTo>
                  <a:lnTo>
                    <a:pt x="170465" y="59635"/>
                  </a:lnTo>
                  <a:lnTo>
                    <a:pt x="174217" y="65531"/>
                  </a:lnTo>
                  <a:lnTo>
                    <a:pt x="176547" y="74104"/>
                  </a:lnTo>
                  <a:lnTo>
                    <a:pt x="177169" y="79168"/>
                  </a:lnTo>
                  <a:lnTo>
                    <a:pt x="178576" y="83537"/>
                  </a:lnTo>
                  <a:lnTo>
                    <a:pt x="184310" y="95417"/>
                  </a:lnTo>
                  <a:lnTo>
                    <a:pt x="187443" y="112057"/>
                  </a:lnTo>
                  <a:lnTo>
                    <a:pt x="191696" y="127193"/>
                  </a:lnTo>
                  <a:lnTo>
                    <a:pt x="196897" y="141197"/>
                  </a:lnTo>
                  <a:lnTo>
                    <a:pt x="199674" y="147709"/>
                  </a:lnTo>
                  <a:lnTo>
                    <a:pt x="202760" y="162883"/>
                  </a:lnTo>
                  <a:lnTo>
                    <a:pt x="204132" y="179549"/>
                  </a:lnTo>
                  <a:lnTo>
                    <a:pt x="204742" y="196878"/>
                  </a:lnTo>
                  <a:lnTo>
                    <a:pt x="207662" y="214501"/>
                  </a:lnTo>
                  <a:lnTo>
                    <a:pt x="209831" y="223368"/>
                  </a:lnTo>
                  <a:lnTo>
                    <a:pt x="211277" y="233248"/>
                  </a:lnTo>
                  <a:lnTo>
                    <a:pt x="212241" y="243803"/>
                  </a:lnTo>
                  <a:lnTo>
                    <a:pt x="212884" y="254809"/>
                  </a:lnTo>
                  <a:lnTo>
                    <a:pt x="214305" y="265123"/>
                  </a:lnTo>
                  <a:lnTo>
                    <a:pt x="216246" y="274975"/>
                  </a:lnTo>
                  <a:lnTo>
                    <a:pt x="218534" y="284520"/>
                  </a:lnTo>
                  <a:lnTo>
                    <a:pt x="220059" y="294852"/>
                  </a:lnTo>
                  <a:lnTo>
                    <a:pt x="221075" y="305708"/>
                  </a:lnTo>
                  <a:lnTo>
                    <a:pt x="221753" y="316915"/>
                  </a:lnTo>
                  <a:lnTo>
                    <a:pt x="223198" y="328355"/>
                  </a:lnTo>
                  <a:lnTo>
                    <a:pt x="225155" y="339950"/>
                  </a:lnTo>
                  <a:lnTo>
                    <a:pt x="227452" y="351649"/>
                  </a:lnTo>
                  <a:lnTo>
                    <a:pt x="228984" y="362425"/>
                  </a:lnTo>
                  <a:lnTo>
                    <a:pt x="230006" y="372585"/>
                  </a:lnTo>
                  <a:lnTo>
                    <a:pt x="230686" y="382335"/>
                  </a:lnTo>
                  <a:lnTo>
                    <a:pt x="231140" y="392804"/>
                  </a:lnTo>
                  <a:lnTo>
                    <a:pt x="231644" y="415020"/>
                  </a:lnTo>
                  <a:lnTo>
                    <a:pt x="232012" y="472863"/>
                  </a:lnTo>
                  <a:lnTo>
                    <a:pt x="226735" y="490950"/>
                  </a:lnTo>
                  <a:lnTo>
                    <a:pt x="215244" y="515222"/>
                  </a:lnTo>
                  <a:lnTo>
                    <a:pt x="202462" y="541201"/>
                  </a:lnTo>
                  <a:lnTo>
                    <a:pt x="193736" y="553403"/>
                  </a:lnTo>
                  <a:lnTo>
                    <a:pt x="184229" y="563457"/>
                  </a:lnTo>
                  <a:lnTo>
                    <a:pt x="172299" y="570109"/>
                  </a:lnTo>
                  <a:lnTo>
                    <a:pt x="162120" y="575181"/>
                  </a:lnTo>
                  <a:lnTo>
                    <a:pt x="153623" y="578097"/>
                  </a:lnTo>
                  <a:lnTo>
                    <a:pt x="149966" y="578874"/>
                  </a:lnTo>
                  <a:lnTo>
                    <a:pt x="146535" y="578401"/>
                  </a:lnTo>
                  <a:lnTo>
                    <a:pt x="143255" y="577092"/>
                  </a:lnTo>
                  <a:lnTo>
                    <a:pt x="140075" y="575228"/>
                  </a:lnTo>
                  <a:lnTo>
                    <a:pt x="133892" y="567865"/>
                  </a:lnTo>
                  <a:lnTo>
                    <a:pt x="124827" y="552563"/>
                  </a:lnTo>
                  <a:lnTo>
                    <a:pt x="118839" y="540263"/>
                  </a:lnTo>
                  <a:lnTo>
                    <a:pt x="112866" y="524875"/>
                  </a:lnTo>
                  <a:lnTo>
                    <a:pt x="103919" y="499477"/>
                  </a:lnTo>
                  <a:lnTo>
                    <a:pt x="100607" y="481943"/>
                  </a:lnTo>
                  <a:lnTo>
                    <a:pt x="99134" y="465220"/>
                  </a:lnTo>
                  <a:lnTo>
                    <a:pt x="98480" y="451173"/>
                  </a:lnTo>
                  <a:lnTo>
                    <a:pt x="100838" y="438316"/>
                  </a:lnTo>
                  <a:lnTo>
                    <a:pt x="110445" y="409152"/>
                  </a:lnTo>
                  <a:lnTo>
                    <a:pt x="116088" y="394835"/>
                  </a:lnTo>
                  <a:lnTo>
                    <a:pt x="121907" y="381857"/>
                  </a:lnTo>
                  <a:lnTo>
                    <a:pt x="130767" y="363394"/>
                  </a:lnTo>
                  <a:lnTo>
                    <a:pt x="140677" y="345356"/>
                  </a:lnTo>
                  <a:lnTo>
                    <a:pt x="150383" y="333408"/>
                  </a:lnTo>
                  <a:lnTo>
                    <a:pt x="166658" y="309569"/>
                  </a:lnTo>
                  <a:lnTo>
                    <a:pt x="176830" y="297659"/>
                  </a:lnTo>
                  <a:lnTo>
                    <a:pt x="187972" y="283105"/>
                  </a:lnTo>
                  <a:lnTo>
                    <a:pt x="199546" y="267707"/>
                  </a:lnTo>
                  <a:lnTo>
                    <a:pt x="211312" y="254249"/>
                  </a:lnTo>
                  <a:lnTo>
                    <a:pt x="218224" y="247882"/>
                  </a:lnTo>
                  <a:lnTo>
                    <a:pt x="225811" y="241653"/>
                  </a:lnTo>
                  <a:lnTo>
                    <a:pt x="233850" y="235516"/>
                  </a:lnTo>
                  <a:lnTo>
                    <a:pt x="241196" y="229440"/>
                  </a:lnTo>
                  <a:lnTo>
                    <a:pt x="248079" y="223406"/>
                  </a:lnTo>
                  <a:lnTo>
                    <a:pt x="254655" y="217398"/>
                  </a:lnTo>
                  <a:lnTo>
                    <a:pt x="262018" y="212401"/>
                  </a:lnTo>
                  <a:lnTo>
                    <a:pt x="269907" y="208077"/>
                  </a:lnTo>
                  <a:lnTo>
                    <a:pt x="278146" y="204202"/>
                  </a:lnTo>
                  <a:lnTo>
                    <a:pt x="285625" y="199635"/>
                  </a:lnTo>
                  <a:lnTo>
                    <a:pt x="292598" y="194606"/>
                  </a:lnTo>
                  <a:lnTo>
                    <a:pt x="299233" y="189268"/>
                  </a:lnTo>
                  <a:lnTo>
                    <a:pt x="305643" y="184718"/>
                  </a:lnTo>
                  <a:lnTo>
                    <a:pt x="311903" y="180692"/>
                  </a:lnTo>
                  <a:lnTo>
                    <a:pt x="318062" y="177016"/>
                  </a:lnTo>
                  <a:lnTo>
                    <a:pt x="327555" y="167640"/>
                  </a:lnTo>
                  <a:lnTo>
                    <a:pt x="338484" y="153851"/>
                  </a:lnTo>
                  <a:lnTo>
                    <a:pt x="341743" y="150192"/>
                  </a:lnTo>
                  <a:lnTo>
                    <a:pt x="345902" y="147753"/>
                  </a:lnTo>
                  <a:lnTo>
                    <a:pt x="355820" y="145043"/>
                  </a:lnTo>
                  <a:lnTo>
                    <a:pt x="364202" y="141193"/>
                  </a:lnTo>
                  <a:lnTo>
                    <a:pt x="372930" y="135377"/>
                  </a:lnTo>
                  <a:lnTo>
                    <a:pt x="376773" y="134582"/>
                  </a:lnTo>
                  <a:lnTo>
                    <a:pt x="384019" y="1339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1156"/>
            <p:cNvSpPr/>
            <p:nvPr/>
          </p:nvSpPr>
          <p:spPr>
            <a:xfrm>
              <a:off x="3222253" y="705445"/>
              <a:ext cx="17770" cy="1"/>
            </a:xfrm>
            <a:custGeom>
              <a:avLst/>
              <a:gdLst/>
              <a:ahLst/>
              <a:cxnLst/>
              <a:rect l="0" t="0" r="0" b="0"/>
              <a:pathLst>
                <a:path w="17770" h="1">
                  <a:moveTo>
                    <a:pt x="17769" y="0"/>
                  </a:moveTo>
                  <a:lnTo>
                    <a:pt x="0" y="0"/>
                  </a:lnTo>
                  <a:lnTo>
                    <a:pt x="8829" y="0"/>
                  </a:lnTo>
                  <a:lnTo>
                    <a:pt x="0" y="0"/>
                  </a:lnTo>
                  <a:lnTo>
                    <a:pt x="88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1157"/>
            <p:cNvSpPr/>
            <p:nvPr/>
          </p:nvSpPr>
          <p:spPr>
            <a:xfrm>
              <a:off x="2208491" y="634378"/>
              <a:ext cx="378382" cy="392537"/>
            </a:xfrm>
            <a:custGeom>
              <a:avLst/>
              <a:gdLst/>
              <a:ahLst/>
              <a:cxnLst/>
              <a:rect l="0" t="0" r="0" b="0"/>
              <a:pathLst>
                <a:path w="378382" h="392537">
                  <a:moveTo>
                    <a:pt x="191224" y="17489"/>
                  </a:moveTo>
                  <a:lnTo>
                    <a:pt x="191224" y="8927"/>
                  </a:lnTo>
                  <a:lnTo>
                    <a:pt x="195969" y="8668"/>
                  </a:lnTo>
                  <a:lnTo>
                    <a:pt x="198360" y="7640"/>
                  </a:lnTo>
                  <a:lnTo>
                    <a:pt x="203666" y="3851"/>
                  </a:lnTo>
                  <a:lnTo>
                    <a:pt x="207465" y="2444"/>
                  </a:lnTo>
                  <a:lnTo>
                    <a:pt x="216983" y="881"/>
                  </a:lnTo>
                  <a:lnTo>
                    <a:pt x="223295" y="464"/>
                  </a:lnTo>
                  <a:lnTo>
                    <a:pt x="230483" y="186"/>
                  </a:lnTo>
                  <a:lnTo>
                    <a:pt x="238256" y="0"/>
                  </a:lnTo>
                  <a:lnTo>
                    <a:pt x="246417" y="869"/>
                  </a:lnTo>
                  <a:lnTo>
                    <a:pt x="254838" y="2440"/>
                  </a:lnTo>
                  <a:lnTo>
                    <a:pt x="263431" y="4480"/>
                  </a:lnTo>
                  <a:lnTo>
                    <a:pt x="272140" y="5840"/>
                  </a:lnTo>
                  <a:lnTo>
                    <a:pt x="280925" y="6746"/>
                  </a:lnTo>
                  <a:lnTo>
                    <a:pt x="289762" y="7351"/>
                  </a:lnTo>
                  <a:lnTo>
                    <a:pt x="297640" y="8746"/>
                  </a:lnTo>
                  <a:lnTo>
                    <a:pt x="304878" y="10668"/>
                  </a:lnTo>
                  <a:lnTo>
                    <a:pt x="311691" y="12942"/>
                  </a:lnTo>
                  <a:lnTo>
                    <a:pt x="318219" y="14458"/>
                  </a:lnTo>
                  <a:lnTo>
                    <a:pt x="324557" y="15468"/>
                  </a:lnTo>
                  <a:lnTo>
                    <a:pt x="330770" y="16142"/>
                  </a:lnTo>
                  <a:lnTo>
                    <a:pt x="336898" y="17583"/>
                  </a:lnTo>
                  <a:lnTo>
                    <a:pt x="342970" y="19536"/>
                  </a:lnTo>
                  <a:lnTo>
                    <a:pt x="354020" y="24352"/>
                  </a:lnTo>
                  <a:lnTo>
                    <a:pt x="362243" y="29800"/>
                  </a:lnTo>
                  <a:lnTo>
                    <a:pt x="369208" y="38174"/>
                  </a:lnTo>
                  <a:lnTo>
                    <a:pt x="372456" y="43185"/>
                  </a:lnTo>
                  <a:lnTo>
                    <a:pt x="376065" y="54045"/>
                  </a:lnTo>
                  <a:lnTo>
                    <a:pt x="377669" y="65486"/>
                  </a:lnTo>
                  <a:lnTo>
                    <a:pt x="378381" y="77186"/>
                  </a:lnTo>
                  <a:lnTo>
                    <a:pt x="377578" y="84076"/>
                  </a:lnTo>
                  <a:lnTo>
                    <a:pt x="376050" y="91646"/>
                  </a:lnTo>
                  <a:lnTo>
                    <a:pt x="374037" y="99669"/>
                  </a:lnTo>
                  <a:lnTo>
                    <a:pt x="371702" y="107995"/>
                  </a:lnTo>
                  <a:lnTo>
                    <a:pt x="366459" y="125182"/>
                  </a:lnTo>
                  <a:lnTo>
                    <a:pt x="362677" y="133933"/>
                  </a:lnTo>
                  <a:lnTo>
                    <a:pt x="358169" y="142743"/>
                  </a:lnTo>
                  <a:lnTo>
                    <a:pt x="348857" y="159478"/>
                  </a:lnTo>
                  <a:lnTo>
                    <a:pt x="341406" y="173530"/>
                  </a:lnTo>
                  <a:lnTo>
                    <a:pt x="337036" y="181048"/>
                  </a:lnTo>
                  <a:lnTo>
                    <a:pt x="326883" y="197338"/>
                  </a:lnTo>
                  <a:lnTo>
                    <a:pt x="320401" y="205849"/>
                  </a:lnTo>
                  <a:lnTo>
                    <a:pt x="313099" y="214500"/>
                  </a:lnTo>
                  <a:lnTo>
                    <a:pt x="305252" y="223244"/>
                  </a:lnTo>
                  <a:lnTo>
                    <a:pt x="288587" y="240896"/>
                  </a:lnTo>
                  <a:lnTo>
                    <a:pt x="279971" y="249771"/>
                  </a:lnTo>
                  <a:lnTo>
                    <a:pt x="270254" y="258664"/>
                  </a:lnTo>
                  <a:lnTo>
                    <a:pt x="259802" y="267569"/>
                  </a:lnTo>
                  <a:lnTo>
                    <a:pt x="248862" y="276483"/>
                  </a:lnTo>
                  <a:lnTo>
                    <a:pt x="238589" y="284409"/>
                  </a:lnTo>
                  <a:lnTo>
                    <a:pt x="228760" y="291678"/>
                  </a:lnTo>
                  <a:lnTo>
                    <a:pt x="198041" y="314035"/>
                  </a:lnTo>
                  <a:lnTo>
                    <a:pt x="186829" y="322343"/>
                  </a:lnTo>
                  <a:lnTo>
                    <a:pt x="174388" y="329865"/>
                  </a:lnTo>
                  <a:lnTo>
                    <a:pt x="161128" y="336865"/>
                  </a:lnTo>
                  <a:lnTo>
                    <a:pt x="147321" y="343516"/>
                  </a:lnTo>
                  <a:lnTo>
                    <a:pt x="135137" y="349934"/>
                  </a:lnTo>
                  <a:lnTo>
                    <a:pt x="124034" y="356197"/>
                  </a:lnTo>
                  <a:lnTo>
                    <a:pt x="113653" y="362357"/>
                  </a:lnTo>
                  <a:lnTo>
                    <a:pt x="102758" y="367456"/>
                  </a:lnTo>
                  <a:lnTo>
                    <a:pt x="91523" y="371847"/>
                  </a:lnTo>
                  <a:lnTo>
                    <a:pt x="80059" y="375767"/>
                  </a:lnTo>
                  <a:lnTo>
                    <a:pt x="69437" y="378380"/>
                  </a:lnTo>
                  <a:lnTo>
                    <a:pt x="59376" y="380122"/>
                  </a:lnTo>
                  <a:lnTo>
                    <a:pt x="49688" y="381283"/>
                  </a:lnTo>
                  <a:lnTo>
                    <a:pt x="41244" y="382058"/>
                  </a:lnTo>
                  <a:lnTo>
                    <a:pt x="33627" y="382574"/>
                  </a:lnTo>
                  <a:lnTo>
                    <a:pt x="26563" y="382918"/>
                  </a:lnTo>
                  <a:lnTo>
                    <a:pt x="20860" y="382155"/>
                  </a:lnTo>
                  <a:lnTo>
                    <a:pt x="11875" y="378662"/>
                  </a:lnTo>
                  <a:lnTo>
                    <a:pt x="1232" y="371117"/>
                  </a:lnTo>
                  <a:lnTo>
                    <a:pt x="0" y="367343"/>
                  </a:lnTo>
                  <a:lnTo>
                    <a:pt x="172" y="362842"/>
                  </a:lnTo>
                  <a:lnTo>
                    <a:pt x="2018" y="352549"/>
                  </a:lnTo>
                  <a:lnTo>
                    <a:pt x="2839" y="341361"/>
                  </a:lnTo>
                  <a:lnTo>
                    <a:pt x="5044" y="335599"/>
                  </a:lnTo>
                  <a:lnTo>
                    <a:pt x="12792" y="323905"/>
                  </a:lnTo>
                  <a:lnTo>
                    <a:pt x="22857" y="314739"/>
                  </a:lnTo>
                  <a:lnTo>
                    <a:pt x="34946" y="306366"/>
                  </a:lnTo>
                  <a:lnTo>
                    <a:pt x="50251" y="296030"/>
                  </a:lnTo>
                  <a:lnTo>
                    <a:pt x="57511" y="291488"/>
                  </a:lnTo>
                  <a:lnTo>
                    <a:pt x="64338" y="287467"/>
                  </a:lnTo>
                  <a:lnTo>
                    <a:pt x="70875" y="283795"/>
                  </a:lnTo>
                  <a:lnTo>
                    <a:pt x="78213" y="280354"/>
                  </a:lnTo>
                  <a:lnTo>
                    <a:pt x="86085" y="277068"/>
                  </a:lnTo>
                  <a:lnTo>
                    <a:pt x="94313" y="273886"/>
                  </a:lnTo>
                  <a:lnTo>
                    <a:pt x="101784" y="271764"/>
                  </a:lnTo>
                  <a:lnTo>
                    <a:pt x="108752" y="270349"/>
                  </a:lnTo>
                  <a:lnTo>
                    <a:pt x="115384" y="269406"/>
                  </a:lnTo>
                  <a:lnTo>
                    <a:pt x="121792" y="268778"/>
                  </a:lnTo>
                  <a:lnTo>
                    <a:pt x="128050" y="268359"/>
                  </a:lnTo>
                  <a:lnTo>
                    <a:pt x="134209" y="268079"/>
                  </a:lnTo>
                  <a:lnTo>
                    <a:pt x="146349" y="267769"/>
                  </a:lnTo>
                  <a:lnTo>
                    <a:pt x="152368" y="267686"/>
                  </a:lnTo>
                  <a:lnTo>
                    <a:pt x="158367" y="268623"/>
                  </a:lnTo>
                  <a:lnTo>
                    <a:pt x="164353" y="270240"/>
                  </a:lnTo>
                  <a:lnTo>
                    <a:pt x="192979" y="279964"/>
                  </a:lnTo>
                  <a:lnTo>
                    <a:pt x="199347" y="283753"/>
                  </a:lnTo>
                  <a:lnTo>
                    <a:pt x="214048" y="297576"/>
                  </a:lnTo>
                  <a:lnTo>
                    <a:pt x="224875" y="305022"/>
                  </a:lnTo>
                  <a:lnTo>
                    <a:pt x="236309" y="314284"/>
                  </a:lnTo>
                  <a:lnTo>
                    <a:pt x="248013" y="324023"/>
                  </a:lnTo>
                  <a:lnTo>
                    <a:pt x="259836" y="331659"/>
                  </a:lnTo>
                  <a:lnTo>
                    <a:pt x="265770" y="335084"/>
                  </a:lnTo>
                  <a:lnTo>
                    <a:pt x="277661" y="341535"/>
                  </a:lnTo>
                  <a:lnTo>
                    <a:pt x="286919" y="350356"/>
                  </a:lnTo>
                  <a:lnTo>
                    <a:pt x="290778" y="355486"/>
                  </a:lnTo>
                  <a:lnTo>
                    <a:pt x="300364" y="363832"/>
                  </a:lnTo>
                  <a:lnTo>
                    <a:pt x="310252" y="370849"/>
                  </a:lnTo>
                  <a:lnTo>
                    <a:pt x="317959" y="377275"/>
                  </a:lnTo>
                  <a:lnTo>
                    <a:pt x="327343" y="383438"/>
                  </a:lnTo>
                  <a:lnTo>
                    <a:pt x="337142" y="388492"/>
                  </a:lnTo>
                  <a:lnTo>
                    <a:pt x="348878" y="391737"/>
                  </a:lnTo>
                  <a:lnTo>
                    <a:pt x="352134" y="3925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1158"/>
            <p:cNvSpPr/>
            <p:nvPr/>
          </p:nvSpPr>
          <p:spPr>
            <a:xfrm>
              <a:off x="3231083" y="651867"/>
              <a:ext cx="214548" cy="8931"/>
            </a:xfrm>
            <a:custGeom>
              <a:avLst/>
              <a:gdLst/>
              <a:ahLst/>
              <a:cxnLst/>
              <a:rect l="0" t="0" r="0" b="0"/>
              <a:pathLst>
                <a:path w="214548" h="8931">
                  <a:moveTo>
                    <a:pt x="0" y="8930"/>
                  </a:moveTo>
                  <a:lnTo>
                    <a:pt x="4746" y="4189"/>
                  </a:lnTo>
                  <a:lnTo>
                    <a:pt x="7137" y="2793"/>
                  </a:lnTo>
                  <a:lnTo>
                    <a:pt x="9724" y="1862"/>
                  </a:lnTo>
                  <a:lnTo>
                    <a:pt x="12443" y="1241"/>
                  </a:lnTo>
                  <a:lnTo>
                    <a:pt x="15248" y="827"/>
                  </a:lnTo>
                  <a:lnTo>
                    <a:pt x="18112" y="552"/>
                  </a:lnTo>
                  <a:lnTo>
                    <a:pt x="21013" y="368"/>
                  </a:lnTo>
                  <a:lnTo>
                    <a:pt x="29536" y="163"/>
                  </a:lnTo>
                  <a:lnTo>
                    <a:pt x="21454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1159"/>
            <p:cNvSpPr/>
            <p:nvPr/>
          </p:nvSpPr>
          <p:spPr>
            <a:xfrm>
              <a:off x="3284730" y="794742"/>
              <a:ext cx="250296" cy="17828"/>
            </a:xfrm>
            <a:custGeom>
              <a:avLst/>
              <a:gdLst/>
              <a:ahLst/>
              <a:cxnLst/>
              <a:rect l="0" t="0" r="0" b="0"/>
              <a:pathLst>
                <a:path w="250296" h="17828">
                  <a:moveTo>
                    <a:pt x="8929" y="0"/>
                  </a:moveTo>
                  <a:lnTo>
                    <a:pt x="23" y="8897"/>
                  </a:lnTo>
                  <a:lnTo>
                    <a:pt x="0" y="13661"/>
                  </a:lnTo>
                  <a:lnTo>
                    <a:pt x="990" y="15060"/>
                  </a:lnTo>
                  <a:lnTo>
                    <a:pt x="2643" y="15993"/>
                  </a:lnTo>
                  <a:lnTo>
                    <a:pt x="4739" y="16615"/>
                  </a:lnTo>
                  <a:lnTo>
                    <a:pt x="7129" y="17030"/>
                  </a:lnTo>
                  <a:lnTo>
                    <a:pt x="12433" y="17491"/>
                  </a:lnTo>
                  <a:lnTo>
                    <a:pt x="16232" y="17614"/>
                  </a:lnTo>
                  <a:lnTo>
                    <a:pt x="36602" y="17811"/>
                  </a:lnTo>
                  <a:lnTo>
                    <a:pt x="42277" y="17827"/>
                  </a:lnTo>
                  <a:lnTo>
                    <a:pt x="48047" y="16846"/>
                  </a:lnTo>
                  <a:lnTo>
                    <a:pt x="53880" y="15199"/>
                  </a:lnTo>
                  <a:lnTo>
                    <a:pt x="59755" y="13109"/>
                  </a:lnTo>
                  <a:lnTo>
                    <a:pt x="65659" y="11716"/>
                  </a:lnTo>
                  <a:lnTo>
                    <a:pt x="71581" y="10787"/>
                  </a:lnTo>
                  <a:lnTo>
                    <a:pt x="77515" y="10168"/>
                  </a:lnTo>
                  <a:lnTo>
                    <a:pt x="84452" y="9755"/>
                  </a:lnTo>
                  <a:lnTo>
                    <a:pt x="100105" y="9297"/>
                  </a:lnTo>
                  <a:lnTo>
                    <a:pt x="166383" y="8939"/>
                  </a:lnTo>
                  <a:lnTo>
                    <a:pt x="250295" y="89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1160"/>
            <p:cNvSpPr/>
            <p:nvPr/>
          </p:nvSpPr>
          <p:spPr>
            <a:xfrm>
              <a:off x="3901542" y="455414"/>
              <a:ext cx="71516" cy="473274"/>
            </a:xfrm>
            <a:custGeom>
              <a:avLst/>
              <a:gdLst/>
              <a:ahLst/>
              <a:cxnLst/>
              <a:rect l="0" t="0" r="0" b="0"/>
              <a:pathLst>
                <a:path w="71516" h="473274">
                  <a:moveTo>
                    <a:pt x="71515" y="0"/>
                  </a:moveTo>
                  <a:lnTo>
                    <a:pt x="71515" y="13302"/>
                  </a:lnTo>
                  <a:lnTo>
                    <a:pt x="70522" y="15814"/>
                  </a:lnTo>
                  <a:lnTo>
                    <a:pt x="68866" y="18480"/>
                  </a:lnTo>
                  <a:lnTo>
                    <a:pt x="66769" y="21250"/>
                  </a:lnTo>
                  <a:lnTo>
                    <a:pt x="65372" y="24088"/>
                  </a:lnTo>
                  <a:lnTo>
                    <a:pt x="63818" y="29888"/>
                  </a:lnTo>
                  <a:lnTo>
                    <a:pt x="62944" y="43472"/>
                  </a:lnTo>
                  <a:lnTo>
                    <a:pt x="62685" y="64805"/>
                  </a:lnTo>
                  <a:lnTo>
                    <a:pt x="61655" y="72969"/>
                  </a:lnTo>
                  <a:lnTo>
                    <a:pt x="59975" y="81388"/>
                  </a:lnTo>
                  <a:lnTo>
                    <a:pt x="57862" y="89978"/>
                  </a:lnTo>
                  <a:lnTo>
                    <a:pt x="56454" y="98680"/>
                  </a:lnTo>
                  <a:lnTo>
                    <a:pt x="55514" y="107459"/>
                  </a:lnTo>
                  <a:lnTo>
                    <a:pt x="54888" y="116288"/>
                  </a:lnTo>
                  <a:lnTo>
                    <a:pt x="53478" y="125150"/>
                  </a:lnTo>
                  <a:lnTo>
                    <a:pt x="51544" y="134035"/>
                  </a:lnTo>
                  <a:lnTo>
                    <a:pt x="49261" y="142935"/>
                  </a:lnTo>
                  <a:lnTo>
                    <a:pt x="47740" y="152837"/>
                  </a:lnTo>
                  <a:lnTo>
                    <a:pt x="46726" y="163407"/>
                  </a:lnTo>
                  <a:lnTo>
                    <a:pt x="46049" y="174422"/>
                  </a:lnTo>
                  <a:lnTo>
                    <a:pt x="44605" y="185735"/>
                  </a:lnTo>
                  <a:lnTo>
                    <a:pt x="42649" y="197245"/>
                  </a:lnTo>
                  <a:lnTo>
                    <a:pt x="40352" y="208887"/>
                  </a:lnTo>
                  <a:lnTo>
                    <a:pt x="35151" y="232407"/>
                  </a:lnTo>
                  <a:lnTo>
                    <a:pt x="32373" y="244234"/>
                  </a:lnTo>
                  <a:lnTo>
                    <a:pt x="30521" y="256089"/>
                  </a:lnTo>
                  <a:lnTo>
                    <a:pt x="29287" y="267960"/>
                  </a:lnTo>
                  <a:lnTo>
                    <a:pt x="28464" y="279843"/>
                  </a:lnTo>
                  <a:lnTo>
                    <a:pt x="26922" y="291734"/>
                  </a:lnTo>
                  <a:lnTo>
                    <a:pt x="24901" y="303630"/>
                  </a:lnTo>
                  <a:lnTo>
                    <a:pt x="22560" y="315529"/>
                  </a:lnTo>
                  <a:lnTo>
                    <a:pt x="21000" y="327431"/>
                  </a:lnTo>
                  <a:lnTo>
                    <a:pt x="19959" y="339334"/>
                  </a:lnTo>
                  <a:lnTo>
                    <a:pt x="19266" y="351238"/>
                  </a:lnTo>
                  <a:lnTo>
                    <a:pt x="17810" y="362151"/>
                  </a:lnTo>
                  <a:lnTo>
                    <a:pt x="15846" y="372403"/>
                  </a:lnTo>
                  <a:lnTo>
                    <a:pt x="13544" y="382214"/>
                  </a:lnTo>
                  <a:lnTo>
                    <a:pt x="12009" y="391731"/>
                  </a:lnTo>
                  <a:lnTo>
                    <a:pt x="10985" y="401052"/>
                  </a:lnTo>
                  <a:lnTo>
                    <a:pt x="10303" y="410243"/>
                  </a:lnTo>
                  <a:lnTo>
                    <a:pt x="9849" y="418355"/>
                  </a:lnTo>
                  <a:lnTo>
                    <a:pt x="9343" y="432660"/>
                  </a:lnTo>
                  <a:lnTo>
                    <a:pt x="8215" y="438260"/>
                  </a:lnTo>
                  <a:lnTo>
                    <a:pt x="6470" y="442986"/>
                  </a:lnTo>
                  <a:lnTo>
                    <a:pt x="4313" y="447128"/>
                  </a:lnTo>
                  <a:lnTo>
                    <a:pt x="2875" y="450883"/>
                  </a:lnTo>
                  <a:lnTo>
                    <a:pt x="851" y="460906"/>
                  </a:lnTo>
                  <a:lnTo>
                    <a:pt x="0" y="4732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1161"/>
            <p:cNvSpPr/>
            <p:nvPr/>
          </p:nvSpPr>
          <p:spPr>
            <a:xfrm>
              <a:off x="3742040" y="500062"/>
              <a:ext cx="329352" cy="285741"/>
            </a:xfrm>
            <a:custGeom>
              <a:avLst/>
              <a:gdLst/>
              <a:ahLst/>
              <a:cxnLst/>
              <a:rect l="0" t="0" r="0" b="0"/>
              <a:pathLst>
                <a:path w="329352" h="285741">
                  <a:moveTo>
                    <a:pt x="150563" y="0"/>
                  </a:moveTo>
                  <a:lnTo>
                    <a:pt x="142866" y="7689"/>
                  </a:lnTo>
                  <a:lnTo>
                    <a:pt x="139527" y="13670"/>
                  </a:lnTo>
                  <a:lnTo>
                    <a:pt x="129290" y="33679"/>
                  </a:lnTo>
                  <a:lnTo>
                    <a:pt x="127441" y="39320"/>
                  </a:lnTo>
                  <a:lnTo>
                    <a:pt x="126209" y="45065"/>
                  </a:lnTo>
                  <a:lnTo>
                    <a:pt x="125388" y="50879"/>
                  </a:lnTo>
                  <a:lnTo>
                    <a:pt x="123847" y="56740"/>
                  </a:lnTo>
                  <a:lnTo>
                    <a:pt x="121826" y="62632"/>
                  </a:lnTo>
                  <a:lnTo>
                    <a:pt x="119486" y="68544"/>
                  </a:lnTo>
                  <a:lnTo>
                    <a:pt x="117925" y="75461"/>
                  </a:lnTo>
                  <a:lnTo>
                    <a:pt x="116885" y="83050"/>
                  </a:lnTo>
                  <a:lnTo>
                    <a:pt x="116192" y="91086"/>
                  </a:lnTo>
                  <a:lnTo>
                    <a:pt x="114736" y="98427"/>
                  </a:lnTo>
                  <a:lnTo>
                    <a:pt x="112772" y="105306"/>
                  </a:lnTo>
                  <a:lnTo>
                    <a:pt x="110470" y="111876"/>
                  </a:lnTo>
                  <a:lnTo>
                    <a:pt x="107942" y="118240"/>
                  </a:lnTo>
                  <a:lnTo>
                    <a:pt x="105263" y="124468"/>
                  </a:lnTo>
                  <a:lnTo>
                    <a:pt x="102484" y="130603"/>
                  </a:lnTo>
                  <a:lnTo>
                    <a:pt x="98645" y="137671"/>
                  </a:lnTo>
                  <a:lnTo>
                    <a:pt x="94099" y="145359"/>
                  </a:lnTo>
                  <a:lnTo>
                    <a:pt x="89082" y="153461"/>
                  </a:lnTo>
                  <a:lnTo>
                    <a:pt x="84744" y="160846"/>
                  </a:lnTo>
                  <a:lnTo>
                    <a:pt x="80858" y="167754"/>
                  </a:lnTo>
                  <a:lnTo>
                    <a:pt x="77275" y="174344"/>
                  </a:lnTo>
                  <a:lnTo>
                    <a:pt x="72899" y="180722"/>
                  </a:lnTo>
                  <a:lnTo>
                    <a:pt x="67996" y="186958"/>
                  </a:lnTo>
                  <a:lnTo>
                    <a:pt x="62740" y="193100"/>
                  </a:lnTo>
                  <a:lnTo>
                    <a:pt x="58243" y="199179"/>
                  </a:lnTo>
                  <a:lnTo>
                    <a:pt x="54252" y="205216"/>
                  </a:lnTo>
                  <a:lnTo>
                    <a:pt x="50598" y="211225"/>
                  </a:lnTo>
                  <a:lnTo>
                    <a:pt x="46175" y="217215"/>
                  </a:lnTo>
                  <a:lnTo>
                    <a:pt x="41240" y="223193"/>
                  </a:lnTo>
                  <a:lnTo>
                    <a:pt x="35964" y="229163"/>
                  </a:lnTo>
                  <a:lnTo>
                    <a:pt x="31453" y="235127"/>
                  </a:lnTo>
                  <a:lnTo>
                    <a:pt x="27452" y="241087"/>
                  </a:lnTo>
                  <a:lnTo>
                    <a:pt x="23791" y="247045"/>
                  </a:lnTo>
                  <a:lnTo>
                    <a:pt x="20358" y="252009"/>
                  </a:lnTo>
                  <a:lnTo>
                    <a:pt x="13895" y="260171"/>
                  </a:lnTo>
                  <a:lnTo>
                    <a:pt x="10359" y="267106"/>
                  </a:lnTo>
                  <a:lnTo>
                    <a:pt x="9417" y="270344"/>
                  </a:lnTo>
                  <a:lnTo>
                    <a:pt x="7795" y="272503"/>
                  </a:lnTo>
                  <a:lnTo>
                    <a:pt x="5721" y="273942"/>
                  </a:lnTo>
                  <a:lnTo>
                    <a:pt x="3345" y="274902"/>
                  </a:lnTo>
                  <a:lnTo>
                    <a:pt x="1761" y="276534"/>
                  </a:lnTo>
                  <a:lnTo>
                    <a:pt x="704" y="278614"/>
                  </a:lnTo>
                  <a:lnTo>
                    <a:pt x="0" y="280993"/>
                  </a:lnTo>
                  <a:lnTo>
                    <a:pt x="524" y="282579"/>
                  </a:lnTo>
                  <a:lnTo>
                    <a:pt x="1866" y="283636"/>
                  </a:lnTo>
                  <a:lnTo>
                    <a:pt x="6412" y="285333"/>
                  </a:lnTo>
                  <a:lnTo>
                    <a:pt x="15440" y="285668"/>
                  </a:lnTo>
                  <a:lnTo>
                    <a:pt x="40959" y="285740"/>
                  </a:lnTo>
                  <a:lnTo>
                    <a:pt x="46702" y="284751"/>
                  </a:lnTo>
                  <a:lnTo>
                    <a:pt x="52517" y="283100"/>
                  </a:lnTo>
                  <a:lnTo>
                    <a:pt x="58381" y="281007"/>
                  </a:lnTo>
                  <a:lnTo>
                    <a:pt x="65269" y="279611"/>
                  </a:lnTo>
                  <a:lnTo>
                    <a:pt x="72841" y="278681"/>
                  </a:lnTo>
                  <a:lnTo>
                    <a:pt x="80870" y="278061"/>
                  </a:lnTo>
                  <a:lnTo>
                    <a:pt x="89202" y="276656"/>
                  </a:lnTo>
                  <a:lnTo>
                    <a:pt x="97736" y="274726"/>
                  </a:lnTo>
                  <a:lnTo>
                    <a:pt x="106406" y="272448"/>
                  </a:lnTo>
                  <a:lnTo>
                    <a:pt x="115165" y="269937"/>
                  </a:lnTo>
                  <a:lnTo>
                    <a:pt x="132844" y="264501"/>
                  </a:lnTo>
                  <a:lnTo>
                    <a:pt x="141730" y="262654"/>
                  </a:lnTo>
                  <a:lnTo>
                    <a:pt x="150634" y="261423"/>
                  </a:lnTo>
                  <a:lnTo>
                    <a:pt x="159550" y="260603"/>
                  </a:lnTo>
                  <a:lnTo>
                    <a:pt x="168473" y="260056"/>
                  </a:lnTo>
                  <a:lnTo>
                    <a:pt x="186335" y="259448"/>
                  </a:lnTo>
                  <a:lnTo>
                    <a:pt x="228371" y="259025"/>
                  </a:lnTo>
                  <a:lnTo>
                    <a:pt x="329351" y="2589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1162"/>
            <p:cNvSpPr/>
            <p:nvPr/>
          </p:nvSpPr>
          <p:spPr>
            <a:xfrm>
              <a:off x="4071391" y="643046"/>
              <a:ext cx="348640" cy="294572"/>
            </a:xfrm>
            <a:custGeom>
              <a:avLst/>
              <a:gdLst/>
              <a:ahLst/>
              <a:cxnLst/>
              <a:rect l="0" t="0" r="0" b="0"/>
              <a:pathLst>
                <a:path w="348640" h="294572">
                  <a:moveTo>
                    <a:pt x="348639" y="8821"/>
                  </a:moveTo>
                  <a:lnTo>
                    <a:pt x="348639" y="0"/>
                  </a:lnTo>
                  <a:lnTo>
                    <a:pt x="343893" y="4664"/>
                  </a:lnTo>
                  <a:lnTo>
                    <a:pt x="338915" y="12265"/>
                  </a:lnTo>
                  <a:lnTo>
                    <a:pt x="333391" y="21266"/>
                  </a:lnTo>
                  <a:lnTo>
                    <a:pt x="327626" y="28574"/>
                  </a:lnTo>
                  <a:lnTo>
                    <a:pt x="322711" y="32904"/>
                  </a:lnTo>
                  <a:lnTo>
                    <a:pt x="316454" y="37775"/>
                  </a:lnTo>
                  <a:lnTo>
                    <a:pt x="309304" y="43006"/>
                  </a:lnTo>
                  <a:lnTo>
                    <a:pt x="293412" y="54111"/>
                  </a:lnTo>
                  <a:lnTo>
                    <a:pt x="285003" y="59850"/>
                  </a:lnTo>
                  <a:lnTo>
                    <a:pt x="265064" y="74165"/>
                  </a:lnTo>
                  <a:lnTo>
                    <a:pt x="184566" y="134003"/>
                  </a:lnTo>
                  <a:lnTo>
                    <a:pt x="173701" y="142877"/>
                  </a:lnTo>
                  <a:lnTo>
                    <a:pt x="163478" y="151770"/>
                  </a:lnTo>
                  <a:lnTo>
                    <a:pt x="153683" y="160675"/>
                  </a:lnTo>
                  <a:lnTo>
                    <a:pt x="134853" y="178507"/>
                  </a:lnTo>
                  <a:lnTo>
                    <a:pt x="98484" y="214208"/>
                  </a:lnTo>
                  <a:lnTo>
                    <a:pt x="89495" y="222144"/>
                  </a:lnTo>
                  <a:lnTo>
                    <a:pt x="80522" y="229420"/>
                  </a:lnTo>
                  <a:lnTo>
                    <a:pt x="71561" y="236254"/>
                  </a:lnTo>
                  <a:lnTo>
                    <a:pt x="63600" y="241802"/>
                  </a:lnTo>
                  <a:lnTo>
                    <a:pt x="56305" y="246494"/>
                  </a:lnTo>
                  <a:lnTo>
                    <a:pt x="49457" y="250613"/>
                  </a:lnTo>
                  <a:lnTo>
                    <a:pt x="43897" y="255344"/>
                  </a:lnTo>
                  <a:lnTo>
                    <a:pt x="39198" y="260482"/>
                  </a:lnTo>
                  <a:lnTo>
                    <a:pt x="35072" y="265892"/>
                  </a:lnTo>
                  <a:lnTo>
                    <a:pt x="25189" y="274549"/>
                  </a:lnTo>
                  <a:lnTo>
                    <a:pt x="12149" y="283450"/>
                  </a:lnTo>
                  <a:lnTo>
                    <a:pt x="2287" y="292421"/>
                  </a:lnTo>
                  <a:lnTo>
                    <a:pt x="0" y="2945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1163"/>
            <p:cNvSpPr/>
            <p:nvPr/>
          </p:nvSpPr>
          <p:spPr>
            <a:xfrm>
              <a:off x="4205483" y="642938"/>
              <a:ext cx="277124" cy="321469"/>
            </a:xfrm>
            <a:custGeom>
              <a:avLst/>
              <a:gdLst/>
              <a:ahLst/>
              <a:cxnLst/>
              <a:rect l="0" t="0" r="0" b="0"/>
              <a:pathLst>
                <a:path w="277124" h="321469">
                  <a:moveTo>
                    <a:pt x="0" y="0"/>
                  </a:moveTo>
                  <a:lnTo>
                    <a:pt x="0" y="4740"/>
                  </a:lnTo>
                  <a:lnTo>
                    <a:pt x="993" y="7129"/>
                  </a:lnTo>
                  <a:lnTo>
                    <a:pt x="6143" y="15231"/>
                  </a:lnTo>
                  <a:lnTo>
                    <a:pt x="9104" y="24907"/>
                  </a:lnTo>
                  <a:lnTo>
                    <a:pt x="13317" y="34551"/>
                  </a:lnTo>
                  <a:lnTo>
                    <a:pt x="16824" y="39901"/>
                  </a:lnTo>
                  <a:lnTo>
                    <a:pt x="21149" y="45452"/>
                  </a:lnTo>
                  <a:lnTo>
                    <a:pt x="26019" y="51137"/>
                  </a:lnTo>
                  <a:lnTo>
                    <a:pt x="31252" y="56912"/>
                  </a:lnTo>
                  <a:lnTo>
                    <a:pt x="42364" y="68619"/>
                  </a:lnTo>
                  <a:lnTo>
                    <a:pt x="47114" y="74519"/>
                  </a:lnTo>
                  <a:lnTo>
                    <a:pt x="51275" y="80437"/>
                  </a:lnTo>
                  <a:lnTo>
                    <a:pt x="59540" y="93296"/>
                  </a:lnTo>
                  <a:lnTo>
                    <a:pt x="69835" y="108934"/>
                  </a:lnTo>
                  <a:lnTo>
                    <a:pt x="76355" y="116278"/>
                  </a:lnTo>
                  <a:lnTo>
                    <a:pt x="83682" y="123159"/>
                  </a:lnTo>
                  <a:lnTo>
                    <a:pt x="91545" y="129731"/>
                  </a:lnTo>
                  <a:lnTo>
                    <a:pt x="98775" y="137089"/>
                  </a:lnTo>
                  <a:lnTo>
                    <a:pt x="105581" y="144970"/>
                  </a:lnTo>
                  <a:lnTo>
                    <a:pt x="112105" y="153201"/>
                  </a:lnTo>
                  <a:lnTo>
                    <a:pt x="118441" y="160673"/>
                  </a:lnTo>
                  <a:lnTo>
                    <a:pt x="124651" y="167639"/>
                  </a:lnTo>
                  <a:lnTo>
                    <a:pt x="130778" y="174267"/>
                  </a:lnTo>
                  <a:lnTo>
                    <a:pt x="136849" y="181662"/>
                  </a:lnTo>
                  <a:lnTo>
                    <a:pt x="142883" y="189569"/>
                  </a:lnTo>
                  <a:lnTo>
                    <a:pt x="148892" y="197816"/>
                  </a:lnTo>
                  <a:lnTo>
                    <a:pt x="155878" y="205299"/>
                  </a:lnTo>
                  <a:lnTo>
                    <a:pt x="163515" y="212272"/>
                  </a:lnTo>
                  <a:lnTo>
                    <a:pt x="171586" y="218905"/>
                  </a:lnTo>
                  <a:lnTo>
                    <a:pt x="178954" y="225312"/>
                  </a:lnTo>
                  <a:lnTo>
                    <a:pt x="185852" y="231567"/>
                  </a:lnTo>
                  <a:lnTo>
                    <a:pt x="198814" y="243809"/>
                  </a:lnTo>
                  <a:lnTo>
                    <a:pt x="229336" y="273808"/>
                  </a:lnTo>
                  <a:lnTo>
                    <a:pt x="235332" y="278781"/>
                  </a:lnTo>
                  <a:lnTo>
                    <a:pt x="241316" y="283088"/>
                  </a:lnTo>
                  <a:lnTo>
                    <a:pt x="247292" y="286952"/>
                  </a:lnTo>
                  <a:lnTo>
                    <a:pt x="252270" y="290520"/>
                  </a:lnTo>
                  <a:lnTo>
                    <a:pt x="260449" y="297130"/>
                  </a:lnTo>
                  <a:lnTo>
                    <a:pt x="267395" y="303375"/>
                  </a:lnTo>
                  <a:lnTo>
                    <a:pt x="270637" y="306430"/>
                  </a:lnTo>
                  <a:lnTo>
                    <a:pt x="272799" y="309458"/>
                  </a:lnTo>
                  <a:lnTo>
                    <a:pt x="274241" y="312469"/>
                  </a:lnTo>
                  <a:lnTo>
                    <a:pt x="277123" y="3214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1164"/>
            <p:cNvSpPr/>
            <p:nvPr/>
          </p:nvSpPr>
          <p:spPr>
            <a:xfrm>
              <a:off x="4786548" y="589359"/>
              <a:ext cx="35759" cy="232173"/>
            </a:xfrm>
            <a:custGeom>
              <a:avLst/>
              <a:gdLst/>
              <a:ahLst/>
              <a:cxnLst/>
              <a:rect l="0" t="0" r="0" b="0"/>
              <a:pathLst>
                <a:path w="35759" h="232173">
                  <a:moveTo>
                    <a:pt x="35758" y="0"/>
                  </a:moveTo>
                  <a:lnTo>
                    <a:pt x="28060" y="0"/>
                  </a:lnTo>
                  <a:lnTo>
                    <a:pt x="27647" y="993"/>
                  </a:lnTo>
                  <a:lnTo>
                    <a:pt x="27064" y="7129"/>
                  </a:lnTo>
                  <a:lnTo>
                    <a:pt x="26928" y="12429"/>
                  </a:lnTo>
                  <a:lnTo>
                    <a:pt x="25898" y="16224"/>
                  </a:lnTo>
                  <a:lnTo>
                    <a:pt x="24218" y="20738"/>
                  </a:lnTo>
                  <a:lnTo>
                    <a:pt x="22105" y="25732"/>
                  </a:lnTo>
                  <a:lnTo>
                    <a:pt x="20696" y="31045"/>
                  </a:lnTo>
                  <a:lnTo>
                    <a:pt x="19757" y="36572"/>
                  </a:lnTo>
                  <a:lnTo>
                    <a:pt x="19131" y="42241"/>
                  </a:lnTo>
                  <a:lnTo>
                    <a:pt x="17720" y="48004"/>
                  </a:lnTo>
                  <a:lnTo>
                    <a:pt x="15786" y="53831"/>
                  </a:lnTo>
                  <a:lnTo>
                    <a:pt x="13504" y="59700"/>
                  </a:lnTo>
                  <a:lnTo>
                    <a:pt x="11982" y="66589"/>
                  </a:lnTo>
                  <a:lnTo>
                    <a:pt x="10968" y="74159"/>
                  </a:lnTo>
                  <a:lnTo>
                    <a:pt x="10292" y="82181"/>
                  </a:lnTo>
                  <a:lnTo>
                    <a:pt x="9841" y="90506"/>
                  </a:lnTo>
                  <a:lnTo>
                    <a:pt x="9340" y="107694"/>
                  </a:lnTo>
                  <a:lnTo>
                    <a:pt x="8213" y="115452"/>
                  </a:lnTo>
                  <a:lnTo>
                    <a:pt x="6469" y="122609"/>
                  </a:lnTo>
                  <a:lnTo>
                    <a:pt x="4312" y="129364"/>
                  </a:lnTo>
                  <a:lnTo>
                    <a:pt x="2874" y="135852"/>
                  </a:lnTo>
                  <a:lnTo>
                    <a:pt x="1916" y="142162"/>
                  </a:lnTo>
                  <a:lnTo>
                    <a:pt x="1278" y="148353"/>
                  </a:lnTo>
                  <a:lnTo>
                    <a:pt x="852" y="154465"/>
                  </a:lnTo>
                  <a:lnTo>
                    <a:pt x="568" y="160523"/>
                  </a:lnTo>
                  <a:lnTo>
                    <a:pt x="252" y="172547"/>
                  </a:lnTo>
                  <a:lnTo>
                    <a:pt x="0" y="2321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1165"/>
            <p:cNvSpPr/>
            <p:nvPr/>
          </p:nvSpPr>
          <p:spPr>
            <a:xfrm>
              <a:off x="4661395" y="687586"/>
              <a:ext cx="259246" cy="17492"/>
            </a:xfrm>
            <a:custGeom>
              <a:avLst/>
              <a:gdLst/>
              <a:ahLst/>
              <a:cxnLst/>
              <a:rect l="0" t="0" r="0" b="0"/>
              <a:pathLst>
                <a:path w="259246" h="17492">
                  <a:moveTo>
                    <a:pt x="0" y="0"/>
                  </a:moveTo>
                  <a:lnTo>
                    <a:pt x="12443" y="0"/>
                  </a:lnTo>
                  <a:lnTo>
                    <a:pt x="16241" y="992"/>
                  </a:lnTo>
                  <a:lnTo>
                    <a:pt x="20760" y="2646"/>
                  </a:lnTo>
                  <a:lnTo>
                    <a:pt x="25760" y="4740"/>
                  </a:lnTo>
                  <a:lnTo>
                    <a:pt x="31079" y="6137"/>
                  </a:lnTo>
                  <a:lnTo>
                    <a:pt x="36612" y="7068"/>
                  </a:lnTo>
                  <a:lnTo>
                    <a:pt x="42287" y="7688"/>
                  </a:lnTo>
                  <a:lnTo>
                    <a:pt x="49050" y="8102"/>
                  </a:lnTo>
                  <a:lnTo>
                    <a:pt x="64511" y="8562"/>
                  </a:lnTo>
                  <a:lnTo>
                    <a:pt x="124080" y="8897"/>
                  </a:lnTo>
                  <a:lnTo>
                    <a:pt x="134370" y="9900"/>
                  </a:lnTo>
                  <a:lnTo>
                    <a:pt x="145203" y="11561"/>
                  </a:lnTo>
                  <a:lnTo>
                    <a:pt x="156399" y="13660"/>
                  </a:lnTo>
                  <a:lnTo>
                    <a:pt x="166842" y="15060"/>
                  </a:lnTo>
                  <a:lnTo>
                    <a:pt x="176784" y="15993"/>
                  </a:lnTo>
                  <a:lnTo>
                    <a:pt x="186392" y="16615"/>
                  </a:lnTo>
                  <a:lnTo>
                    <a:pt x="195777" y="17030"/>
                  </a:lnTo>
                  <a:lnTo>
                    <a:pt x="214151" y="17491"/>
                  </a:lnTo>
                  <a:lnTo>
                    <a:pt x="222230" y="16621"/>
                  </a:lnTo>
                  <a:lnTo>
                    <a:pt x="229601" y="15050"/>
                  </a:lnTo>
                  <a:lnTo>
                    <a:pt x="236503" y="13010"/>
                  </a:lnTo>
                  <a:lnTo>
                    <a:pt x="242097" y="11650"/>
                  </a:lnTo>
                  <a:lnTo>
                    <a:pt x="246820" y="10743"/>
                  </a:lnTo>
                  <a:lnTo>
                    <a:pt x="259245" y="89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1166"/>
            <p:cNvSpPr/>
            <p:nvPr/>
          </p:nvSpPr>
          <p:spPr>
            <a:xfrm>
              <a:off x="4970654" y="428628"/>
              <a:ext cx="298624" cy="481474"/>
            </a:xfrm>
            <a:custGeom>
              <a:avLst/>
              <a:gdLst/>
              <a:ahLst/>
              <a:cxnLst/>
              <a:rect l="0" t="0" r="0" b="0"/>
              <a:pathLst>
                <a:path w="298624" h="481474">
                  <a:moveTo>
                    <a:pt x="298623" y="8926"/>
                  </a:moveTo>
                  <a:lnTo>
                    <a:pt x="298623" y="29"/>
                  </a:lnTo>
                  <a:lnTo>
                    <a:pt x="286181" y="0"/>
                  </a:lnTo>
                  <a:lnTo>
                    <a:pt x="283375" y="991"/>
                  </a:lnTo>
                  <a:lnTo>
                    <a:pt x="277610" y="4738"/>
                  </a:lnTo>
                  <a:lnTo>
                    <a:pt x="269088" y="9711"/>
                  </a:lnTo>
                  <a:lnTo>
                    <a:pt x="264034" y="12426"/>
                  </a:lnTo>
                  <a:lnTo>
                    <a:pt x="258678" y="16220"/>
                  </a:lnTo>
                  <a:lnTo>
                    <a:pt x="253121" y="20734"/>
                  </a:lnTo>
                  <a:lnTo>
                    <a:pt x="247430" y="25728"/>
                  </a:lnTo>
                  <a:lnTo>
                    <a:pt x="240655" y="31042"/>
                  </a:lnTo>
                  <a:lnTo>
                    <a:pt x="233159" y="36568"/>
                  </a:lnTo>
                  <a:lnTo>
                    <a:pt x="225183" y="42237"/>
                  </a:lnTo>
                  <a:lnTo>
                    <a:pt x="216885" y="48993"/>
                  </a:lnTo>
                  <a:lnTo>
                    <a:pt x="208373" y="56473"/>
                  </a:lnTo>
                  <a:lnTo>
                    <a:pt x="199719" y="64437"/>
                  </a:lnTo>
                  <a:lnTo>
                    <a:pt x="182157" y="81223"/>
                  </a:lnTo>
                  <a:lnTo>
                    <a:pt x="173302" y="89866"/>
                  </a:lnTo>
                  <a:lnTo>
                    <a:pt x="165412" y="98605"/>
                  </a:lnTo>
                  <a:lnTo>
                    <a:pt x="158165" y="107407"/>
                  </a:lnTo>
                  <a:lnTo>
                    <a:pt x="151348" y="116252"/>
                  </a:lnTo>
                  <a:lnTo>
                    <a:pt x="143823" y="125125"/>
                  </a:lnTo>
                  <a:lnTo>
                    <a:pt x="135827" y="134017"/>
                  </a:lnTo>
                  <a:lnTo>
                    <a:pt x="127516" y="142922"/>
                  </a:lnTo>
                  <a:lnTo>
                    <a:pt x="118996" y="152827"/>
                  </a:lnTo>
                  <a:lnTo>
                    <a:pt x="110336" y="163399"/>
                  </a:lnTo>
                  <a:lnTo>
                    <a:pt x="101583" y="174416"/>
                  </a:lnTo>
                  <a:lnTo>
                    <a:pt x="93761" y="185729"/>
                  </a:lnTo>
                  <a:lnTo>
                    <a:pt x="86559" y="197240"/>
                  </a:lnTo>
                  <a:lnTo>
                    <a:pt x="79772" y="208883"/>
                  </a:lnTo>
                  <a:lnTo>
                    <a:pt x="66933" y="232403"/>
                  </a:lnTo>
                  <a:lnTo>
                    <a:pt x="42504" y="279840"/>
                  </a:lnTo>
                  <a:lnTo>
                    <a:pt x="36496" y="290739"/>
                  </a:lnTo>
                  <a:lnTo>
                    <a:pt x="30504" y="300981"/>
                  </a:lnTo>
                  <a:lnTo>
                    <a:pt x="24523" y="310786"/>
                  </a:lnTo>
                  <a:lnTo>
                    <a:pt x="19542" y="321291"/>
                  </a:lnTo>
                  <a:lnTo>
                    <a:pt x="15229" y="332263"/>
                  </a:lnTo>
                  <a:lnTo>
                    <a:pt x="11360" y="343547"/>
                  </a:lnTo>
                  <a:lnTo>
                    <a:pt x="7787" y="355038"/>
                  </a:lnTo>
                  <a:lnTo>
                    <a:pt x="1169" y="378389"/>
                  </a:lnTo>
                  <a:lnTo>
                    <a:pt x="0" y="389180"/>
                  </a:lnTo>
                  <a:lnTo>
                    <a:pt x="214" y="399351"/>
                  </a:lnTo>
                  <a:lnTo>
                    <a:pt x="1349" y="409108"/>
                  </a:lnTo>
                  <a:lnTo>
                    <a:pt x="2106" y="418589"/>
                  </a:lnTo>
                  <a:lnTo>
                    <a:pt x="2611" y="427886"/>
                  </a:lnTo>
                  <a:lnTo>
                    <a:pt x="2948" y="437061"/>
                  </a:lnTo>
                  <a:lnTo>
                    <a:pt x="5159" y="445162"/>
                  </a:lnTo>
                  <a:lnTo>
                    <a:pt x="12913" y="459455"/>
                  </a:lnTo>
                  <a:lnTo>
                    <a:pt x="17762" y="465052"/>
                  </a:lnTo>
                  <a:lnTo>
                    <a:pt x="22982" y="469776"/>
                  </a:lnTo>
                  <a:lnTo>
                    <a:pt x="28447" y="473917"/>
                  </a:lnTo>
                  <a:lnTo>
                    <a:pt x="35071" y="476678"/>
                  </a:lnTo>
                  <a:lnTo>
                    <a:pt x="42467" y="478519"/>
                  </a:lnTo>
                  <a:lnTo>
                    <a:pt x="50377" y="479746"/>
                  </a:lnTo>
                  <a:lnTo>
                    <a:pt x="58630" y="480564"/>
                  </a:lnTo>
                  <a:lnTo>
                    <a:pt x="67112" y="481109"/>
                  </a:lnTo>
                  <a:lnTo>
                    <a:pt x="75747" y="481473"/>
                  </a:lnTo>
                  <a:lnTo>
                    <a:pt x="84483" y="480723"/>
                  </a:lnTo>
                  <a:lnTo>
                    <a:pt x="93287" y="479231"/>
                  </a:lnTo>
                  <a:lnTo>
                    <a:pt x="102136" y="477244"/>
                  </a:lnTo>
                  <a:lnTo>
                    <a:pt x="111015" y="474927"/>
                  </a:lnTo>
                  <a:lnTo>
                    <a:pt x="119915" y="472391"/>
                  </a:lnTo>
                  <a:lnTo>
                    <a:pt x="128827" y="469707"/>
                  </a:lnTo>
                  <a:lnTo>
                    <a:pt x="137749" y="465934"/>
                  </a:lnTo>
                  <a:lnTo>
                    <a:pt x="146676" y="461434"/>
                  </a:lnTo>
                  <a:lnTo>
                    <a:pt x="155608" y="456450"/>
                  </a:lnTo>
                  <a:lnTo>
                    <a:pt x="164542" y="450150"/>
                  </a:lnTo>
                  <a:lnTo>
                    <a:pt x="173478" y="442974"/>
                  </a:lnTo>
                  <a:lnTo>
                    <a:pt x="182415" y="435213"/>
                  </a:lnTo>
                  <a:lnTo>
                    <a:pt x="191353" y="428055"/>
                  </a:lnTo>
                  <a:lnTo>
                    <a:pt x="200292" y="421299"/>
                  </a:lnTo>
                  <a:lnTo>
                    <a:pt x="209230" y="414810"/>
                  </a:lnTo>
                  <a:lnTo>
                    <a:pt x="217176" y="407508"/>
                  </a:lnTo>
                  <a:lnTo>
                    <a:pt x="224460" y="399663"/>
                  </a:lnTo>
                  <a:lnTo>
                    <a:pt x="231302" y="391457"/>
                  </a:lnTo>
                  <a:lnTo>
                    <a:pt x="236857" y="384001"/>
                  </a:lnTo>
                  <a:lnTo>
                    <a:pt x="245678" y="370426"/>
                  </a:lnTo>
                  <a:lnTo>
                    <a:pt x="249420" y="363035"/>
                  </a:lnTo>
                  <a:lnTo>
                    <a:pt x="252909" y="355132"/>
                  </a:lnTo>
                  <a:lnTo>
                    <a:pt x="258440" y="340397"/>
                  </a:lnTo>
                  <a:lnTo>
                    <a:pt x="261554" y="325531"/>
                  </a:lnTo>
                  <a:lnTo>
                    <a:pt x="262282" y="314674"/>
                  </a:lnTo>
                  <a:lnTo>
                    <a:pt x="260490" y="309992"/>
                  </a:lnTo>
                  <a:lnTo>
                    <a:pt x="257309" y="305879"/>
                  </a:lnTo>
                  <a:lnTo>
                    <a:pt x="253202" y="302145"/>
                  </a:lnTo>
                  <a:lnTo>
                    <a:pt x="248476" y="299655"/>
                  </a:lnTo>
                  <a:lnTo>
                    <a:pt x="243340" y="297996"/>
                  </a:lnTo>
                  <a:lnTo>
                    <a:pt x="237929" y="296889"/>
                  </a:lnTo>
                  <a:lnTo>
                    <a:pt x="231342" y="296152"/>
                  </a:lnTo>
                  <a:lnTo>
                    <a:pt x="223971" y="295660"/>
                  </a:lnTo>
                  <a:lnTo>
                    <a:pt x="216077" y="295332"/>
                  </a:lnTo>
                  <a:lnTo>
                    <a:pt x="196712" y="294968"/>
                  </a:lnTo>
                  <a:lnTo>
                    <a:pt x="156651" y="294734"/>
                  </a:lnTo>
                  <a:lnTo>
                    <a:pt x="146365" y="295707"/>
                  </a:lnTo>
                  <a:lnTo>
                    <a:pt x="135535" y="297348"/>
                  </a:lnTo>
                  <a:lnTo>
                    <a:pt x="124342" y="299434"/>
                  </a:lnTo>
                  <a:lnTo>
                    <a:pt x="113900" y="301817"/>
                  </a:lnTo>
                  <a:lnTo>
                    <a:pt x="103959" y="304398"/>
                  </a:lnTo>
                  <a:lnTo>
                    <a:pt x="94351" y="307110"/>
                  </a:lnTo>
                  <a:lnTo>
                    <a:pt x="75731" y="312770"/>
                  </a:lnTo>
                  <a:lnTo>
                    <a:pt x="66593" y="315669"/>
                  </a:lnTo>
                  <a:lnTo>
                    <a:pt x="58515" y="319585"/>
                  </a:lnTo>
                  <a:lnTo>
                    <a:pt x="51143" y="324181"/>
                  </a:lnTo>
                  <a:lnTo>
                    <a:pt x="44242" y="329229"/>
                  </a:lnTo>
                  <a:lnTo>
                    <a:pt x="38648" y="333586"/>
                  </a:lnTo>
                  <a:lnTo>
                    <a:pt x="29784" y="341074"/>
                  </a:lnTo>
                  <a:lnTo>
                    <a:pt x="22533" y="347709"/>
                  </a:lnTo>
                  <a:lnTo>
                    <a:pt x="12561" y="3571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1167"/>
            <p:cNvSpPr/>
            <p:nvPr/>
          </p:nvSpPr>
          <p:spPr>
            <a:xfrm>
              <a:off x="1166265" y="1741289"/>
              <a:ext cx="162078" cy="642939"/>
            </a:xfrm>
            <a:custGeom>
              <a:avLst/>
              <a:gdLst/>
              <a:ahLst/>
              <a:cxnLst/>
              <a:rect l="0" t="0" r="0" b="0"/>
              <a:pathLst>
                <a:path w="162078" h="642939">
                  <a:moveTo>
                    <a:pt x="151776" y="0"/>
                  </a:moveTo>
                  <a:lnTo>
                    <a:pt x="162077" y="0"/>
                  </a:lnTo>
                  <a:lnTo>
                    <a:pt x="156705" y="0"/>
                  </a:lnTo>
                  <a:lnTo>
                    <a:pt x="159991" y="0"/>
                  </a:lnTo>
                  <a:lnTo>
                    <a:pt x="155756" y="9481"/>
                  </a:lnTo>
                  <a:lnTo>
                    <a:pt x="150896" y="16782"/>
                  </a:lnTo>
                  <a:lnTo>
                    <a:pt x="148210" y="20117"/>
                  </a:lnTo>
                  <a:lnTo>
                    <a:pt x="145426" y="24326"/>
                  </a:lnTo>
                  <a:lnTo>
                    <a:pt x="142576" y="29116"/>
                  </a:lnTo>
                  <a:lnTo>
                    <a:pt x="139683" y="34293"/>
                  </a:lnTo>
                  <a:lnTo>
                    <a:pt x="135768" y="40721"/>
                  </a:lnTo>
                  <a:lnTo>
                    <a:pt x="126120" y="55802"/>
                  </a:lnTo>
                  <a:lnTo>
                    <a:pt x="121760" y="62998"/>
                  </a:lnTo>
                  <a:lnTo>
                    <a:pt x="117860" y="69780"/>
                  </a:lnTo>
                  <a:lnTo>
                    <a:pt x="114266" y="76286"/>
                  </a:lnTo>
                  <a:lnTo>
                    <a:pt x="109884" y="83599"/>
                  </a:lnTo>
                  <a:lnTo>
                    <a:pt x="99717" y="99663"/>
                  </a:lnTo>
                  <a:lnTo>
                    <a:pt x="95219" y="109106"/>
                  </a:lnTo>
                  <a:lnTo>
                    <a:pt x="91226" y="119370"/>
                  </a:lnTo>
                  <a:lnTo>
                    <a:pt x="87571" y="130182"/>
                  </a:lnTo>
                  <a:lnTo>
                    <a:pt x="78212" y="155424"/>
                  </a:lnTo>
                  <a:lnTo>
                    <a:pt x="72936" y="169100"/>
                  </a:lnTo>
                  <a:lnTo>
                    <a:pt x="66438" y="182187"/>
                  </a:lnTo>
                  <a:lnTo>
                    <a:pt x="59126" y="194880"/>
                  </a:lnTo>
                  <a:lnTo>
                    <a:pt x="51272" y="207310"/>
                  </a:lnTo>
                  <a:lnTo>
                    <a:pt x="45043" y="220558"/>
                  </a:lnTo>
                  <a:lnTo>
                    <a:pt x="39896" y="234351"/>
                  </a:lnTo>
                  <a:lnTo>
                    <a:pt x="35472" y="248508"/>
                  </a:lnTo>
                  <a:lnTo>
                    <a:pt x="30536" y="262906"/>
                  </a:lnTo>
                  <a:lnTo>
                    <a:pt x="19755" y="292134"/>
                  </a:lnTo>
                  <a:lnTo>
                    <a:pt x="15091" y="306873"/>
                  </a:lnTo>
                  <a:lnTo>
                    <a:pt x="10989" y="321660"/>
                  </a:lnTo>
                  <a:lnTo>
                    <a:pt x="7262" y="336479"/>
                  </a:lnTo>
                  <a:lnTo>
                    <a:pt x="4776" y="351320"/>
                  </a:lnTo>
                  <a:lnTo>
                    <a:pt x="3119" y="366174"/>
                  </a:lnTo>
                  <a:lnTo>
                    <a:pt x="2015" y="381038"/>
                  </a:lnTo>
                  <a:lnTo>
                    <a:pt x="1279" y="395908"/>
                  </a:lnTo>
                  <a:lnTo>
                    <a:pt x="460" y="425660"/>
                  </a:lnTo>
                  <a:lnTo>
                    <a:pt x="0" y="465560"/>
                  </a:lnTo>
                  <a:lnTo>
                    <a:pt x="928" y="477061"/>
                  </a:lnTo>
                  <a:lnTo>
                    <a:pt x="2541" y="487705"/>
                  </a:lnTo>
                  <a:lnTo>
                    <a:pt x="4609" y="497777"/>
                  </a:lnTo>
                  <a:lnTo>
                    <a:pt x="9555" y="519552"/>
                  </a:lnTo>
                  <a:lnTo>
                    <a:pt x="12265" y="530915"/>
                  </a:lnTo>
                  <a:lnTo>
                    <a:pt x="16058" y="541467"/>
                  </a:lnTo>
                  <a:lnTo>
                    <a:pt x="20574" y="551478"/>
                  </a:lnTo>
                  <a:lnTo>
                    <a:pt x="25570" y="561129"/>
                  </a:lnTo>
                  <a:lnTo>
                    <a:pt x="30888" y="569546"/>
                  </a:lnTo>
                  <a:lnTo>
                    <a:pt x="36420" y="577143"/>
                  </a:lnTo>
                  <a:lnTo>
                    <a:pt x="42094" y="584192"/>
                  </a:lnTo>
                  <a:lnTo>
                    <a:pt x="47863" y="590875"/>
                  </a:lnTo>
                  <a:lnTo>
                    <a:pt x="53696" y="597315"/>
                  </a:lnTo>
                  <a:lnTo>
                    <a:pt x="65474" y="609763"/>
                  </a:lnTo>
                  <a:lnTo>
                    <a:pt x="77331" y="621909"/>
                  </a:lnTo>
                  <a:lnTo>
                    <a:pt x="84267" y="626934"/>
                  </a:lnTo>
                  <a:lnTo>
                    <a:pt x="91871" y="631276"/>
                  </a:lnTo>
                  <a:lnTo>
                    <a:pt x="99920" y="635164"/>
                  </a:lnTo>
                  <a:lnTo>
                    <a:pt x="107273" y="637755"/>
                  </a:lnTo>
                  <a:lnTo>
                    <a:pt x="114161" y="639482"/>
                  </a:lnTo>
                  <a:lnTo>
                    <a:pt x="120740" y="640634"/>
                  </a:lnTo>
                  <a:lnTo>
                    <a:pt x="127112" y="641402"/>
                  </a:lnTo>
                  <a:lnTo>
                    <a:pt x="133347" y="641914"/>
                  </a:lnTo>
                  <a:lnTo>
                    <a:pt x="151776" y="6429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1168"/>
            <p:cNvSpPr/>
            <p:nvPr/>
          </p:nvSpPr>
          <p:spPr>
            <a:xfrm>
              <a:off x="1676348" y="1796141"/>
              <a:ext cx="464123" cy="445211"/>
            </a:xfrm>
            <a:custGeom>
              <a:avLst/>
              <a:gdLst/>
              <a:ahLst/>
              <a:cxnLst/>
              <a:rect l="0" t="0" r="0" b="0"/>
              <a:pathLst>
                <a:path w="464123" h="445211">
                  <a:moveTo>
                    <a:pt x="97605" y="16586"/>
                  </a:moveTo>
                  <a:lnTo>
                    <a:pt x="92454" y="16586"/>
                  </a:lnTo>
                  <a:lnTo>
                    <a:pt x="94654" y="16586"/>
                  </a:lnTo>
                  <a:lnTo>
                    <a:pt x="95637" y="15593"/>
                  </a:lnTo>
                  <a:lnTo>
                    <a:pt x="96293" y="13940"/>
                  </a:lnTo>
                  <a:lnTo>
                    <a:pt x="96730" y="11845"/>
                  </a:lnTo>
                  <a:lnTo>
                    <a:pt x="98015" y="10449"/>
                  </a:lnTo>
                  <a:lnTo>
                    <a:pt x="99865" y="9518"/>
                  </a:lnTo>
                  <a:lnTo>
                    <a:pt x="104569" y="8484"/>
                  </a:lnTo>
                  <a:lnTo>
                    <a:pt x="109971" y="8024"/>
                  </a:lnTo>
                  <a:lnTo>
                    <a:pt x="112802" y="6909"/>
                  </a:lnTo>
                  <a:lnTo>
                    <a:pt x="118596" y="3024"/>
                  </a:lnTo>
                  <a:lnTo>
                    <a:pt x="127131" y="637"/>
                  </a:lnTo>
                  <a:lnTo>
                    <a:pt x="132188" y="0"/>
                  </a:lnTo>
                  <a:lnTo>
                    <a:pt x="145753" y="1938"/>
                  </a:lnTo>
                  <a:lnTo>
                    <a:pt x="153542" y="3844"/>
                  </a:lnTo>
                  <a:lnTo>
                    <a:pt x="161715" y="5115"/>
                  </a:lnTo>
                  <a:lnTo>
                    <a:pt x="170143" y="5962"/>
                  </a:lnTo>
                  <a:lnTo>
                    <a:pt x="178741" y="6526"/>
                  </a:lnTo>
                  <a:lnTo>
                    <a:pt x="193593" y="7154"/>
                  </a:lnTo>
                  <a:lnTo>
                    <a:pt x="207809" y="8425"/>
                  </a:lnTo>
                  <a:lnTo>
                    <a:pt x="215771" y="10153"/>
                  </a:lnTo>
                  <a:lnTo>
                    <a:pt x="224060" y="12297"/>
                  </a:lnTo>
                  <a:lnTo>
                    <a:pt x="232565" y="14719"/>
                  </a:lnTo>
                  <a:lnTo>
                    <a:pt x="249962" y="20055"/>
                  </a:lnTo>
                  <a:lnTo>
                    <a:pt x="257779" y="22868"/>
                  </a:lnTo>
                  <a:lnTo>
                    <a:pt x="271763" y="28638"/>
                  </a:lnTo>
                  <a:lnTo>
                    <a:pt x="284599" y="37156"/>
                  </a:lnTo>
                  <a:lnTo>
                    <a:pt x="296926" y="48548"/>
                  </a:lnTo>
                  <a:lnTo>
                    <a:pt x="302995" y="55754"/>
                  </a:lnTo>
                  <a:lnTo>
                    <a:pt x="309027" y="63533"/>
                  </a:lnTo>
                  <a:lnTo>
                    <a:pt x="314042" y="70704"/>
                  </a:lnTo>
                  <a:lnTo>
                    <a:pt x="322262" y="83964"/>
                  </a:lnTo>
                  <a:lnTo>
                    <a:pt x="324852" y="92262"/>
                  </a:lnTo>
                  <a:lnTo>
                    <a:pt x="326578" y="101763"/>
                  </a:lnTo>
                  <a:lnTo>
                    <a:pt x="327729" y="112066"/>
                  </a:lnTo>
                  <a:lnTo>
                    <a:pt x="328496" y="121911"/>
                  </a:lnTo>
                  <a:lnTo>
                    <a:pt x="329008" y="131451"/>
                  </a:lnTo>
                  <a:lnTo>
                    <a:pt x="329349" y="140787"/>
                  </a:lnTo>
                  <a:lnTo>
                    <a:pt x="329828" y="172890"/>
                  </a:lnTo>
                  <a:lnTo>
                    <a:pt x="328902" y="185280"/>
                  </a:lnTo>
                  <a:lnTo>
                    <a:pt x="327292" y="198502"/>
                  </a:lnTo>
                  <a:lnTo>
                    <a:pt x="325225" y="212277"/>
                  </a:lnTo>
                  <a:lnTo>
                    <a:pt x="322854" y="225429"/>
                  </a:lnTo>
                  <a:lnTo>
                    <a:pt x="320280" y="238166"/>
                  </a:lnTo>
                  <a:lnTo>
                    <a:pt x="317571" y="250626"/>
                  </a:lnTo>
                  <a:lnTo>
                    <a:pt x="312784" y="262902"/>
                  </a:lnTo>
                  <a:lnTo>
                    <a:pt x="306614" y="275054"/>
                  </a:lnTo>
                  <a:lnTo>
                    <a:pt x="299520" y="287125"/>
                  </a:lnTo>
                  <a:lnTo>
                    <a:pt x="291812" y="298148"/>
                  </a:lnTo>
                  <a:lnTo>
                    <a:pt x="283693" y="308473"/>
                  </a:lnTo>
                  <a:lnTo>
                    <a:pt x="275300" y="318334"/>
                  </a:lnTo>
                  <a:lnTo>
                    <a:pt x="266725" y="327884"/>
                  </a:lnTo>
                  <a:lnTo>
                    <a:pt x="249252" y="346432"/>
                  </a:lnTo>
                  <a:lnTo>
                    <a:pt x="239427" y="355546"/>
                  </a:lnTo>
                  <a:lnTo>
                    <a:pt x="228904" y="364598"/>
                  </a:lnTo>
                  <a:lnTo>
                    <a:pt x="217915" y="373610"/>
                  </a:lnTo>
                  <a:lnTo>
                    <a:pt x="195111" y="391560"/>
                  </a:lnTo>
                  <a:lnTo>
                    <a:pt x="183468" y="400514"/>
                  </a:lnTo>
                  <a:lnTo>
                    <a:pt x="170739" y="407475"/>
                  </a:lnTo>
                  <a:lnTo>
                    <a:pt x="157287" y="413108"/>
                  </a:lnTo>
                  <a:lnTo>
                    <a:pt x="143353" y="417856"/>
                  </a:lnTo>
                  <a:lnTo>
                    <a:pt x="130090" y="423005"/>
                  </a:lnTo>
                  <a:lnTo>
                    <a:pt x="117275" y="428423"/>
                  </a:lnTo>
                  <a:lnTo>
                    <a:pt x="104759" y="434019"/>
                  </a:lnTo>
                  <a:lnTo>
                    <a:pt x="93435" y="437749"/>
                  </a:lnTo>
                  <a:lnTo>
                    <a:pt x="82905" y="440236"/>
                  </a:lnTo>
                  <a:lnTo>
                    <a:pt x="72906" y="441894"/>
                  </a:lnTo>
                  <a:lnTo>
                    <a:pt x="63260" y="443000"/>
                  </a:lnTo>
                  <a:lnTo>
                    <a:pt x="53850" y="443737"/>
                  </a:lnTo>
                  <a:lnTo>
                    <a:pt x="36441" y="444555"/>
                  </a:lnTo>
                  <a:lnTo>
                    <a:pt x="22081" y="444919"/>
                  </a:lnTo>
                  <a:lnTo>
                    <a:pt x="16465" y="444024"/>
                  </a:lnTo>
                  <a:lnTo>
                    <a:pt x="7575" y="440384"/>
                  </a:lnTo>
                  <a:lnTo>
                    <a:pt x="4807" y="438024"/>
                  </a:lnTo>
                  <a:lnTo>
                    <a:pt x="2962" y="435458"/>
                  </a:lnTo>
                  <a:lnTo>
                    <a:pt x="1731" y="432756"/>
                  </a:lnTo>
                  <a:lnTo>
                    <a:pt x="0" y="419471"/>
                  </a:lnTo>
                  <a:lnTo>
                    <a:pt x="2244" y="408635"/>
                  </a:lnTo>
                  <a:lnTo>
                    <a:pt x="4233" y="402968"/>
                  </a:lnTo>
                  <a:lnTo>
                    <a:pt x="7545" y="398197"/>
                  </a:lnTo>
                  <a:lnTo>
                    <a:pt x="16523" y="390251"/>
                  </a:lnTo>
                  <a:lnTo>
                    <a:pt x="29784" y="380765"/>
                  </a:lnTo>
                  <a:lnTo>
                    <a:pt x="62577" y="358508"/>
                  </a:lnTo>
                  <a:lnTo>
                    <a:pt x="72266" y="353674"/>
                  </a:lnTo>
                  <a:lnTo>
                    <a:pt x="82699" y="349460"/>
                  </a:lnTo>
                  <a:lnTo>
                    <a:pt x="93627" y="345658"/>
                  </a:lnTo>
                  <a:lnTo>
                    <a:pt x="104886" y="342131"/>
                  </a:lnTo>
                  <a:lnTo>
                    <a:pt x="127990" y="335567"/>
                  </a:lnTo>
                  <a:lnTo>
                    <a:pt x="140707" y="333420"/>
                  </a:lnTo>
                  <a:lnTo>
                    <a:pt x="154152" y="331988"/>
                  </a:lnTo>
                  <a:lnTo>
                    <a:pt x="168081" y="331033"/>
                  </a:lnTo>
                  <a:lnTo>
                    <a:pt x="182333" y="330397"/>
                  </a:lnTo>
                  <a:lnTo>
                    <a:pt x="211413" y="329690"/>
                  </a:lnTo>
                  <a:lnTo>
                    <a:pt x="255705" y="329292"/>
                  </a:lnTo>
                  <a:lnTo>
                    <a:pt x="269555" y="331221"/>
                  </a:lnTo>
                  <a:lnTo>
                    <a:pt x="282760" y="334491"/>
                  </a:lnTo>
                  <a:lnTo>
                    <a:pt x="327757" y="349256"/>
                  </a:lnTo>
                  <a:lnTo>
                    <a:pt x="338447" y="353460"/>
                  </a:lnTo>
                  <a:lnTo>
                    <a:pt x="349548" y="358246"/>
                  </a:lnTo>
                  <a:lnTo>
                    <a:pt x="370489" y="367865"/>
                  </a:lnTo>
                  <a:lnTo>
                    <a:pt x="386419" y="375446"/>
                  </a:lnTo>
                  <a:lnTo>
                    <a:pt x="400120" y="384769"/>
                  </a:lnTo>
                  <a:lnTo>
                    <a:pt x="411838" y="395528"/>
                  </a:lnTo>
                  <a:lnTo>
                    <a:pt x="420358" y="406924"/>
                  </a:lnTo>
                  <a:lnTo>
                    <a:pt x="430103" y="415957"/>
                  </a:lnTo>
                  <a:lnTo>
                    <a:pt x="444110" y="426621"/>
                  </a:lnTo>
                  <a:lnTo>
                    <a:pt x="447801" y="429841"/>
                  </a:lnTo>
                  <a:lnTo>
                    <a:pt x="450262" y="432980"/>
                  </a:lnTo>
                  <a:lnTo>
                    <a:pt x="452996" y="439113"/>
                  </a:lnTo>
                  <a:lnTo>
                    <a:pt x="454718" y="441146"/>
                  </a:lnTo>
                  <a:lnTo>
                    <a:pt x="456860" y="442501"/>
                  </a:lnTo>
                  <a:lnTo>
                    <a:pt x="464122" y="4452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1169"/>
            <p:cNvSpPr/>
            <p:nvPr/>
          </p:nvSpPr>
          <p:spPr>
            <a:xfrm>
              <a:off x="2274562" y="2143125"/>
              <a:ext cx="151461" cy="232173"/>
            </a:xfrm>
            <a:custGeom>
              <a:avLst/>
              <a:gdLst/>
              <a:ahLst/>
              <a:cxnLst/>
              <a:rect l="0" t="0" r="0" b="0"/>
              <a:pathLst>
                <a:path w="151461" h="232173">
                  <a:moveTo>
                    <a:pt x="116213" y="0"/>
                  </a:moveTo>
                  <a:lnTo>
                    <a:pt x="123910" y="0"/>
                  </a:lnTo>
                  <a:lnTo>
                    <a:pt x="124324" y="992"/>
                  </a:lnTo>
                  <a:lnTo>
                    <a:pt x="124784" y="4740"/>
                  </a:lnTo>
                  <a:lnTo>
                    <a:pt x="125900" y="7129"/>
                  </a:lnTo>
                  <a:lnTo>
                    <a:pt x="129789" y="12429"/>
                  </a:lnTo>
                  <a:lnTo>
                    <a:pt x="132217" y="15231"/>
                  </a:lnTo>
                  <a:lnTo>
                    <a:pt x="134828" y="18092"/>
                  </a:lnTo>
                  <a:lnTo>
                    <a:pt x="140379" y="23916"/>
                  </a:lnTo>
                  <a:lnTo>
                    <a:pt x="146157" y="29811"/>
                  </a:lnTo>
                  <a:lnTo>
                    <a:pt x="148095" y="33765"/>
                  </a:lnTo>
                  <a:lnTo>
                    <a:pt x="149387" y="38385"/>
                  </a:lnTo>
                  <a:lnTo>
                    <a:pt x="150248" y="43449"/>
                  </a:lnTo>
                  <a:lnTo>
                    <a:pt x="150822" y="48810"/>
                  </a:lnTo>
                  <a:lnTo>
                    <a:pt x="151205" y="54368"/>
                  </a:lnTo>
                  <a:lnTo>
                    <a:pt x="151460" y="60058"/>
                  </a:lnTo>
                  <a:lnTo>
                    <a:pt x="150637" y="65836"/>
                  </a:lnTo>
                  <a:lnTo>
                    <a:pt x="149095" y="71671"/>
                  </a:lnTo>
                  <a:lnTo>
                    <a:pt x="147074" y="77547"/>
                  </a:lnTo>
                  <a:lnTo>
                    <a:pt x="145727" y="84440"/>
                  </a:lnTo>
                  <a:lnTo>
                    <a:pt x="144828" y="92012"/>
                  </a:lnTo>
                  <a:lnTo>
                    <a:pt x="144229" y="100037"/>
                  </a:lnTo>
                  <a:lnTo>
                    <a:pt x="141843" y="108363"/>
                  </a:lnTo>
                  <a:lnTo>
                    <a:pt x="138266" y="116890"/>
                  </a:lnTo>
                  <a:lnTo>
                    <a:pt x="133895" y="125552"/>
                  </a:lnTo>
                  <a:lnTo>
                    <a:pt x="129987" y="134303"/>
                  </a:lnTo>
                  <a:lnTo>
                    <a:pt x="126389" y="143113"/>
                  </a:lnTo>
                  <a:lnTo>
                    <a:pt x="122997" y="151963"/>
                  </a:lnTo>
                  <a:lnTo>
                    <a:pt x="117756" y="159848"/>
                  </a:lnTo>
                  <a:lnTo>
                    <a:pt x="111282" y="167089"/>
                  </a:lnTo>
                  <a:lnTo>
                    <a:pt x="97136" y="180426"/>
                  </a:lnTo>
                  <a:lnTo>
                    <a:pt x="84227" y="192968"/>
                  </a:lnTo>
                  <a:lnTo>
                    <a:pt x="77010" y="198098"/>
                  </a:lnTo>
                  <a:lnTo>
                    <a:pt x="69219" y="202511"/>
                  </a:lnTo>
                  <a:lnTo>
                    <a:pt x="61045" y="206445"/>
                  </a:lnTo>
                  <a:lnTo>
                    <a:pt x="52616" y="210059"/>
                  </a:lnTo>
                  <a:lnTo>
                    <a:pt x="44017" y="213461"/>
                  </a:lnTo>
                  <a:lnTo>
                    <a:pt x="35304" y="216722"/>
                  </a:lnTo>
                  <a:lnTo>
                    <a:pt x="28502" y="219887"/>
                  </a:lnTo>
                  <a:lnTo>
                    <a:pt x="22975" y="222990"/>
                  </a:lnTo>
                  <a:lnTo>
                    <a:pt x="18296" y="226051"/>
                  </a:lnTo>
                  <a:lnTo>
                    <a:pt x="14184" y="228091"/>
                  </a:lnTo>
                  <a:lnTo>
                    <a:pt x="10449" y="229451"/>
                  </a:lnTo>
                  <a:lnTo>
                    <a:pt x="0" y="2321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1170"/>
            <p:cNvSpPr/>
            <p:nvPr/>
          </p:nvSpPr>
          <p:spPr>
            <a:xfrm>
              <a:off x="2678080" y="1750251"/>
              <a:ext cx="296514" cy="357156"/>
            </a:xfrm>
            <a:custGeom>
              <a:avLst/>
              <a:gdLst/>
              <a:ahLst/>
              <a:cxnLst/>
              <a:rect l="0" t="0" r="0" b="0"/>
              <a:pathLst>
                <a:path w="296514" h="357156">
                  <a:moveTo>
                    <a:pt x="7697" y="8897"/>
                  </a:moveTo>
                  <a:lnTo>
                    <a:pt x="0" y="1209"/>
                  </a:lnTo>
                  <a:lnTo>
                    <a:pt x="579" y="795"/>
                  </a:lnTo>
                  <a:lnTo>
                    <a:pt x="3871" y="335"/>
                  </a:lnTo>
                  <a:lnTo>
                    <a:pt x="11294" y="131"/>
                  </a:lnTo>
                  <a:lnTo>
                    <a:pt x="32246" y="0"/>
                  </a:lnTo>
                  <a:lnTo>
                    <a:pt x="38962" y="982"/>
                  </a:lnTo>
                  <a:lnTo>
                    <a:pt x="46419" y="2628"/>
                  </a:lnTo>
                  <a:lnTo>
                    <a:pt x="54371" y="4718"/>
                  </a:lnTo>
                  <a:lnTo>
                    <a:pt x="62651" y="7103"/>
                  </a:lnTo>
                  <a:lnTo>
                    <a:pt x="79798" y="12400"/>
                  </a:lnTo>
                  <a:lnTo>
                    <a:pt x="100000" y="18061"/>
                  </a:lnTo>
                  <a:lnTo>
                    <a:pt x="156077" y="32741"/>
                  </a:lnTo>
                  <a:lnTo>
                    <a:pt x="175951" y="38676"/>
                  </a:lnTo>
                  <a:lnTo>
                    <a:pt x="185422" y="42641"/>
                  </a:lnTo>
                  <a:lnTo>
                    <a:pt x="194716" y="47268"/>
                  </a:lnTo>
                  <a:lnTo>
                    <a:pt x="203892" y="52337"/>
                  </a:lnTo>
                  <a:lnTo>
                    <a:pt x="211002" y="56709"/>
                  </a:lnTo>
                  <a:lnTo>
                    <a:pt x="216736" y="60615"/>
                  </a:lnTo>
                  <a:lnTo>
                    <a:pt x="221552" y="64212"/>
                  </a:lnTo>
                  <a:lnTo>
                    <a:pt x="224762" y="68594"/>
                  </a:lnTo>
                  <a:lnTo>
                    <a:pt x="228330" y="78755"/>
                  </a:lnTo>
                  <a:lnTo>
                    <a:pt x="229915" y="89885"/>
                  </a:lnTo>
                  <a:lnTo>
                    <a:pt x="230338" y="95631"/>
                  </a:lnTo>
                  <a:lnTo>
                    <a:pt x="228633" y="101447"/>
                  </a:lnTo>
                  <a:lnTo>
                    <a:pt x="225510" y="107308"/>
                  </a:lnTo>
                  <a:lnTo>
                    <a:pt x="221441" y="113200"/>
                  </a:lnTo>
                  <a:lnTo>
                    <a:pt x="215749" y="119112"/>
                  </a:lnTo>
                  <a:lnTo>
                    <a:pt x="208974" y="125038"/>
                  </a:lnTo>
                  <a:lnTo>
                    <a:pt x="201478" y="130973"/>
                  </a:lnTo>
                  <a:lnTo>
                    <a:pt x="193501" y="136914"/>
                  </a:lnTo>
                  <a:lnTo>
                    <a:pt x="176691" y="148807"/>
                  </a:lnTo>
                  <a:lnTo>
                    <a:pt x="167043" y="153764"/>
                  </a:lnTo>
                  <a:lnTo>
                    <a:pt x="156639" y="158061"/>
                  </a:lnTo>
                  <a:lnTo>
                    <a:pt x="145729" y="161918"/>
                  </a:lnTo>
                  <a:lnTo>
                    <a:pt x="135476" y="166474"/>
                  </a:lnTo>
                  <a:lnTo>
                    <a:pt x="125661" y="171495"/>
                  </a:lnTo>
                  <a:lnTo>
                    <a:pt x="116138" y="176827"/>
                  </a:lnTo>
                  <a:lnTo>
                    <a:pt x="106809" y="181374"/>
                  </a:lnTo>
                  <a:lnTo>
                    <a:pt x="97610" y="185397"/>
                  </a:lnTo>
                  <a:lnTo>
                    <a:pt x="88498" y="189072"/>
                  </a:lnTo>
                  <a:lnTo>
                    <a:pt x="80436" y="191521"/>
                  </a:lnTo>
                  <a:lnTo>
                    <a:pt x="73076" y="193155"/>
                  </a:lnTo>
                  <a:lnTo>
                    <a:pt x="66182" y="194243"/>
                  </a:lnTo>
                  <a:lnTo>
                    <a:pt x="60593" y="195961"/>
                  </a:lnTo>
                  <a:lnTo>
                    <a:pt x="51734" y="200516"/>
                  </a:lnTo>
                  <a:lnTo>
                    <a:pt x="44486" y="203202"/>
                  </a:lnTo>
                  <a:lnTo>
                    <a:pt x="36485" y="204926"/>
                  </a:lnTo>
                  <a:lnTo>
                    <a:pt x="36822" y="205068"/>
                  </a:lnTo>
                  <a:lnTo>
                    <a:pt x="43034" y="205267"/>
                  </a:lnTo>
                  <a:lnTo>
                    <a:pt x="163236" y="205350"/>
                  </a:lnTo>
                  <a:lnTo>
                    <a:pt x="175952" y="206342"/>
                  </a:lnTo>
                  <a:lnTo>
                    <a:pt x="189396" y="207996"/>
                  </a:lnTo>
                  <a:lnTo>
                    <a:pt x="203325" y="210091"/>
                  </a:lnTo>
                  <a:lnTo>
                    <a:pt x="215591" y="213472"/>
                  </a:lnTo>
                  <a:lnTo>
                    <a:pt x="226748" y="217710"/>
                  </a:lnTo>
                  <a:lnTo>
                    <a:pt x="254039" y="230510"/>
                  </a:lnTo>
                  <a:lnTo>
                    <a:pt x="261319" y="234030"/>
                  </a:lnTo>
                  <a:lnTo>
                    <a:pt x="268160" y="238361"/>
                  </a:lnTo>
                  <a:lnTo>
                    <a:pt x="274706" y="243232"/>
                  </a:lnTo>
                  <a:lnTo>
                    <a:pt x="281057" y="248464"/>
                  </a:lnTo>
                  <a:lnTo>
                    <a:pt x="286284" y="253937"/>
                  </a:lnTo>
                  <a:lnTo>
                    <a:pt x="290763" y="259570"/>
                  </a:lnTo>
                  <a:lnTo>
                    <a:pt x="294742" y="265309"/>
                  </a:lnTo>
                  <a:lnTo>
                    <a:pt x="296401" y="271120"/>
                  </a:lnTo>
                  <a:lnTo>
                    <a:pt x="296513" y="276978"/>
                  </a:lnTo>
                  <a:lnTo>
                    <a:pt x="295595" y="282868"/>
                  </a:lnTo>
                  <a:lnTo>
                    <a:pt x="293990" y="288779"/>
                  </a:lnTo>
                  <a:lnTo>
                    <a:pt x="291927" y="294703"/>
                  </a:lnTo>
                  <a:lnTo>
                    <a:pt x="289558" y="300638"/>
                  </a:lnTo>
                  <a:lnTo>
                    <a:pt x="285992" y="306578"/>
                  </a:lnTo>
                  <a:lnTo>
                    <a:pt x="281628" y="312523"/>
                  </a:lnTo>
                  <a:lnTo>
                    <a:pt x="276733" y="318471"/>
                  </a:lnTo>
                  <a:lnTo>
                    <a:pt x="270489" y="323428"/>
                  </a:lnTo>
                  <a:lnTo>
                    <a:pt x="263346" y="327725"/>
                  </a:lnTo>
                  <a:lnTo>
                    <a:pt x="255605" y="331582"/>
                  </a:lnTo>
                  <a:lnTo>
                    <a:pt x="247464" y="335146"/>
                  </a:lnTo>
                  <a:lnTo>
                    <a:pt x="239058" y="338513"/>
                  </a:lnTo>
                  <a:lnTo>
                    <a:pt x="230473" y="341751"/>
                  </a:lnTo>
                  <a:lnTo>
                    <a:pt x="220777" y="343909"/>
                  </a:lnTo>
                  <a:lnTo>
                    <a:pt x="210340" y="345348"/>
                  </a:lnTo>
                  <a:lnTo>
                    <a:pt x="199409" y="346307"/>
                  </a:lnTo>
                  <a:lnTo>
                    <a:pt x="188148" y="347939"/>
                  </a:lnTo>
                  <a:lnTo>
                    <a:pt x="176668" y="350019"/>
                  </a:lnTo>
                  <a:lnTo>
                    <a:pt x="165041" y="352397"/>
                  </a:lnTo>
                  <a:lnTo>
                    <a:pt x="153318" y="353983"/>
                  </a:lnTo>
                  <a:lnTo>
                    <a:pt x="141528" y="355041"/>
                  </a:lnTo>
                  <a:lnTo>
                    <a:pt x="129696" y="355746"/>
                  </a:lnTo>
                  <a:lnTo>
                    <a:pt x="105954" y="356529"/>
                  </a:lnTo>
                  <a:lnTo>
                    <a:pt x="53561" y="357073"/>
                  </a:lnTo>
                  <a:lnTo>
                    <a:pt x="7697" y="357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1171"/>
            <p:cNvSpPr/>
            <p:nvPr/>
          </p:nvSpPr>
          <p:spPr>
            <a:xfrm>
              <a:off x="3007597" y="1544836"/>
              <a:ext cx="365829" cy="857251"/>
            </a:xfrm>
            <a:custGeom>
              <a:avLst/>
              <a:gdLst/>
              <a:ahLst/>
              <a:cxnLst/>
              <a:rect l="0" t="0" r="0" b="0"/>
              <a:pathLst>
                <a:path w="365829" h="857251">
                  <a:moveTo>
                    <a:pt x="187728" y="0"/>
                  </a:moveTo>
                  <a:lnTo>
                    <a:pt x="222318" y="34552"/>
                  </a:lnTo>
                  <a:lnTo>
                    <a:pt x="233230" y="48098"/>
                  </a:lnTo>
                  <a:lnTo>
                    <a:pt x="261169" y="85789"/>
                  </a:lnTo>
                  <a:lnTo>
                    <a:pt x="268473" y="96880"/>
                  </a:lnTo>
                  <a:lnTo>
                    <a:pt x="275329" y="108243"/>
                  </a:lnTo>
                  <a:lnTo>
                    <a:pt x="289238" y="132444"/>
                  </a:lnTo>
                  <a:lnTo>
                    <a:pt x="305353" y="159736"/>
                  </a:lnTo>
                  <a:lnTo>
                    <a:pt x="312828" y="173959"/>
                  </a:lnTo>
                  <a:lnTo>
                    <a:pt x="319799" y="188402"/>
                  </a:lnTo>
                  <a:lnTo>
                    <a:pt x="326432" y="202992"/>
                  </a:lnTo>
                  <a:lnTo>
                    <a:pt x="332841" y="218672"/>
                  </a:lnTo>
                  <a:lnTo>
                    <a:pt x="339100" y="235078"/>
                  </a:lnTo>
                  <a:lnTo>
                    <a:pt x="345259" y="251969"/>
                  </a:lnTo>
                  <a:lnTo>
                    <a:pt x="350358" y="269182"/>
                  </a:lnTo>
                  <a:lnTo>
                    <a:pt x="354752" y="286611"/>
                  </a:lnTo>
                  <a:lnTo>
                    <a:pt x="358673" y="304183"/>
                  </a:lnTo>
                  <a:lnTo>
                    <a:pt x="361288" y="321851"/>
                  </a:lnTo>
                  <a:lnTo>
                    <a:pt x="363031" y="339583"/>
                  </a:lnTo>
                  <a:lnTo>
                    <a:pt x="364193" y="357357"/>
                  </a:lnTo>
                  <a:lnTo>
                    <a:pt x="364968" y="375160"/>
                  </a:lnTo>
                  <a:lnTo>
                    <a:pt x="365828" y="410816"/>
                  </a:lnTo>
                  <a:lnTo>
                    <a:pt x="365065" y="428658"/>
                  </a:lnTo>
                  <a:lnTo>
                    <a:pt x="363562" y="446507"/>
                  </a:lnTo>
                  <a:lnTo>
                    <a:pt x="361568" y="464358"/>
                  </a:lnTo>
                  <a:lnTo>
                    <a:pt x="358251" y="482213"/>
                  </a:lnTo>
                  <a:lnTo>
                    <a:pt x="354054" y="500069"/>
                  </a:lnTo>
                  <a:lnTo>
                    <a:pt x="349269" y="517926"/>
                  </a:lnTo>
                  <a:lnTo>
                    <a:pt x="343099" y="534792"/>
                  </a:lnTo>
                  <a:lnTo>
                    <a:pt x="336005" y="550996"/>
                  </a:lnTo>
                  <a:lnTo>
                    <a:pt x="328297" y="566760"/>
                  </a:lnTo>
                  <a:lnTo>
                    <a:pt x="319186" y="582231"/>
                  </a:lnTo>
                  <a:lnTo>
                    <a:pt x="309137" y="597505"/>
                  </a:lnTo>
                  <a:lnTo>
                    <a:pt x="298466" y="612649"/>
                  </a:lnTo>
                  <a:lnTo>
                    <a:pt x="276014" y="642705"/>
                  </a:lnTo>
                  <a:lnTo>
                    <a:pt x="264464" y="657665"/>
                  </a:lnTo>
                  <a:lnTo>
                    <a:pt x="250804" y="671607"/>
                  </a:lnTo>
                  <a:lnTo>
                    <a:pt x="235739" y="684871"/>
                  </a:lnTo>
                  <a:lnTo>
                    <a:pt x="168738" y="739415"/>
                  </a:lnTo>
                  <a:lnTo>
                    <a:pt x="150236" y="752896"/>
                  </a:lnTo>
                  <a:lnTo>
                    <a:pt x="130949" y="765852"/>
                  </a:lnTo>
                  <a:lnTo>
                    <a:pt x="111138" y="778459"/>
                  </a:lnTo>
                  <a:lnTo>
                    <a:pt x="93957" y="789840"/>
                  </a:lnTo>
                  <a:lnTo>
                    <a:pt x="64273" y="810422"/>
                  </a:lnTo>
                  <a:lnTo>
                    <a:pt x="0" y="8572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025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6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								</a:t>
            </a:r>
            <a:endParaRPr lang="en-US" dirty="0"/>
          </a:p>
        </p:txBody>
      </p:sp>
      <p:sp>
        <p:nvSpPr>
          <p:cNvPr id="5" name="SMARTInkAnnotation170"/>
          <p:cNvSpPr/>
          <p:nvPr/>
        </p:nvSpPr>
        <p:spPr>
          <a:xfrm>
            <a:off x="791183" y="125025"/>
            <a:ext cx="249736" cy="213768"/>
          </a:xfrm>
          <a:custGeom>
            <a:avLst/>
            <a:gdLst/>
            <a:ahLst/>
            <a:cxnLst/>
            <a:rect l="0" t="0" r="0" b="0"/>
            <a:pathLst>
              <a:path w="249736" h="213768">
                <a:moveTo>
                  <a:pt x="44128" y="17850"/>
                </a:moveTo>
                <a:lnTo>
                  <a:pt x="34637" y="17850"/>
                </a:lnTo>
                <a:lnTo>
                  <a:pt x="31841" y="16858"/>
                </a:lnTo>
                <a:lnTo>
                  <a:pt x="29977" y="15204"/>
                </a:lnTo>
                <a:lnTo>
                  <a:pt x="26468" y="9288"/>
                </a:lnTo>
                <a:lnTo>
                  <a:pt x="33429" y="8993"/>
                </a:lnTo>
                <a:lnTo>
                  <a:pt x="38711" y="8953"/>
                </a:lnTo>
                <a:lnTo>
                  <a:pt x="40517" y="7950"/>
                </a:lnTo>
                <a:lnTo>
                  <a:pt x="41721" y="6289"/>
                </a:lnTo>
                <a:lnTo>
                  <a:pt x="42523" y="4189"/>
                </a:lnTo>
                <a:lnTo>
                  <a:pt x="44051" y="2790"/>
                </a:lnTo>
                <a:lnTo>
                  <a:pt x="46063" y="1857"/>
                </a:lnTo>
                <a:lnTo>
                  <a:pt x="51941" y="820"/>
                </a:lnTo>
                <a:lnTo>
                  <a:pt x="56290" y="543"/>
                </a:lnTo>
                <a:lnTo>
                  <a:pt x="65426" y="236"/>
                </a:lnTo>
                <a:lnTo>
                  <a:pt x="79384" y="39"/>
                </a:lnTo>
                <a:lnTo>
                  <a:pt x="91706" y="0"/>
                </a:lnTo>
                <a:lnTo>
                  <a:pt x="94719" y="989"/>
                </a:lnTo>
                <a:lnTo>
                  <a:pt x="100715" y="4734"/>
                </a:lnTo>
                <a:lnTo>
                  <a:pt x="106691" y="7060"/>
                </a:lnTo>
                <a:lnTo>
                  <a:pt x="113651" y="9085"/>
                </a:lnTo>
                <a:lnTo>
                  <a:pt x="118289" y="11015"/>
                </a:lnTo>
                <a:lnTo>
                  <a:pt x="123367" y="13293"/>
                </a:lnTo>
                <a:lnTo>
                  <a:pt x="127745" y="15804"/>
                </a:lnTo>
                <a:lnTo>
                  <a:pt x="135259" y="21240"/>
                </a:lnTo>
                <a:lnTo>
                  <a:pt x="141909" y="26963"/>
                </a:lnTo>
                <a:lnTo>
                  <a:pt x="148176" y="32814"/>
                </a:lnTo>
                <a:lnTo>
                  <a:pt x="154272" y="38722"/>
                </a:lnTo>
                <a:lnTo>
                  <a:pt x="157288" y="42679"/>
                </a:lnTo>
                <a:lnTo>
                  <a:pt x="160293" y="47301"/>
                </a:lnTo>
                <a:lnTo>
                  <a:pt x="163288" y="52367"/>
                </a:lnTo>
                <a:lnTo>
                  <a:pt x="165286" y="56736"/>
                </a:lnTo>
                <a:lnTo>
                  <a:pt x="166617" y="60641"/>
                </a:lnTo>
                <a:lnTo>
                  <a:pt x="167505" y="64237"/>
                </a:lnTo>
                <a:lnTo>
                  <a:pt x="169090" y="68618"/>
                </a:lnTo>
                <a:lnTo>
                  <a:pt x="171140" y="73524"/>
                </a:lnTo>
                <a:lnTo>
                  <a:pt x="173500" y="78778"/>
                </a:lnTo>
                <a:lnTo>
                  <a:pt x="174080" y="84266"/>
                </a:lnTo>
                <a:lnTo>
                  <a:pt x="173474" y="89908"/>
                </a:lnTo>
                <a:lnTo>
                  <a:pt x="172076" y="95654"/>
                </a:lnTo>
                <a:lnTo>
                  <a:pt x="170151" y="101470"/>
                </a:lnTo>
                <a:lnTo>
                  <a:pt x="167874" y="107331"/>
                </a:lnTo>
                <a:lnTo>
                  <a:pt x="165363" y="113222"/>
                </a:lnTo>
                <a:lnTo>
                  <a:pt x="159924" y="125061"/>
                </a:lnTo>
                <a:lnTo>
                  <a:pt x="157083" y="130996"/>
                </a:lnTo>
                <a:lnTo>
                  <a:pt x="154196" y="135944"/>
                </a:lnTo>
                <a:lnTo>
                  <a:pt x="151278" y="140236"/>
                </a:lnTo>
                <a:lnTo>
                  <a:pt x="148339" y="144089"/>
                </a:lnTo>
                <a:lnTo>
                  <a:pt x="145387" y="148642"/>
                </a:lnTo>
                <a:lnTo>
                  <a:pt x="142425" y="153662"/>
                </a:lnTo>
                <a:lnTo>
                  <a:pt x="139458" y="158993"/>
                </a:lnTo>
                <a:lnTo>
                  <a:pt x="135493" y="164531"/>
                </a:lnTo>
                <a:lnTo>
                  <a:pt x="130863" y="170208"/>
                </a:lnTo>
                <a:lnTo>
                  <a:pt x="125790" y="175976"/>
                </a:lnTo>
                <a:lnTo>
                  <a:pt x="119428" y="180814"/>
                </a:lnTo>
                <a:lnTo>
                  <a:pt x="112207" y="185032"/>
                </a:lnTo>
                <a:lnTo>
                  <a:pt x="65309" y="208205"/>
                </a:lnTo>
                <a:lnTo>
                  <a:pt x="59242" y="210237"/>
                </a:lnTo>
                <a:lnTo>
                  <a:pt x="53211" y="211593"/>
                </a:lnTo>
                <a:lnTo>
                  <a:pt x="47204" y="212496"/>
                </a:lnTo>
                <a:lnTo>
                  <a:pt x="41212" y="213098"/>
                </a:lnTo>
                <a:lnTo>
                  <a:pt x="35231" y="213500"/>
                </a:lnTo>
                <a:lnTo>
                  <a:pt x="29257" y="213767"/>
                </a:lnTo>
                <a:lnTo>
                  <a:pt x="24282" y="212954"/>
                </a:lnTo>
                <a:lnTo>
                  <a:pt x="19971" y="211419"/>
                </a:lnTo>
                <a:lnTo>
                  <a:pt x="12533" y="208060"/>
                </a:lnTo>
                <a:lnTo>
                  <a:pt x="5916" y="206567"/>
                </a:lnTo>
                <a:lnTo>
                  <a:pt x="3755" y="205177"/>
                </a:lnTo>
                <a:lnTo>
                  <a:pt x="2313" y="203258"/>
                </a:lnTo>
                <a:lnTo>
                  <a:pt x="0" y="197790"/>
                </a:lnTo>
                <a:lnTo>
                  <a:pt x="804" y="196349"/>
                </a:lnTo>
                <a:lnTo>
                  <a:pt x="4345" y="192102"/>
                </a:lnTo>
                <a:lnTo>
                  <a:pt x="6680" y="190573"/>
                </a:lnTo>
                <a:lnTo>
                  <a:pt x="11923" y="188873"/>
                </a:lnTo>
                <a:lnTo>
                  <a:pt x="13719" y="187428"/>
                </a:lnTo>
                <a:lnTo>
                  <a:pt x="14916" y="185472"/>
                </a:lnTo>
                <a:lnTo>
                  <a:pt x="15714" y="183176"/>
                </a:lnTo>
                <a:lnTo>
                  <a:pt x="19249" y="177979"/>
                </a:lnTo>
                <a:lnTo>
                  <a:pt x="21583" y="175204"/>
                </a:lnTo>
                <a:lnTo>
                  <a:pt x="25125" y="173354"/>
                </a:lnTo>
                <a:lnTo>
                  <a:pt x="29473" y="172121"/>
                </a:lnTo>
                <a:lnTo>
                  <a:pt x="34358" y="171299"/>
                </a:lnTo>
                <a:lnTo>
                  <a:pt x="38608" y="170751"/>
                </a:lnTo>
                <a:lnTo>
                  <a:pt x="45979" y="170142"/>
                </a:lnTo>
                <a:lnTo>
                  <a:pt x="50328" y="169979"/>
                </a:lnTo>
                <a:lnTo>
                  <a:pt x="65941" y="169751"/>
                </a:lnTo>
                <a:lnTo>
                  <a:pt x="153171" y="169655"/>
                </a:lnTo>
                <a:lnTo>
                  <a:pt x="160527" y="170647"/>
                </a:lnTo>
                <a:lnTo>
                  <a:pt x="167418" y="172300"/>
                </a:lnTo>
                <a:lnTo>
                  <a:pt x="173998" y="174395"/>
                </a:lnTo>
                <a:lnTo>
                  <a:pt x="179379" y="175791"/>
                </a:lnTo>
                <a:lnTo>
                  <a:pt x="183959" y="176722"/>
                </a:lnTo>
                <a:lnTo>
                  <a:pt x="191697" y="177757"/>
                </a:lnTo>
                <a:lnTo>
                  <a:pt x="198446" y="178216"/>
                </a:lnTo>
                <a:lnTo>
                  <a:pt x="204757" y="178421"/>
                </a:lnTo>
                <a:lnTo>
                  <a:pt x="207831" y="178475"/>
                </a:lnTo>
                <a:lnTo>
                  <a:pt x="210873" y="179504"/>
                </a:lnTo>
                <a:lnTo>
                  <a:pt x="216902" y="183292"/>
                </a:lnTo>
                <a:lnTo>
                  <a:pt x="222892" y="185638"/>
                </a:lnTo>
                <a:lnTo>
                  <a:pt x="228866" y="186680"/>
                </a:lnTo>
                <a:lnTo>
                  <a:pt x="234832" y="187143"/>
                </a:lnTo>
                <a:lnTo>
                  <a:pt x="240794" y="187349"/>
                </a:lnTo>
                <a:lnTo>
                  <a:pt x="249735" y="18751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171"/>
          <p:cNvSpPr/>
          <p:nvPr/>
        </p:nvSpPr>
        <p:spPr>
          <a:xfrm>
            <a:off x="1148192" y="285750"/>
            <a:ext cx="8940" cy="17860"/>
          </a:xfrm>
          <a:custGeom>
            <a:avLst/>
            <a:gdLst/>
            <a:ahLst/>
            <a:cxnLst/>
            <a:rect l="0" t="0" r="0" b="0"/>
            <a:pathLst>
              <a:path w="8940" h="17860">
                <a:moveTo>
                  <a:pt x="8939" y="0"/>
                </a:moveTo>
                <a:lnTo>
                  <a:pt x="109" y="8821"/>
                </a:lnTo>
                <a:lnTo>
                  <a:pt x="73" y="984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172"/>
          <p:cNvSpPr/>
          <p:nvPr/>
        </p:nvSpPr>
        <p:spPr>
          <a:xfrm>
            <a:off x="1337322" y="116086"/>
            <a:ext cx="257843" cy="178595"/>
          </a:xfrm>
          <a:custGeom>
            <a:avLst/>
            <a:gdLst/>
            <a:ahLst/>
            <a:cxnLst/>
            <a:rect l="0" t="0" r="0" b="0"/>
            <a:pathLst>
              <a:path w="257843" h="178595">
                <a:moveTo>
                  <a:pt x="7538" y="8929"/>
                </a:moveTo>
                <a:lnTo>
                  <a:pt x="7538" y="4189"/>
                </a:lnTo>
                <a:lnTo>
                  <a:pt x="8531" y="2793"/>
                </a:lnTo>
                <a:lnTo>
                  <a:pt x="10186" y="1862"/>
                </a:lnTo>
                <a:lnTo>
                  <a:pt x="14674" y="827"/>
                </a:lnTo>
                <a:lnTo>
                  <a:pt x="21792" y="245"/>
                </a:lnTo>
                <a:lnTo>
                  <a:pt x="29685" y="32"/>
                </a:lnTo>
                <a:lnTo>
                  <a:pt x="86414" y="0"/>
                </a:lnTo>
                <a:lnTo>
                  <a:pt x="90913" y="992"/>
                </a:lnTo>
                <a:lnTo>
                  <a:pt x="98561" y="4740"/>
                </a:lnTo>
                <a:lnTo>
                  <a:pt x="105271" y="9713"/>
                </a:lnTo>
                <a:lnTo>
                  <a:pt x="108451" y="12429"/>
                </a:lnTo>
                <a:lnTo>
                  <a:pt x="112558" y="14239"/>
                </a:lnTo>
                <a:lnTo>
                  <a:pt x="117282" y="15446"/>
                </a:lnTo>
                <a:lnTo>
                  <a:pt x="122418" y="16250"/>
                </a:lnTo>
                <a:lnTo>
                  <a:pt x="126835" y="18771"/>
                </a:lnTo>
                <a:lnTo>
                  <a:pt x="130773" y="22436"/>
                </a:lnTo>
                <a:lnTo>
                  <a:pt x="134392" y="26863"/>
                </a:lnTo>
                <a:lnTo>
                  <a:pt x="137798" y="30807"/>
                </a:lnTo>
                <a:lnTo>
                  <a:pt x="141061" y="34429"/>
                </a:lnTo>
                <a:lnTo>
                  <a:pt x="147337" y="41098"/>
                </a:lnTo>
                <a:lnTo>
                  <a:pt x="162455" y="56479"/>
                </a:lnTo>
                <a:lnTo>
                  <a:pt x="164452" y="60473"/>
                </a:lnTo>
                <a:lnTo>
                  <a:pt x="165784" y="65120"/>
                </a:lnTo>
                <a:lnTo>
                  <a:pt x="166672" y="70202"/>
                </a:lnTo>
                <a:lnTo>
                  <a:pt x="168257" y="74583"/>
                </a:lnTo>
                <a:lnTo>
                  <a:pt x="170307" y="78495"/>
                </a:lnTo>
                <a:lnTo>
                  <a:pt x="172667" y="82096"/>
                </a:lnTo>
                <a:lnTo>
                  <a:pt x="173247" y="85488"/>
                </a:lnTo>
                <a:lnTo>
                  <a:pt x="172641" y="88742"/>
                </a:lnTo>
                <a:lnTo>
                  <a:pt x="171243" y="91904"/>
                </a:lnTo>
                <a:lnTo>
                  <a:pt x="170311" y="95003"/>
                </a:lnTo>
                <a:lnTo>
                  <a:pt x="169690" y="98062"/>
                </a:lnTo>
                <a:lnTo>
                  <a:pt x="169276" y="101093"/>
                </a:lnTo>
                <a:lnTo>
                  <a:pt x="167013" y="104106"/>
                </a:lnTo>
                <a:lnTo>
                  <a:pt x="163518" y="107107"/>
                </a:lnTo>
                <a:lnTo>
                  <a:pt x="159202" y="110100"/>
                </a:lnTo>
                <a:lnTo>
                  <a:pt x="155331" y="113088"/>
                </a:lnTo>
                <a:lnTo>
                  <a:pt x="151757" y="116071"/>
                </a:lnTo>
                <a:lnTo>
                  <a:pt x="148381" y="119053"/>
                </a:lnTo>
                <a:lnTo>
                  <a:pt x="139333" y="127657"/>
                </a:lnTo>
                <a:lnTo>
                  <a:pt x="134139" y="132730"/>
                </a:lnTo>
                <a:lnTo>
                  <a:pt x="129682" y="136111"/>
                </a:lnTo>
                <a:lnTo>
                  <a:pt x="122083" y="139869"/>
                </a:lnTo>
                <a:lnTo>
                  <a:pt x="116679" y="141863"/>
                </a:lnTo>
                <a:lnTo>
                  <a:pt x="102729" y="146725"/>
                </a:lnTo>
                <a:lnTo>
                  <a:pt x="95830" y="148418"/>
                </a:lnTo>
                <a:lnTo>
                  <a:pt x="89245" y="149547"/>
                </a:lnTo>
                <a:lnTo>
                  <a:pt x="82868" y="150299"/>
                </a:lnTo>
                <a:lnTo>
                  <a:pt x="76630" y="151793"/>
                </a:lnTo>
                <a:lnTo>
                  <a:pt x="70485" y="153781"/>
                </a:lnTo>
                <a:lnTo>
                  <a:pt x="64401" y="156099"/>
                </a:lnTo>
                <a:lnTo>
                  <a:pt x="58359" y="157644"/>
                </a:lnTo>
                <a:lnTo>
                  <a:pt x="52345" y="158674"/>
                </a:lnTo>
                <a:lnTo>
                  <a:pt x="46348" y="159361"/>
                </a:lnTo>
                <a:lnTo>
                  <a:pt x="41358" y="159819"/>
                </a:lnTo>
                <a:lnTo>
                  <a:pt x="37037" y="160124"/>
                </a:lnTo>
                <a:lnTo>
                  <a:pt x="29588" y="160463"/>
                </a:lnTo>
                <a:lnTo>
                  <a:pt x="19810" y="160654"/>
                </a:lnTo>
                <a:lnTo>
                  <a:pt x="3329" y="160731"/>
                </a:lnTo>
                <a:lnTo>
                  <a:pt x="1752" y="159740"/>
                </a:lnTo>
                <a:lnTo>
                  <a:pt x="701" y="158087"/>
                </a:lnTo>
                <a:lnTo>
                  <a:pt x="0" y="155993"/>
                </a:lnTo>
                <a:lnTo>
                  <a:pt x="526" y="154597"/>
                </a:lnTo>
                <a:lnTo>
                  <a:pt x="1870" y="153666"/>
                </a:lnTo>
                <a:lnTo>
                  <a:pt x="6418" y="152172"/>
                </a:lnTo>
                <a:lnTo>
                  <a:pt x="14453" y="151877"/>
                </a:lnTo>
                <a:lnTo>
                  <a:pt x="19882" y="151837"/>
                </a:lnTo>
                <a:lnTo>
                  <a:pt x="23713" y="150834"/>
                </a:lnTo>
                <a:lnTo>
                  <a:pt x="28254" y="149173"/>
                </a:lnTo>
                <a:lnTo>
                  <a:pt x="33268" y="147074"/>
                </a:lnTo>
                <a:lnTo>
                  <a:pt x="38597" y="145674"/>
                </a:lnTo>
                <a:lnTo>
                  <a:pt x="44136" y="144741"/>
                </a:lnTo>
                <a:lnTo>
                  <a:pt x="49816" y="144119"/>
                </a:lnTo>
                <a:lnTo>
                  <a:pt x="55588" y="143704"/>
                </a:lnTo>
                <a:lnTo>
                  <a:pt x="61423" y="143428"/>
                </a:lnTo>
                <a:lnTo>
                  <a:pt x="73204" y="143121"/>
                </a:lnTo>
                <a:lnTo>
                  <a:pt x="138651" y="142878"/>
                </a:lnTo>
                <a:lnTo>
                  <a:pt x="144610" y="143869"/>
                </a:lnTo>
                <a:lnTo>
                  <a:pt x="150569" y="145522"/>
                </a:lnTo>
                <a:lnTo>
                  <a:pt x="156529" y="147616"/>
                </a:lnTo>
                <a:lnTo>
                  <a:pt x="161495" y="149012"/>
                </a:lnTo>
                <a:lnTo>
                  <a:pt x="165799" y="149943"/>
                </a:lnTo>
                <a:lnTo>
                  <a:pt x="173230" y="150977"/>
                </a:lnTo>
                <a:lnTo>
                  <a:pt x="179844" y="151437"/>
                </a:lnTo>
                <a:lnTo>
                  <a:pt x="182998" y="152552"/>
                </a:lnTo>
                <a:lnTo>
                  <a:pt x="189151" y="156436"/>
                </a:lnTo>
                <a:lnTo>
                  <a:pt x="193176" y="157869"/>
                </a:lnTo>
                <a:lnTo>
                  <a:pt x="197846" y="158824"/>
                </a:lnTo>
                <a:lnTo>
                  <a:pt x="202946" y="159461"/>
                </a:lnTo>
                <a:lnTo>
                  <a:pt x="208332" y="160877"/>
                </a:lnTo>
                <a:lnTo>
                  <a:pt x="213909" y="162814"/>
                </a:lnTo>
                <a:lnTo>
                  <a:pt x="219614" y="165097"/>
                </a:lnTo>
                <a:lnTo>
                  <a:pt x="224411" y="166620"/>
                </a:lnTo>
                <a:lnTo>
                  <a:pt x="232389" y="168311"/>
                </a:lnTo>
                <a:lnTo>
                  <a:pt x="236900" y="169754"/>
                </a:lnTo>
                <a:lnTo>
                  <a:pt x="241894" y="171708"/>
                </a:lnTo>
                <a:lnTo>
                  <a:pt x="257842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173"/>
          <p:cNvSpPr/>
          <p:nvPr/>
        </p:nvSpPr>
        <p:spPr>
          <a:xfrm>
            <a:off x="535234" y="794742"/>
            <a:ext cx="300078" cy="357152"/>
          </a:xfrm>
          <a:custGeom>
            <a:avLst/>
            <a:gdLst/>
            <a:ahLst/>
            <a:cxnLst/>
            <a:rect l="0" t="0" r="0" b="0"/>
            <a:pathLst>
              <a:path w="300078" h="357152">
                <a:moveTo>
                  <a:pt x="67652" y="0"/>
                </a:moveTo>
                <a:lnTo>
                  <a:pt x="59955" y="0"/>
                </a:lnTo>
                <a:lnTo>
                  <a:pt x="59541" y="992"/>
                </a:lnTo>
                <a:lnTo>
                  <a:pt x="58785" y="9094"/>
                </a:lnTo>
                <a:lnTo>
                  <a:pt x="58712" y="165459"/>
                </a:lnTo>
                <a:lnTo>
                  <a:pt x="57719" y="171822"/>
                </a:lnTo>
                <a:lnTo>
                  <a:pt x="56064" y="178048"/>
                </a:lnTo>
                <a:lnTo>
                  <a:pt x="46270" y="207039"/>
                </a:lnTo>
                <a:lnTo>
                  <a:pt x="44458" y="214424"/>
                </a:lnTo>
                <a:lnTo>
                  <a:pt x="43250" y="221333"/>
                </a:lnTo>
                <a:lnTo>
                  <a:pt x="42444" y="227922"/>
                </a:lnTo>
                <a:lnTo>
                  <a:pt x="40914" y="234300"/>
                </a:lnTo>
                <a:lnTo>
                  <a:pt x="38901" y="240536"/>
                </a:lnTo>
                <a:lnTo>
                  <a:pt x="36565" y="246678"/>
                </a:lnTo>
                <a:lnTo>
                  <a:pt x="35008" y="252756"/>
                </a:lnTo>
                <a:lnTo>
                  <a:pt x="33970" y="258793"/>
                </a:lnTo>
                <a:lnTo>
                  <a:pt x="33278" y="264802"/>
                </a:lnTo>
                <a:lnTo>
                  <a:pt x="32817" y="270793"/>
                </a:lnTo>
                <a:lnTo>
                  <a:pt x="32509" y="276771"/>
                </a:lnTo>
                <a:lnTo>
                  <a:pt x="32167" y="288704"/>
                </a:lnTo>
                <a:lnTo>
                  <a:pt x="32015" y="300623"/>
                </a:lnTo>
                <a:lnTo>
                  <a:pt x="30982" y="305587"/>
                </a:lnTo>
                <a:lnTo>
                  <a:pt x="25774" y="317314"/>
                </a:lnTo>
                <a:lnTo>
                  <a:pt x="24208" y="323922"/>
                </a:lnTo>
                <a:lnTo>
                  <a:pt x="20863" y="330166"/>
                </a:lnTo>
                <a:lnTo>
                  <a:pt x="18580" y="333220"/>
                </a:lnTo>
                <a:lnTo>
                  <a:pt x="16044" y="339259"/>
                </a:lnTo>
                <a:lnTo>
                  <a:pt x="14416" y="346480"/>
                </a:lnTo>
                <a:lnTo>
                  <a:pt x="5454" y="356774"/>
                </a:lnTo>
                <a:lnTo>
                  <a:pt x="0" y="357106"/>
                </a:lnTo>
                <a:lnTo>
                  <a:pt x="2158" y="357151"/>
                </a:lnTo>
                <a:lnTo>
                  <a:pt x="4123" y="356171"/>
                </a:lnTo>
                <a:lnTo>
                  <a:pt x="12516" y="349496"/>
                </a:lnTo>
                <a:lnTo>
                  <a:pt x="21580" y="340678"/>
                </a:lnTo>
                <a:lnTo>
                  <a:pt x="27293" y="334988"/>
                </a:lnTo>
                <a:lnTo>
                  <a:pt x="30813" y="333458"/>
                </a:lnTo>
                <a:lnTo>
                  <a:pt x="40022" y="331758"/>
                </a:lnTo>
                <a:lnTo>
                  <a:pt x="48088" y="331003"/>
                </a:lnTo>
                <a:lnTo>
                  <a:pt x="51629" y="330801"/>
                </a:lnTo>
                <a:lnTo>
                  <a:pt x="60862" y="327932"/>
                </a:lnTo>
                <a:lnTo>
                  <a:pt x="66105" y="325777"/>
                </a:lnTo>
                <a:lnTo>
                  <a:pt x="71587" y="323349"/>
                </a:lnTo>
                <a:lnTo>
                  <a:pt x="82975" y="318005"/>
                </a:lnTo>
                <a:lnTo>
                  <a:pt x="88794" y="316183"/>
                </a:lnTo>
                <a:lnTo>
                  <a:pt x="94659" y="314968"/>
                </a:lnTo>
                <a:lnTo>
                  <a:pt x="100555" y="314159"/>
                </a:lnTo>
                <a:lnTo>
                  <a:pt x="106473" y="313619"/>
                </a:lnTo>
                <a:lnTo>
                  <a:pt x="112405" y="313259"/>
                </a:lnTo>
                <a:lnTo>
                  <a:pt x="124293" y="312859"/>
                </a:lnTo>
                <a:lnTo>
                  <a:pt x="149324" y="312581"/>
                </a:lnTo>
                <a:lnTo>
                  <a:pt x="213258" y="312539"/>
                </a:lnTo>
                <a:lnTo>
                  <a:pt x="216373" y="311547"/>
                </a:lnTo>
                <a:lnTo>
                  <a:pt x="222482" y="307799"/>
                </a:lnTo>
                <a:lnTo>
                  <a:pt x="231157" y="305471"/>
                </a:lnTo>
                <a:lnTo>
                  <a:pt x="236252" y="304851"/>
                </a:lnTo>
                <a:lnTo>
                  <a:pt x="244561" y="304161"/>
                </a:lnTo>
                <a:lnTo>
                  <a:pt x="252558" y="303855"/>
                </a:lnTo>
                <a:lnTo>
                  <a:pt x="262734" y="303718"/>
                </a:lnTo>
                <a:lnTo>
                  <a:pt x="267236" y="304674"/>
                </a:lnTo>
                <a:lnTo>
                  <a:pt x="274886" y="308382"/>
                </a:lnTo>
                <a:lnTo>
                  <a:pt x="278317" y="308776"/>
                </a:lnTo>
                <a:lnTo>
                  <a:pt x="281597" y="308046"/>
                </a:lnTo>
                <a:lnTo>
                  <a:pt x="289253" y="304486"/>
                </a:lnTo>
                <a:lnTo>
                  <a:pt x="297965" y="303725"/>
                </a:lnTo>
                <a:lnTo>
                  <a:pt x="300077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174"/>
          <p:cNvSpPr/>
          <p:nvPr/>
        </p:nvSpPr>
        <p:spPr>
          <a:xfrm>
            <a:off x="883798" y="946547"/>
            <a:ext cx="14081" cy="116087"/>
          </a:xfrm>
          <a:custGeom>
            <a:avLst/>
            <a:gdLst/>
            <a:ahLst/>
            <a:cxnLst/>
            <a:rect l="0" t="0" r="0" b="0"/>
            <a:pathLst>
              <a:path w="14081" h="116087">
                <a:moveTo>
                  <a:pt x="5150" y="0"/>
                </a:moveTo>
                <a:lnTo>
                  <a:pt x="0" y="0"/>
                </a:lnTo>
                <a:lnTo>
                  <a:pt x="4891" y="0"/>
                </a:lnTo>
                <a:lnTo>
                  <a:pt x="5035" y="2646"/>
                </a:lnTo>
                <a:lnTo>
                  <a:pt x="5116" y="9713"/>
                </a:lnTo>
                <a:lnTo>
                  <a:pt x="5143" y="20991"/>
                </a:lnTo>
                <a:lnTo>
                  <a:pt x="6139" y="24908"/>
                </a:lnTo>
                <a:lnTo>
                  <a:pt x="7795" y="29503"/>
                </a:lnTo>
                <a:lnTo>
                  <a:pt x="9893" y="34552"/>
                </a:lnTo>
                <a:lnTo>
                  <a:pt x="11292" y="38909"/>
                </a:lnTo>
                <a:lnTo>
                  <a:pt x="12224" y="42807"/>
                </a:lnTo>
                <a:lnTo>
                  <a:pt x="12846" y="46397"/>
                </a:lnTo>
                <a:lnTo>
                  <a:pt x="13261" y="50775"/>
                </a:lnTo>
                <a:lnTo>
                  <a:pt x="13537" y="55678"/>
                </a:lnTo>
                <a:lnTo>
                  <a:pt x="13844" y="65425"/>
                </a:lnTo>
                <a:lnTo>
                  <a:pt x="14041" y="79767"/>
                </a:lnTo>
                <a:lnTo>
                  <a:pt x="14080" y="92155"/>
                </a:lnTo>
                <a:lnTo>
                  <a:pt x="13090" y="95171"/>
                </a:lnTo>
                <a:lnTo>
                  <a:pt x="11436" y="98174"/>
                </a:lnTo>
                <a:lnTo>
                  <a:pt x="9341" y="101168"/>
                </a:lnTo>
                <a:lnTo>
                  <a:pt x="7944" y="104156"/>
                </a:lnTo>
                <a:lnTo>
                  <a:pt x="7012" y="107140"/>
                </a:lnTo>
                <a:lnTo>
                  <a:pt x="515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175"/>
          <p:cNvSpPr/>
          <p:nvPr/>
        </p:nvSpPr>
        <p:spPr>
          <a:xfrm>
            <a:off x="888948" y="794742"/>
            <a:ext cx="8940" cy="8931"/>
          </a:xfrm>
          <a:custGeom>
            <a:avLst/>
            <a:gdLst/>
            <a:ahLst/>
            <a:cxnLst/>
            <a:rect l="0" t="0" r="0" b="0"/>
            <a:pathLst>
              <a:path w="8940" h="8931">
                <a:moveTo>
                  <a:pt x="8939" y="0"/>
                </a:moveTo>
                <a:lnTo>
                  <a:pt x="8939" y="7689"/>
                </a:lnTo>
                <a:lnTo>
                  <a:pt x="7946" y="8102"/>
                </a:lnTo>
                <a:lnTo>
                  <a:pt x="6291" y="8378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176"/>
          <p:cNvSpPr/>
          <p:nvPr/>
        </p:nvSpPr>
        <p:spPr>
          <a:xfrm>
            <a:off x="970646" y="875109"/>
            <a:ext cx="177176" cy="187525"/>
          </a:xfrm>
          <a:custGeom>
            <a:avLst/>
            <a:gdLst/>
            <a:ahLst/>
            <a:cxnLst/>
            <a:rect l="0" t="0" r="0" b="0"/>
            <a:pathLst>
              <a:path w="177176" h="187525">
                <a:moveTo>
                  <a:pt x="16636" y="0"/>
                </a:moveTo>
                <a:lnTo>
                  <a:pt x="8065" y="0"/>
                </a:lnTo>
                <a:lnTo>
                  <a:pt x="7806" y="4741"/>
                </a:lnTo>
                <a:lnTo>
                  <a:pt x="7703" y="9677"/>
                </a:lnTo>
                <a:lnTo>
                  <a:pt x="7697" y="21327"/>
                </a:lnTo>
                <a:lnTo>
                  <a:pt x="8690" y="24140"/>
                </a:lnTo>
                <a:lnTo>
                  <a:pt x="12442" y="29911"/>
                </a:lnTo>
                <a:lnTo>
                  <a:pt x="13840" y="32839"/>
                </a:lnTo>
                <a:lnTo>
                  <a:pt x="14772" y="35784"/>
                </a:lnTo>
                <a:lnTo>
                  <a:pt x="15394" y="38739"/>
                </a:lnTo>
                <a:lnTo>
                  <a:pt x="15807" y="41701"/>
                </a:lnTo>
                <a:lnTo>
                  <a:pt x="16084" y="44668"/>
                </a:lnTo>
                <a:lnTo>
                  <a:pt x="16268" y="47638"/>
                </a:lnTo>
                <a:lnTo>
                  <a:pt x="15397" y="51603"/>
                </a:lnTo>
                <a:lnTo>
                  <a:pt x="13823" y="56230"/>
                </a:lnTo>
                <a:lnTo>
                  <a:pt x="11781" y="61299"/>
                </a:lnTo>
                <a:lnTo>
                  <a:pt x="10420" y="65671"/>
                </a:lnTo>
                <a:lnTo>
                  <a:pt x="9512" y="69578"/>
                </a:lnTo>
                <a:lnTo>
                  <a:pt x="8907" y="73174"/>
                </a:lnTo>
                <a:lnTo>
                  <a:pt x="8503" y="76564"/>
                </a:lnTo>
                <a:lnTo>
                  <a:pt x="8234" y="79816"/>
                </a:lnTo>
                <a:lnTo>
                  <a:pt x="8055" y="82977"/>
                </a:lnTo>
                <a:lnTo>
                  <a:pt x="7856" y="89134"/>
                </a:lnTo>
                <a:lnTo>
                  <a:pt x="7744" y="100824"/>
                </a:lnTo>
                <a:lnTo>
                  <a:pt x="7696" y="142382"/>
                </a:lnTo>
                <a:lnTo>
                  <a:pt x="2951" y="137989"/>
                </a:lnTo>
                <a:lnTo>
                  <a:pt x="1553" y="135649"/>
                </a:lnTo>
                <a:lnTo>
                  <a:pt x="0" y="130403"/>
                </a:lnTo>
                <a:lnTo>
                  <a:pt x="579" y="128607"/>
                </a:lnTo>
                <a:lnTo>
                  <a:pt x="1958" y="127410"/>
                </a:lnTo>
                <a:lnTo>
                  <a:pt x="3871" y="126612"/>
                </a:lnTo>
                <a:lnTo>
                  <a:pt x="5146" y="125088"/>
                </a:lnTo>
                <a:lnTo>
                  <a:pt x="5996" y="123079"/>
                </a:lnTo>
                <a:lnTo>
                  <a:pt x="6563" y="120748"/>
                </a:lnTo>
                <a:lnTo>
                  <a:pt x="7934" y="117210"/>
                </a:lnTo>
                <a:lnTo>
                  <a:pt x="9841" y="112867"/>
                </a:lnTo>
                <a:lnTo>
                  <a:pt x="12106" y="107987"/>
                </a:lnTo>
                <a:lnTo>
                  <a:pt x="13616" y="103741"/>
                </a:lnTo>
                <a:lnTo>
                  <a:pt x="14623" y="99919"/>
                </a:lnTo>
                <a:lnTo>
                  <a:pt x="15294" y="96378"/>
                </a:lnTo>
                <a:lnTo>
                  <a:pt x="15741" y="93026"/>
                </a:lnTo>
                <a:lnTo>
                  <a:pt x="16039" y="89798"/>
                </a:lnTo>
                <a:lnTo>
                  <a:pt x="16238" y="86655"/>
                </a:lnTo>
                <a:lnTo>
                  <a:pt x="17364" y="83567"/>
                </a:lnTo>
                <a:lnTo>
                  <a:pt x="19108" y="80516"/>
                </a:lnTo>
                <a:lnTo>
                  <a:pt x="21264" y="77490"/>
                </a:lnTo>
                <a:lnTo>
                  <a:pt x="22701" y="74480"/>
                </a:lnTo>
                <a:lnTo>
                  <a:pt x="23659" y="71482"/>
                </a:lnTo>
                <a:lnTo>
                  <a:pt x="24298" y="68490"/>
                </a:lnTo>
                <a:lnTo>
                  <a:pt x="25717" y="65504"/>
                </a:lnTo>
                <a:lnTo>
                  <a:pt x="27656" y="62521"/>
                </a:lnTo>
                <a:lnTo>
                  <a:pt x="29942" y="59540"/>
                </a:lnTo>
                <a:lnTo>
                  <a:pt x="32460" y="56561"/>
                </a:lnTo>
                <a:lnTo>
                  <a:pt x="35131" y="53582"/>
                </a:lnTo>
                <a:lnTo>
                  <a:pt x="37906" y="50604"/>
                </a:lnTo>
                <a:lnTo>
                  <a:pt x="39755" y="47627"/>
                </a:lnTo>
                <a:lnTo>
                  <a:pt x="40988" y="44650"/>
                </a:lnTo>
                <a:lnTo>
                  <a:pt x="41810" y="41673"/>
                </a:lnTo>
                <a:lnTo>
                  <a:pt x="43352" y="38696"/>
                </a:lnTo>
                <a:lnTo>
                  <a:pt x="45372" y="35719"/>
                </a:lnTo>
                <a:lnTo>
                  <a:pt x="47713" y="32743"/>
                </a:lnTo>
                <a:lnTo>
                  <a:pt x="50266" y="30758"/>
                </a:lnTo>
                <a:lnTo>
                  <a:pt x="52962" y="29435"/>
                </a:lnTo>
                <a:lnTo>
                  <a:pt x="55752" y="28553"/>
                </a:lnTo>
                <a:lnTo>
                  <a:pt x="58606" y="26973"/>
                </a:lnTo>
                <a:lnTo>
                  <a:pt x="61501" y="24927"/>
                </a:lnTo>
                <a:lnTo>
                  <a:pt x="64425" y="22572"/>
                </a:lnTo>
                <a:lnTo>
                  <a:pt x="68361" y="21001"/>
                </a:lnTo>
                <a:lnTo>
                  <a:pt x="72971" y="19954"/>
                </a:lnTo>
                <a:lnTo>
                  <a:pt x="78031" y="19256"/>
                </a:lnTo>
                <a:lnTo>
                  <a:pt x="82398" y="18790"/>
                </a:lnTo>
                <a:lnTo>
                  <a:pt x="86302" y="18480"/>
                </a:lnTo>
                <a:lnTo>
                  <a:pt x="89898" y="18273"/>
                </a:lnTo>
                <a:lnTo>
                  <a:pt x="96543" y="18043"/>
                </a:lnTo>
                <a:lnTo>
                  <a:pt x="108902" y="17896"/>
                </a:lnTo>
                <a:lnTo>
                  <a:pt x="112911" y="18876"/>
                </a:lnTo>
                <a:lnTo>
                  <a:pt x="117571" y="20522"/>
                </a:lnTo>
                <a:lnTo>
                  <a:pt x="122663" y="22611"/>
                </a:lnTo>
                <a:lnTo>
                  <a:pt x="126058" y="24996"/>
                </a:lnTo>
                <a:lnTo>
                  <a:pt x="128322" y="27578"/>
                </a:lnTo>
                <a:lnTo>
                  <a:pt x="131830" y="33093"/>
                </a:lnTo>
                <a:lnTo>
                  <a:pt x="136700" y="38851"/>
                </a:lnTo>
                <a:lnTo>
                  <a:pt x="138396" y="41776"/>
                </a:lnTo>
                <a:lnTo>
                  <a:pt x="139527" y="44718"/>
                </a:lnTo>
                <a:lnTo>
                  <a:pt x="140281" y="47671"/>
                </a:lnTo>
                <a:lnTo>
                  <a:pt x="141776" y="50633"/>
                </a:lnTo>
                <a:lnTo>
                  <a:pt x="143767" y="53599"/>
                </a:lnTo>
                <a:lnTo>
                  <a:pt x="146087" y="56569"/>
                </a:lnTo>
                <a:lnTo>
                  <a:pt x="148627" y="59541"/>
                </a:lnTo>
                <a:lnTo>
                  <a:pt x="151314" y="62514"/>
                </a:lnTo>
                <a:lnTo>
                  <a:pt x="154098" y="65489"/>
                </a:lnTo>
                <a:lnTo>
                  <a:pt x="155954" y="69456"/>
                </a:lnTo>
                <a:lnTo>
                  <a:pt x="157192" y="74085"/>
                </a:lnTo>
                <a:lnTo>
                  <a:pt x="158017" y="79156"/>
                </a:lnTo>
                <a:lnTo>
                  <a:pt x="159560" y="83529"/>
                </a:lnTo>
                <a:lnTo>
                  <a:pt x="161582" y="87436"/>
                </a:lnTo>
                <a:lnTo>
                  <a:pt x="163924" y="91033"/>
                </a:lnTo>
                <a:lnTo>
                  <a:pt x="165485" y="94423"/>
                </a:lnTo>
                <a:lnTo>
                  <a:pt x="166525" y="97675"/>
                </a:lnTo>
                <a:lnTo>
                  <a:pt x="167219" y="100836"/>
                </a:lnTo>
                <a:lnTo>
                  <a:pt x="167682" y="104927"/>
                </a:lnTo>
                <a:lnTo>
                  <a:pt x="167990" y="109639"/>
                </a:lnTo>
                <a:lnTo>
                  <a:pt x="168332" y="119174"/>
                </a:lnTo>
                <a:lnTo>
                  <a:pt x="168485" y="126719"/>
                </a:lnTo>
                <a:lnTo>
                  <a:pt x="169518" y="131112"/>
                </a:lnTo>
                <a:lnTo>
                  <a:pt x="171201" y="136026"/>
                </a:lnTo>
                <a:lnTo>
                  <a:pt x="173316" y="141285"/>
                </a:lnTo>
                <a:lnTo>
                  <a:pt x="174726" y="145784"/>
                </a:lnTo>
                <a:lnTo>
                  <a:pt x="175666" y="149775"/>
                </a:lnTo>
                <a:lnTo>
                  <a:pt x="176293" y="153429"/>
                </a:lnTo>
                <a:lnTo>
                  <a:pt x="176710" y="156856"/>
                </a:lnTo>
                <a:lnTo>
                  <a:pt x="176989" y="160133"/>
                </a:lnTo>
                <a:lnTo>
                  <a:pt x="177175" y="163310"/>
                </a:lnTo>
                <a:lnTo>
                  <a:pt x="176305" y="165428"/>
                </a:lnTo>
                <a:lnTo>
                  <a:pt x="174732" y="166840"/>
                </a:lnTo>
                <a:lnTo>
                  <a:pt x="172690" y="167782"/>
                </a:lnTo>
                <a:lnTo>
                  <a:pt x="171329" y="169401"/>
                </a:lnTo>
                <a:lnTo>
                  <a:pt x="170421" y="171474"/>
                </a:lnTo>
                <a:lnTo>
                  <a:pt x="169816" y="173847"/>
                </a:lnTo>
                <a:lnTo>
                  <a:pt x="166496" y="179130"/>
                </a:lnTo>
                <a:lnTo>
                  <a:pt x="159667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177"/>
          <p:cNvSpPr/>
          <p:nvPr/>
        </p:nvSpPr>
        <p:spPr>
          <a:xfrm>
            <a:off x="1212133" y="876394"/>
            <a:ext cx="105899" cy="150521"/>
          </a:xfrm>
          <a:custGeom>
            <a:avLst/>
            <a:gdLst/>
            <a:ahLst/>
            <a:cxnLst/>
            <a:rect l="0" t="0" r="0" b="0"/>
            <a:pathLst>
              <a:path w="105899" h="150521">
                <a:moveTo>
                  <a:pt x="16514" y="70153"/>
                </a:moveTo>
                <a:lnTo>
                  <a:pt x="7942" y="70153"/>
                </a:lnTo>
                <a:lnTo>
                  <a:pt x="7738" y="72799"/>
                </a:lnTo>
                <a:lnTo>
                  <a:pt x="7683" y="74893"/>
                </a:lnTo>
                <a:lnTo>
                  <a:pt x="8640" y="76290"/>
                </a:lnTo>
                <a:lnTo>
                  <a:pt x="10271" y="77221"/>
                </a:lnTo>
                <a:lnTo>
                  <a:pt x="12352" y="77841"/>
                </a:lnTo>
                <a:lnTo>
                  <a:pt x="14733" y="78255"/>
                </a:lnTo>
                <a:lnTo>
                  <a:pt x="17313" y="78531"/>
                </a:lnTo>
                <a:lnTo>
                  <a:pt x="20026" y="78715"/>
                </a:lnTo>
                <a:lnTo>
                  <a:pt x="22829" y="78837"/>
                </a:lnTo>
                <a:lnTo>
                  <a:pt x="32673" y="79050"/>
                </a:lnTo>
                <a:lnTo>
                  <a:pt x="46684" y="79080"/>
                </a:lnTo>
                <a:lnTo>
                  <a:pt x="49540" y="78088"/>
                </a:lnTo>
                <a:lnTo>
                  <a:pt x="52437" y="76435"/>
                </a:lnTo>
                <a:lnTo>
                  <a:pt x="55362" y="74341"/>
                </a:lnTo>
                <a:lnTo>
                  <a:pt x="59298" y="72945"/>
                </a:lnTo>
                <a:lnTo>
                  <a:pt x="63909" y="72014"/>
                </a:lnTo>
                <a:lnTo>
                  <a:pt x="68969" y="71394"/>
                </a:lnTo>
                <a:lnTo>
                  <a:pt x="73336" y="69988"/>
                </a:lnTo>
                <a:lnTo>
                  <a:pt x="77241" y="68058"/>
                </a:lnTo>
                <a:lnTo>
                  <a:pt x="85898" y="62573"/>
                </a:lnTo>
                <a:lnTo>
                  <a:pt x="87602" y="61131"/>
                </a:lnTo>
                <a:lnTo>
                  <a:pt x="89731" y="59177"/>
                </a:lnTo>
                <a:lnTo>
                  <a:pt x="92144" y="56883"/>
                </a:lnTo>
                <a:lnTo>
                  <a:pt x="93752" y="54361"/>
                </a:lnTo>
                <a:lnTo>
                  <a:pt x="94824" y="51687"/>
                </a:lnTo>
                <a:lnTo>
                  <a:pt x="95540" y="48913"/>
                </a:lnTo>
                <a:lnTo>
                  <a:pt x="97009" y="46071"/>
                </a:lnTo>
                <a:lnTo>
                  <a:pt x="98982" y="43184"/>
                </a:lnTo>
                <a:lnTo>
                  <a:pt x="101291" y="40267"/>
                </a:lnTo>
                <a:lnTo>
                  <a:pt x="102830" y="37331"/>
                </a:lnTo>
                <a:lnTo>
                  <a:pt x="103856" y="34381"/>
                </a:lnTo>
                <a:lnTo>
                  <a:pt x="105503" y="27258"/>
                </a:lnTo>
                <a:lnTo>
                  <a:pt x="105728" y="23638"/>
                </a:lnTo>
                <a:lnTo>
                  <a:pt x="105829" y="18722"/>
                </a:lnTo>
                <a:lnTo>
                  <a:pt x="105898" y="9300"/>
                </a:lnTo>
                <a:lnTo>
                  <a:pt x="104908" y="8748"/>
                </a:lnTo>
                <a:lnTo>
                  <a:pt x="103255" y="8380"/>
                </a:lnTo>
                <a:lnTo>
                  <a:pt x="101160" y="8135"/>
                </a:lnTo>
                <a:lnTo>
                  <a:pt x="99763" y="6980"/>
                </a:lnTo>
                <a:lnTo>
                  <a:pt x="98832" y="5217"/>
                </a:lnTo>
                <a:lnTo>
                  <a:pt x="98211" y="3050"/>
                </a:lnTo>
                <a:lnTo>
                  <a:pt x="96804" y="1605"/>
                </a:lnTo>
                <a:lnTo>
                  <a:pt x="94872" y="642"/>
                </a:lnTo>
                <a:lnTo>
                  <a:pt x="92591" y="0"/>
                </a:lnTo>
                <a:lnTo>
                  <a:pt x="90077" y="564"/>
                </a:lnTo>
                <a:lnTo>
                  <a:pt x="87408" y="1932"/>
                </a:lnTo>
                <a:lnTo>
                  <a:pt x="84636" y="3836"/>
                </a:lnTo>
                <a:lnTo>
                  <a:pt x="81794" y="5106"/>
                </a:lnTo>
                <a:lnTo>
                  <a:pt x="78906" y="5952"/>
                </a:lnTo>
                <a:lnTo>
                  <a:pt x="75988" y="6516"/>
                </a:lnTo>
                <a:lnTo>
                  <a:pt x="73049" y="7885"/>
                </a:lnTo>
                <a:lnTo>
                  <a:pt x="70096" y="9789"/>
                </a:lnTo>
                <a:lnTo>
                  <a:pt x="67134" y="12051"/>
                </a:lnTo>
                <a:lnTo>
                  <a:pt x="64167" y="14551"/>
                </a:lnTo>
                <a:lnTo>
                  <a:pt x="61195" y="17210"/>
                </a:lnTo>
                <a:lnTo>
                  <a:pt x="55244" y="22810"/>
                </a:lnTo>
                <a:lnTo>
                  <a:pt x="37372" y="40412"/>
                </a:lnTo>
                <a:lnTo>
                  <a:pt x="22473" y="55273"/>
                </a:lnTo>
                <a:lnTo>
                  <a:pt x="20487" y="59241"/>
                </a:lnTo>
                <a:lnTo>
                  <a:pt x="19162" y="63870"/>
                </a:lnTo>
                <a:lnTo>
                  <a:pt x="18280" y="68941"/>
                </a:lnTo>
                <a:lnTo>
                  <a:pt x="16698" y="73314"/>
                </a:lnTo>
                <a:lnTo>
                  <a:pt x="14650" y="77221"/>
                </a:lnTo>
                <a:lnTo>
                  <a:pt x="12291" y="80818"/>
                </a:lnTo>
                <a:lnTo>
                  <a:pt x="10719" y="84208"/>
                </a:lnTo>
                <a:lnTo>
                  <a:pt x="9671" y="87461"/>
                </a:lnTo>
                <a:lnTo>
                  <a:pt x="8972" y="90621"/>
                </a:lnTo>
                <a:lnTo>
                  <a:pt x="7513" y="94712"/>
                </a:lnTo>
                <a:lnTo>
                  <a:pt x="5547" y="99424"/>
                </a:lnTo>
                <a:lnTo>
                  <a:pt x="3243" y="104550"/>
                </a:lnTo>
                <a:lnTo>
                  <a:pt x="1707" y="108959"/>
                </a:lnTo>
                <a:lnTo>
                  <a:pt x="683" y="112891"/>
                </a:lnTo>
                <a:lnTo>
                  <a:pt x="0" y="116504"/>
                </a:lnTo>
                <a:lnTo>
                  <a:pt x="538" y="119905"/>
                </a:lnTo>
                <a:lnTo>
                  <a:pt x="1890" y="123165"/>
                </a:lnTo>
                <a:lnTo>
                  <a:pt x="3785" y="126330"/>
                </a:lnTo>
                <a:lnTo>
                  <a:pt x="5048" y="129432"/>
                </a:lnTo>
                <a:lnTo>
                  <a:pt x="5890" y="132493"/>
                </a:lnTo>
                <a:lnTo>
                  <a:pt x="7242" y="139793"/>
                </a:lnTo>
                <a:lnTo>
                  <a:pt x="8346" y="140392"/>
                </a:lnTo>
                <a:lnTo>
                  <a:pt x="10075" y="140792"/>
                </a:lnTo>
                <a:lnTo>
                  <a:pt x="12221" y="141058"/>
                </a:lnTo>
                <a:lnTo>
                  <a:pt x="14645" y="142227"/>
                </a:lnTo>
                <a:lnTo>
                  <a:pt x="17255" y="143999"/>
                </a:lnTo>
                <a:lnTo>
                  <a:pt x="19988" y="146173"/>
                </a:lnTo>
                <a:lnTo>
                  <a:pt x="22803" y="147622"/>
                </a:lnTo>
                <a:lnTo>
                  <a:pt x="25673" y="148588"/>
                </a:lnTo>
                <a:lnTo>
                  <a:pt x="28579" y="149232"/>
                </a:lnTo>
                <a:lnTo>
                  <a:pt x="32504" y="149661"/>
                </a:lnTo>
                <a:lnTo>
                  <a:pt x="37107" y="149947"/>
                </a:lnTo>
                <a:lnTo>
                  <a:pt x="42161" y="150138"/>
                </a:lnTo>
                <a:lnTo>
                  <a:pt x="46525" y="149273"/>
                </a:lnTo>
                <a:lnTo>
                  <a:pt x="50427" y="147704"/>
                </a:lnTo>
                <a:lnTo>
                  <a:pt x="54022" y="145666"/>
                </a:lnTo>
                <a:lnTo>
                  <a:pt x="57412" y="145300"/>
                </a:lnTo>
                <a:lnTo>
                  <a:pt x="60665" y="146048"/>
                </a:lnTo>
                <a:lnTo>
                  <a:pt x="63827" y="147538"/>
                </a:lnTo>
                <a:lnTo>
                  <a:pt x="66928" y="148532"/>
                </a:lnTo>
                <a:lnTo>
                  <a:pt x="69989" y="149195"/>
                </a:lnTo>
                <a:lnTo>
                  <a:pt x="73022" y="149636"/>
                </a:lnTo>
                <a:lnTo>
                  <a:pt x="76038" y="149931"/>
                </a:lnTo>
                <a:lnTo>
                  <a:pt x="79042" y="150127"/>
                </a:lnTo>
                <a:lnTo>
                  <a:pt x="88030" y="1505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178"/>
          <p:cNvSpPr/>
          <p:nvPr/>
        </p:nvSpPr>
        <p:spPr>
          <a:xfrm>
            <a:off x="1416411" y="885312"/>
            <a:ext cx="151936" cy="131276"/>
          </a:xfrm>
          <a:custGeom>
            <a:avLst/>
            <a:gdLst/>
            <a:ahLst/>
            <a:cxnLst/>
            <a:rect l="0" t="0" r="0" b="0"/>
            <a:pathLst>
              <a:path w="151936" h="131276">
                <a:moveTo>
                  <a:pt x="71480" y="16586"/>
                </a:moveTo>
                <a:lnTo>
                  <a:pt x="76225" y="11846"/>
                </a:lnTo>
                <a:lnTo>
                  <a:pt x="76630" y="10449"/>
                </a:lnTo>
                <a:lnTo>
                  <a:pt x="75907" y="9518"/>
                </a:lnTo>
                <a:lnTo>
                  <a:pt x="72354" y="8024"/>
                </a:lnTo>
                <a:lnTo>
                  <a:pt x="71869" y="5174"/>
                </a:lnTo>
                <a:lnTo>
                  <a:pt x="71739" y="3025"/>
                </a:lnTo>
                <a:lnTo>
                  <a:pt x="70659" y="1592"/>
                </a:lnTo>
                <a:lnTo>
                  <a:pt x="68946" y="637"/>
                </a:lnTo>
                <a:lnTo>
                  <a:pt x="66811" y="0"/>
                </a:lnTo>
                <a:lnTo>
                  <a:pt x="65387" y="568"/>
                </a:lnTo>
                <a:lnTo>
                  <a:pt x="64438" y="1939"/>
                </a:lnTo>
                <a:lnTo>
                  <a:pt x="62915" y="6527"/>
                </a:lnTo>
                <a:lnTo>
                  <a:pt x="60058" y="9800"/>
                </a:lnTo>
                <a:lnTo>
                  <a:pt x="55478" y="14563"/>
                </a:lnTo>
                <a:lnTo>
                  <a:pt x="50131" y="19986"/>
                </a:lnTo>
                <a:lnTo>
                  <a:pt x="46321" y="22822"/>
                </a:lnTo>
                <a:lnTo>
                  <a:pt x="41795" y="25704"/>
                </a:lnTo>
                <a:lnTo>
                  <a:pt x="36791" y="28618"/>
                </a:lnTo>
                <a:lnTo>
                  <a:pt x="33455" y="32545"/>
                </a:lnTo>
                <a:lnTo>
                  <a:pt x="31231" y="37147"/>
                </a:lnTo>
                <a:lnTo>
                  <a:pt x="29748" y="42200"/>
                </a:lnTo>
                <a:lnTo>
                  <a:pt x="27766" y="46560"/>
                </a:lnTo>
                <a:lnTo>
                  <a:pt x="25452" y="50460"/>
                </a:lnTo>
                <a:lnTo>
                  <a:pt x="22916" y="54051"/>
                </a:lnTo>
                <a:lnTo>
                  <a:pt x="20232" y="57438"/>
                </a:lnTo>
                <a:lnTo>
                  <a:pt x="17449" y="60688"/>
                </a:lnTo>
                <a:lnTo>
                  <a:pt x="14600" y="63847"/>
                </a:lnTo>
                <a:lnTo>
                  <a:pt x="12701" y="67937"/>
                </a:lnTo>
                <a:lnTo>
                  <a:pt x="11436" y="72648"/>
                </a:lnTo>
                <a:lnTo>
                  <a:pt x="10592" y="77773"/>
                </a:lnTo>
                <a:lnTo>
                  <a:pt x="9036" y="82183"/>
                </a:lnTo>
                <a:lnTo>
                  <a:pt x="7005" y="86114"/>
                </a:lnTo>
                <a:lnTo>
                  <a:pt x="4658" y="89727"/>
                </a:lnTo>
                <a:lnTo>
                  <a:pt x="3093" y="93128"/>
                </a:lnTo>
                <a:lnTo>
                  <a:pt x="2050" y="96388"/>
                </a:lnTo>
                <a:lnTo>
                  <a:pt x="1355" y="99553"/>
                </a:lnTo>
                <a:lnTo>
                  <a:pt x="891" y="102655"/>
                </a:lnTo>
                <a:lnTo>
                  <a:pt x="582" y="105716"/>
                </a:lnTo>
                <a:lnTo>
                  <a:pt x="376" y="108748"/>
                </a:lnTo>
                <a:lnTo>
                  <a:pt x="239" y="111762"/>
                </a:lnTo>
                <a:lnTo>
                  <a:pt x="0" y="121969"/>
                </a:lnTo>
                <a:lnTo>
                  <a:pt x="2629" y="125600"/>
                </a:lnTo>
                <a:lnTo>
                  <a:pt x="4720" y="127958"/>
                </a:lnTo>
                <a:lnTo>
                  <a:pt x="7108" y="129529"/>
                </a:lnTo>
                <a:lnTo>
                  <a:pt x="9693" y="130577"/>
                </a:lnTo>
                <a:lnTo>
                  <a:pt x="12410" y="131275"/>
                </a:lnTo>
                <a:lnTo>
                  <a:pt x="15214" y="130749"/>
                </a:lnTo>
                <a:lnTo>
                  <a:pt x="18077" y="129406"/>
                </a:lnTo>
                <a:lnTo>
                  <a:pt x="20979" y="127518"/>
                </a:lnTo>
                <a:lnTo>
                  <a:pt x="23907" y="126260"/>
                </a:lnTo>
                <a:lnTo>
                  <a:pt x="26852" y="125421"/>
                </a:lnTo>
                <a:lnTo>
                  <a:pt x="29809" y="124861"/>
                </a:lnTo>
                <a:lnTo>
                  <a:pt x="32773" y="124488"/>
                </a:lnTo>
                <a:lnTo>
                  <a:pt x="35742" y="124240"/>
                </a:lnTo>
                <a:lnTo>
                  <a:pt x="38715" y="124074"/>
                </a:lnTo>
                <a:lnTo>
                  <a:pt x="41691" y="122971"/>
                </a:lnTo>
                <a:lnTo>
                  <a:pt x="44668" y="121244"/>
                </a:lnTo>
                <a:lnTo>
                  <a:pt x="47645" y="119100"/>
                </a:lnTo>
                <a:lnTo>
                  <a:pt x="50624" y="116679"/>
                </a:lnTo>
                <a:lnTo>
                  <a:pt x="53603" y="114073"/>
                </a:lnTo>
                <a:lnTo>
                  <a:pt x="56582" y="111343"/>
                </a:lnTo>
                <a:lnTo>
                  <a:pt x="59561" y="107539"/>
                </a:lnTo>
                <a:lnTo>
                  <a:pt x="62541" y="103018"/>
                </a:lnTo>
                <a:lnTo>
                  <a:pt x="65521" y="98020"/>
                </a:lnTo>
                <a:lnTo>
                  <a:pt x="68500" y="93696"/>
                </a:lnTo>
                <a:lnTo>
                  <a:pt x="71480" y="89821"/>
                </a:lnTo>
                <a:lnTo>
                  <a:pt x="74460" y="86245"/>
                </a:lnTo>
                <a:lnTo>
                  <a:pt x="76446" y="82869"/>
                </a:lnTo>
                <a:lnTo>
                  <a:pt x="77770" y="79627"/>
                </a:lnTo>
                <a:lnTo>
                  <a:pt x="78654" y="76473"/>
                </a:lnTo>
                <a:lnTo>
                  <a:pt x="80235" y="72385"/>
                </a:lnTo>
                <a:lnTo>
                  <a:pt x="82283" y="67676"/>
                </a:lnTo>
                <a:lnTo>
                  <a:pt x="87961" y="55341"/>
                </a:lnTo>
                <a:lnTo>
                  <a:pt x="93690" y="43724"/>
                </a:lnTo>
                <a:lnTo>
                  <a:pt x="95226" y="39639"/>
                </a:lnTo>
                <a:lnTo>
                  <a:pt x="96250" y="35923"/>
                </a:lnTo>
                <a:lnTo>
                  <a:pt x="98296" y="25526"/>
                </a:lnTo>
                <a:lnTo>
                  <a:pt x="98298" y="25517"/>
                </a:lnTo>
                <a:lnTo>
                  <a:pt x="98298" y="60941"/>
                </a:lnTo>
                <a:lnTo>
                  <a:pt x="99291" y="65008"/>
                </a:lnTo>
                <a:lnTo>
                  <a:pt x="100947" y="68711"/>
                </a:lnTo>
                <a:lnTo>
                  <a:pt x="103044" y="72172"/>
                </a:lnTo>
                <a:lnTo>
                  <a:pt x="104442" y="75472"/>
                </a:lnTo>
                <a:lnTo>
                  <a:pt x="105374" y="78664"/>
                </a:lnTo>
                <a:lnTo>
                  <a:pt x="105995" y="81784"/>
                </a:lnTo>
                <a:lnTo>
                  <a:pt x="107402" y="84856"/>
                </a:lnTo>
                <a:lnTo>
                  <a:pt x="109334" y="87896"/>
                </a:lnTo>
                <a:lnTo>
                  <a:pt x="111615" y="90915"/>
                </a:lnTo>
                <a:lnTo>
                  <a:pt x="113136" y="93920"/>
                </a:lnTo>
                <a:lnTo>
                  <a:pt x="114150" y="96916"/>
                </a:lnTo>
                <a:lnTo>
                  <a:pt x="114825" y="99905"/>
                </a:lnTo>
                <a:lnTo>
                  <a:pt x="116269" y="101898"/>
                </a:lnTo>
                <a:lnTo>
                  <a:pt x="118225" y="103226"/>
                </a:lnTo>
                <a:lnTo>
                  <a:pt x="120522" y="104112"/>
                </a:lnTo>
                <a:lnTo>
                  <a:pt x="123047" y="105695"/>
                </a:lnTo>
                <a:lnTo>
                  <a:pt x="125723" y="107742"/>
                </a:lnTo>
                <a:lnTo>
                  <a:pt x="132410" y="113416"/>
                </a:lnTo>
                <a:lnTo>
                  <a:pt x="135973" y="116838"/>
                </a:lnTo>
                <a:lnTo>
                  <a:pt x="138314" y="119140"/>
                </a:lnTo>
                <a:lnTo>
                  <a:pt x="140868" y="120674"/>
                </a:lnTo>
                <a:lnTo>
                  <a:pt x="143563" y="121697"/>
                </a:lnTo>
                <a:lnTo>
                  <a:pt x="151935" y="1237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179"/>
          <p:cNvSpPr/>
          <p:nvPr/>
        </p:nvSpPr>
        <p:spPr>
          <a:xfrm>
            <a:off x="1604215" y="857250"/>
            <a:ext cx="169739" cy="124632"/>
          </a:xfrm>
          <a:custGeom>
            <a:avLst/>
            <a:gdLst/>
            <a:ahLst/>
            <a:cxnLst/>
            <a:rect l="0" t="0" r="0" b="0"/>
            <a:pathLst>
              <a:path w="169739" h="124632">
                <a:moveTo>
                  <a:pt x="17767" y="0"/>
                </a:moveTo>
                <a:lnTo>
                  <a:pt x="9196" y="0"/>
                </a:lnTo>
                <a:lnTo>
                  <a:pt x="6343" y="2646"/>
                </a:lnTo>
                <a:lnTo>
                  <a:pt x="4191" y="4740"/>
                </a:lnTo>
                <a:lnTo>
                  <a:pt x="2757" y="7129"/>
                </a:lnTo>
                <a:lnTo>
                  <a:pt x="1801" y="9714"/>
                </a:lnTo>
                <a:lnTo>
                  <a:pt x="1163" y="12429"/>
                </a:lnTo>
                <a:lnTo>
                  <a:pt x="738" y="15231"/>
                </a:lnTo>
                <a:lnTo>
                  <a:pt x="455" y="18092"/>
                </a:lnTo>
                <a:lnTo>
                  <a:pt x="266" y="20991"/>
                </a:lnTo>
                <a:lnTo>
                  <a:pt x="56" y="29504"/>
                </a:lnTo>
                <a:lnTo>
                  <a:pt x="0" y="34552"/>
                </a:lnTo>
                <a:lnTo>
                  <a:pt x="956" y="38910"/>
                </a:lnTo>
                <a:lnTo>
                  <a:pt x="2587" y="42807"/>
                </a:lnTo>
                <a:lnTo>
                  <a:pt x="4667" y="46397"/>
                </a:lnTo>
                <a:lnTo>
                  <a:pt x="6054" y="50775"/>
                </a:lnTo>
                <a:lnTo>
                  <a:pt x="6979" y="55678"/>
                </a:lnTo>
                <a:lnTo>
                  <a:pt x="7595" y="60931"/>
                </a:lnTo>
                <a:lnTo>
                  <a:pt x="8006" y="65426"/>
                </a:lnTo>
                <a:lnTo>
                  <a:pt x="8280" y="69414"/>
                </a:lnTo>
                <a:lnTo>
                  <a:pt x="8463" y="73065"/>
                </a:lnTo>
                <a:lnTo>
                  <a:pt x="9578" y="76491"/>
                </a:lnTo>
                <a:lnTo>
                  <a:pt x="11314" y="79768"/>
                </a:lnTo>
                <a:lnTo>
                  <a:pt x="13465" y="82944"/>
                </a:lnTo>
                <a:lnTo>
                  <a:pt x="14899" y="87046"/>
                </a:lnTo>
                <a:lnTo>
                  <a:pt x="15855" y="91765"/>
                </a:lnTo>
                <a:lnTo>
                  <a:pt x="16493" y="96895"/>
                </a:lnTo>
                <a:lnTo>
                  <a:pt x="16918" y="101308"/>
                </a:lnTo>
                <a:lnTo>
                  <a:pt x="17201" y="105242"/>
                </a:lnTo>
                <a:lnTo>
                  <a:pt x="17656" y="113944"/>
                </a:lnTo>
                <a:lnTo>
                  <a:pt x="16699" y="114658"/>
                </a:lnTo>
                <a:lnTo>
                  <a:pt x="12989" y="115451"/>
                </a:lnTo>
                <a:lnTo>
                  <a:pt x="12595" y="116655"/>
                </a:lnTo>
                <a:lnTo>
                  <a:pt x="13326" y="118450"/>
                </a:lnTo>
                <a:lnTo>
                  <a:pt x="16890" y="123719"/>
                </a:lnTo>
                <a:lnTo>
                  <a:pt x="16189" y="124151"/>
                </a:lnTo>
                <a:lnTo>
                  <a:pt x="12762" y="124631"/>
                </a:lnTo>
                <a:lnTo>
                  <a:pt x="12444" y="123767"/>
                </a:lnTo>
                <a:lnTo>
                  <a:pt x="13225" y="122199"/>
                </a:lnTo>
                <a:lnTo>
                  <a:pt x="16870" y="117293"/>
                </a:lnTo>
                <a:lnTo>
                  <a:pt x="17368" y="113977"/>
                </a:lnTo>
                <a:lnTo>
                  <a:pt x="17502" y="111703"/>
                </a:lnTo>
                <a:lnTo>
                  <a:pt x="17649" y="106531"/>
                </a:lnTo>
                <a:lnTo>
                  <a:pt x="17766" y="64365"/>
                </a:lnTo>
                <a:lnTo>
                  <a:pt x="17767" y="55709"/>
                </a:lnTo>
                <a:lnTo>
                  <a:pt x="20416" y="51879"/>
                </a:lnTo>
                <a:lnTo>
                  <a:pt x="22513" y="49469"/>
                </a:lnTo>
                <a:lnTo>
                  <a:pt x="24904" y="46870"/>
                </a:lnTo>
                <a:lnTo>
                  <a:pt x="30210" y="41336"/>
                </a:lnTo>
                <a:lnTo>
                  <a:pt x="33015" y="39464"/>
                </a:lnTo>
                <a:lnTo>
                  <a:pt x="35879" y="38215"/>
                </a:lnTo>
                <a:lnTo>
                  <a:pt x="38781" y="37383"/>
                </a:lnTo>
                <a:lnTo>
                  <a:pt x="41709" y="35836"/>
                </a:lnTo>
                <a:lnTo>
                  <a:pt x="44655" y="33813"/>
                </a:lnTo>
                <a:lnTo>
                  <a:pt x="47611" y="31471"/>
                </a:lnTo>
                <a:lnTo>
                  <a:pt x="50576" y="29911"/>
                </a:lnTo>
                <a:lnTo>
                  <a:pt x="53546" y="28870"/>
                </a:lnTo>
                <a:lnTo>
                  <a:pt x="56519" y="28176"/>
                </a:lnTo>
                <a:lnTo>
                  <a:pt x="59494" y="27714"/>
                </a:lnTo>
                <a:lnTo>
                  <a:pt x="62471" y="27406"/>
                </a:lnTo>
                <a:lnTo>
                  <a:pt x="65449" y="27200"/>
                </a:lnTo>
                <a:lnTo>
                  <a:pt x="69420" y="27063"/>
                </a:lnTo>
                <a:lnTo>
                  <a:pt x="87420" y="26843"/>
                </a:lnTo>
                <a:lnTo>
                  <a:pt x="137034" y="26789"/>
                </a:lnTo>
                <a:lnTo>
                  <a:pt x="139989" y="27781"/>
                </a:lnTo>
                <a:lnTo>
                  <a:pt x="142953" y="29435"/>
                </a:lnTo>
                <a:lnTo>
                  <a:pt x="145921" y="31529"/>
                </a:lnTo>
                <a:lnTo>
                  <a:pt x="148894" y="32926"/>
                </a:lnTo>
                <a:lnTo>
                  <a:pt x="151869" y="33857"/>
                </a:lnTo>
                <a:lnTo>
                  <a:pt x="154846" y="34477"/>
                </a:lnTo>
                <a:lnTo>
                  <a:pt x="157823" y="35883"/>
                </a:lnTo>
                <a:lnTo>
                  <a:pt x="160801" y="37813"/>
                </a:lnTo>
                <a:lnTo>
                  <a:pt x="169738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180"/>
          <p:cNvSpPr/>
          <p:nvPr/>
        </p:nvSpPr>
        <p:spPr>
          <a:xfrm>
            <a:off x="2131578" y="805058"/>
            <a:ext cx="124948" cy="168279"/>
          </a:xfrm>
          <a:custGeom>
            <a:avLst/>
            <a:gdLst/>
            <a:ahLst/>
            <a:cxnLst/>
            <a:rect l="0" t="0" r="0" b="0"/>
            <a:pathLst>
              <a:path w="124948" h="168279">
                <a:moveTo>
                  <a:pt x="8892" y="61122"/>
                </a:moveTo>
                <a:lnTo>
                  <a:pt x="16589" y="68810"/>
                </a:lnTo>
                <a:lnTo>
                  <a:pt x="19928" y="69500"/>
                </a:lnTo>
                <a:lnTo>
                  <a:pt x="22209" y="69683"/>
                </a:lnTo>
                <a:lnTo>
                  <a:pt x="24723" y="69806"/>
                </a:lnTo>
                <a:lnTo>
                  <a:pt x="30165" y="69942"/>
                </a:lnTo>
                <a:lnTo>
                  <a:pt x="43558" y="70019"/>
                </a:lnTo>
                <a:lnTo>
                  <a:pt x="48889" y="69037"/>
                </a:lnTo>
                <a:lnTo>
                  <a:pt x="54429" y="67391"/>
                </a:lnTo>
                <a:lnTo>
                  <a:pt x="60109" y="65301"/>
                </a:lnTo>
                <a:lnTo>
                  <a:pt x="64888" y="63908"/>
                </a:lnTo>
                <a:lnTo>
                  <a:pt x="69068" y="62979"/>
                </a:lnTo>
                <a:lnTo>
                  <a:pt x="72848" y="62360"/>
                </a:lnTo>
                <a:lnTo>
                  <a:pt x="77355" y="60955"/>
                </a:lnTo>
                <a:lnTo>
                  <a:pt x="82345" y="59026"/>
                </a:lnTo>
                <a:lnTo>
                  <a:pt x="87659" y="56748"/>
                </a:lnTo>
                <a:lnTo>
                  <a:pt x="92195" y="55229"/>
                </a:lnTo>
                <a:lnTo>
                  <a:pt x="96212" y="54217"/>
                </a:lnTo>
                <a:lnTo>
                  <a:pt x="99883" y="53542"/>
                </a:lnTo>
                <a:lnTo>
                  <a:pt x="103324" y="52100"/>
                </a:lnTo>
                <a:lnTo>
                  <a:pt x="106611" y="50146"/>
                </a:lnTo>
                <a:lnTo>
                  <a:pt x="109796" y="47851"/>
                </a:lnTo>
                <a:lnTo>
                  <a:pt x="112912" y="45330"/>
                </a:lnTo>
                <a:lnTo>
                  <a:pt x="115983" y="42656"/>
                </a:lnTo>
                <a:lnTo>
                  <a:pt x="119024" y="39882"/>
                </a:lnTo>
                <a:lnTo>
                  <a:pt x="121051" y="37040"/>
                </a:lnTo>
                <a:lnTo>
                  <a:pt x="122402" y="34153"/>
                </a:lnTo>
                <a:lnTo>
                  <a:pt x="124571" y="27131"/>
                </a:lnTo>
                <a:lnTo>
                  <a:pt x="124868" y="23525"/>
                </a:lnTo>
                <a:lnTo>
                  <a:pt x="124947" y="21175"/>
                </a:lnTo>
                <a:lnTo>
                  <a:pt x="124006" y="18615"/>
                </a:lnTo>
                <a:lnTo>
                  <a:pt x="122386" y="15917"/>
                </a:lnTo>
                <a:lnTo>
                  <a:pt x="117394" y="9198"/>
                </a:lnTo>
                <a:lnTo>
                  <a:pt x="116712" y="5633"/>
                </a:lnTo>
                <a:lnTo>
                  <a:pt x="116529" y="3293"/>
                </a:lnTo>
                <a:lnTo>
                  <a:pt x="115415" y="1733"/>
                </a:lnTo>
                <a:lnTo>
                  <a:pt x="113679" y="693"/>
                </a:lnTo>
                <a:lnTo>
                  <a:pt x="111528" y="0"/>
                </a:lnTo>
                <a:lnTo>
                  <a:pt x="109101" y="530"/>
                </a:lnTo>
                <a:lnTo>
                  <a:pt x="106489" y="1876"/>
                </a:lnTo>
                <a:lnTo>
                  <a:pt x="103755" y="3765"/>
                </a:lnTo>
                <a:lnTo>
                  <a:pt x="99945" y="5024"/>
                </a:lnTo>
                <a:lnTo>
                  <a:pt x="95419" y="5864"/>
                </a:lnTo>
                <a:lnTo>
                  <a:pt x="90416" y="6424"/>
                </a:lnTo>
                <a:lnTo>
                  <a:pt x="86086" y="7789"/>
                </a:lnTo>
                <a:lnTo>
                  <a:pt x="82207" y="9692"/>
                </a:lnTo>
                <a:lnTo>
                  <a:pt x="78627" y="11952"/>
                </a:lnTo>
                <a:lnTo>
                  <a:pt x="75248" y="14451"/>
                </a:lnTo>
                <a:lnTo>
                  <a:pt x="72001" y="17110"/>
                </a:lnTo>
                <a:lnTo>
                  <a:pt x="68844" y="19874"/>
                </a:lnTo>
                <a:lnTo>
                  <a:pt x="64752" y="22709"/>
                </a:lnTo>
                <a:lnTo>
                  <a:pt x="60038" y="25591"/>
                </a:lnTo>
                <a:lnTo>
                  <a:pt x="54909" y="28505"/>
                </a:lnTo>
                <a:lnTo>
                  <a:pt x="43912" y="34388"/>
                </a:lnTo>
                <a:lnTo>
                  <a:pt x="38198" y="37346"/>
                </a:lnTo>
                <a:lnTo>
                  <a:pt x="33396" y="40310"/>
                </a:lnTo>
                <a:lnTo>
                  <a:pt x="29201" y="43279"/>
                </a:lnTo>
                <a:lnTo>
                  <a:pt x="25411" y="46250"/>
                </a:lnTo>
                <a:lnTo>
                  <a:pt x="21891" y="50215"/>
                </a:lnTo>
                <a:lnTo>
                  <a:pt x="18552" y="54843"/>
                </a:lnTo>
                <a:lnTo>
                  <a:pt x="15332" y="59912"/>
                </a:lnTo>
                <a:lnTo>
                  <a:pt x="12192" y="64284"/>
                </a:lnTo>
                <a:lnTo>
                  <a:pt x="9105" y="68191"/>
                </a:lnTo>
                <a:lnTo>
                  <a:pt x="6055" y="71788"/>
                </a:lnTo>
                <a:lnTo>
                  <a:pt x="4020" y="76170"/>
                </a:lnTo>
                <a:lnTo>
                  <a:pt x="2664" y="81076"/>
                </a:lnTo>
                <a:lnTo>
                  <a:pt x="1761" y="86331"/>
                </a:lnTo>
                <a:lnTo>
                  <a:pt x="1158" y="90826"/>
                </a:lnTo>
                <a:lnTo>
                  <a:pt x="756" y="94815"/>
                </a:lnTo>
                <a:lnTo>
                  <a:pt x="488" y="98467"/>
                </a:lnTo>
                <a:lnTo>
                  <a:pt x="310" y="102886"/>
                </a:lnTo>
                <a:lnTo>
                  <a:pt x="59" y="117593"/>
                </a:lnTo>
                <a:lnTo>
                  <a:pt x="0" y="125246"/>
                </a:lnTo>
                <a:lnTo>
                  <a:pt x="977" y="128676"/>
                </a:lnTo>
                <a:lnTo>
                  <a:pt x="2622" y="131955"/>
                </a:lnTo>
                <a:lnTo>
                  <a:pt x="4712" y="135133"/>
                </a:lnTo>
                <a:lnTo>
                  <a:pt x="7099" y="139236"/>
                </a:lnTo>
                <a:lnTo>
                  <a:pt x="12399" y="149086"/>
                </a:lnTo>
                <a:lnTo>
                  <a:pt x="15203" y="152507"/>
                </a:lnTo>
                <a:lnTo>
                  <a:pt x="18066" y="154787"/>
                </a:lnTo>
                <a:lnTo>
                  <a:pt x="20968" y="156308"/>
                </a:lnTo>
                <a:lnTo>
                  <a:pt x="23895" y="157321"/>
                </a:lnTo>
                <a:lnTo>
                  <a:pt x="26840" y="157997"/>
                </a:lnTo>
                <a:lnTo>
                  <a:pt x="29797" y="158447"/>
                </a:lnTo>
                <a:lnTo>
                  <a:pt x="32761" y="159740"/>
                </a:lnTo>
                <a:lnTo>
                  <a:pt x="35731" y="161594"/>
                </a:lnTo>
                <a:lnTo>
                  <a:pt x="38704" y="163822"/>
                </a:lnTo>
                <a:lnTo>
                  <a:pt x="42672" y="165307"/>
                </a:lnTo>
                <a:lnTo>
                  <a:pt x="47305" y="166297"/>
                </a:lnTo>
                <a:lnTo>
                  <a:pt x="52379" y="166957"/>
                </a:lnTo>
                <a:lnTo>
                  <a:pt x="57749" y="167398"/>
                </a:lnTo>
                <a:lnTo>
                  <a:pt x="63315" y="167691"/>
                </a:lnTo>
                <a:lnTo>
                  <a:pt x="77992" y="168104"/>
                </a:lnTo>
                <a:lnTo>
                  <a:pt x="98287" y="1682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181"/>
          <p:cNvSpPr/>
          <p:nvPr/>
        </p:nvSpPr>
        <p:spPr>
          <a:xfrm>
            <a:off x="2338646" y="821531"/>
            <a:ext cx="177246" cy="410187"/>
          </a:xfrm>
          <a:custGeom>
            <a:avLst/>
            <a:gdLst/>
            <a:ahLst/>
            <a:cxnLst/>
            <a:rect l="0" t="0" r="0" b="0"/>
            <a:pathLst>
              <a:path w="177246" h="410187">
                <a:moveTo>
                  <a:pt x="114705" y="8930"/>
                </a:moveTo>
                <a:lnTo>
                  <a:pt x="114705" y="368"/>
                </a:lnTo>
                <a:lnTo>
                  <a:pt x="109959" y="109"/>
                </a:lnTo>
                <a:lnTo>
                  <a:pt x="105601" y="22"/>
                </a:lnTo>
                <a:lnTo>
                  <a:pt x="84503" y="0"/>
                </a:lnTo>
                <a:lnTo>
                  <a:pt x="81658" y="992"/>
                </a:lnTo>
                <a:lnTo>
                  <a:pt x="78768" y="2646"/>
                </a:lnTo>
                <a:lnTo>
                  <a:pt x="75848" y="4741"/>
                </a:lnTo>
                <a:lnTo>
                  <a:pt x="71914" y="7129"/>
                </a:lnTo>
                <a:lnTo>
                  <a:pt x="67306" y="9714"/>
                </a:lnTo>
                <a:lnTo>
                  <a:pt x="62247" y="12429"/>
                </a:lnTo>
                <a:lnTo>
                  <a:pt x="57881" y="15231"/>
                </a:lnTo>
                <a:lnTo>
                  <a:pt x="53977" y="18092"/>
                </a:lnTo>
                <a:lnTo>
                  <a:pt x="50381" y="20991"/>
                </a:lnTo>
                <a:lnTo>
                  <a:pt x="46991" y="23916"/>
                </a:lnTo>
                <a:lnTo>
                  <a:pt x="43737" y="26858"/>
                </a:lnTo>
                <a:lnTo>
                  <a:pt x="40575" y="29812"/>
                </a:lnTo>
                <a:lnTo>
                  <a:pt x="37473" y="33765"/>
                </a:lnTo>
                <a:lnTo>
                  <a:pt x="34413" y="38385"/>
                </a:lnTo>
                <a:lnTo>
                  <a:pt x="31379" y="43449"/>
                </a:lnTo>
                <a:lnTo>
                  <a:pt x="27369" y="47818"/>
                </a:lnTo>
                <a:lnTo>
                  <a:pt x="22710" y="51722"/>
                </a:lnTo>
                <a:lnTo>
                  <a:pt x="17617" y="55318"/>
                </a:lnTo>
                <a:lnTo>
                  <a:pt x="14222" y="58707"/>
                </a:lnTo>
                <a:lnTo>
                  <a:pt x="11959" y="61958"/>
                </a:lnTo>
                <a:lnTo>
                  <a:pt x="6124" y="73920"/>
                </a:lnTo>
                <a:lnTo>
                  <a:pt x="0" y="86260"/>
                </a:lnTo>
                <a:lnTo>
                  <a:pt x="491" y="88264"/>
                </a:lnTo>
                <a:lnTo>
                  <a:pt x="5766" y="95965"/>
                </a:lnTo>
                <a:lnTo>
                  <a:pt x="6322" y="96719"/>
                </a:lnTo>
                <a:lnTo>
                  <a:pt x="7685" y="97221"/>
                </a:lnTo>
                <a:lnTo>
                  <a:pt x="11849" y="97780"/>
                </a:lnTo>
                <a:lnTo>
                  <a:pt x="14350" y="96937"/>
                </a:lnTo>
                <a:lnTo>
                  <a:pt x="19777" y="93354"/>
                </a:lnTo>
                <a:lnTo>
                  <a:pt x="22615" y="92002"/>
                </a:lnTo>
                <a:lnTo>
                  <a:pt x="25500" y="91100"/>
                </a:lnTo>
                <a:lnTo>
                  <a:pt x="28416" y="90499"/>
                </a:lnTo>
                <a:lnTo>
                  <a:pt x="31354" y="89106"/>
                </a:lnTo>
                <a:lnTo>
                  <a:pt x="34306" y="87185"/>
                </a:lnTo>
                <a:lnTo>
                  <a:pt x="37268" y="84913"/>
                </a:lnTo>
                <a:lnTo>
                  <a:pt x="40235" y="82405"/>
                </a:lnTo>
                <a:lnTo>
                  <a:pt x="43206" y="79742"/>
                </a:lnTo>
                <a:lnTo>
                  <a:pt x="46180" y="76974"/>
                </a:lnTo>
                <a:lnTo>
                  <a:pt x="49157" y="75128"/>
                </a:lnTo>
                <a:lnTo>
                  <a:pt x="52134" y="73898"/>
                </a:lnTo>
                <a:lnTo>
                  <a:pt x="55112" y="73078"/>
                </a:lnTo>
                <a:lnTo>
                  <a:pt x="58091" y="71539"/>
                </a:lnTo>
                <a:lnTo>
                  <a:pt x="61070" y="69521"/>
                </a:lnTo>
                <a:lnTo>
                  <a:pt x="64049" y="67183"/>
                </a:lnTo>
                <a:lnTo>
                  <a:pt x="67029" y="63640"/>
                </a:lnTo>
                <a:lnTo>
                  <a:pt x="70008" y="59294"/>
                </a:lnTo>
                <a:lnTo>
                  <a:pt x="72988" y="54412"/>
                </a:lnTo>
                <a:lnTo>
                  <a:pt x="75968" y="50165"/>
                </a:lnTo>
                <a:lnTo>
                  <a:pt x="78948" y="46342"/>
                </a:lnTo>
                <a:lnTo>
                  <a:pt x="81927" y="42801"/>
                </a:lnTo>
                <a:lnTo>
                  <a:pt x="84907" y="39448"/>
                </a:lnTo>
                <a:lnTo>
                  <a:pt x="90867" y="33077"/>
                </a:lnTo>
                <a:lnTo>
                  <a:pt x="93846" y="30981"/>
                </a:lnTo>
                <a:lnTo>
                  <a:pt x="96826" y="29584"/>
                </a:lnTo>
                <a:lnTo>
                  <a:pt x="99806" y="28652"/>
                </a:lnTo>
                <a:lnTo>
                  <a:pt x="101792" y="27039"/>
                </a:lnTo>
                <a:lnTo>
                  <a:pt x="103117" y="24971"/>
                </a:lnTo>
                <a:lnTo>
                  <a:pt x="104000" y="22601"/>
                </a:lnTo>
                <a:lnTo>
                  <a:pt x="107629" y="17321"/>
                </a:lnTo>
                <a:lnTo>
                  <a:pt x="113308" y="10587"/>
                </a:lnTo>
                <a:lnTo>
                  <a:pt x="114084" y="7021"/>
                </a:lnTo>
                <a:lnTo>
                  <a:pt x="114694" y="122"/>
                </a:lnTo>
                <a:lnTo>
                  <a:pt x="109956" y="36"/>
                </a:lnTo>
                <a:lnTo>
                  <a:pt x="108559" y="1016"/>
                </a:lnTo>
                <a:lnTo>
                  <a:pt x="107628" y="2662"/>
                </a:lnTo>
                <a:lnTo>
                  <a:pt x="106594" y="7136"/>
                </a:lnTo>
                <a:lnTo>
                  <a:pt x="106011" y="16226"/>
                </a:lnTo>
                <a:lnTo>
                  <a:pt x="105875" y="25732"/>
                </a:lnTo>
                <a:lnTo>
                  <a:pt x="104845" y="30053"/>
                </a:lnTo>
                <a:lnTo>
                  <a:pt x="101052" y="37500"/>
                </a:lnTo>
                <a:lnTo>
                  <a:pt x="96056" y="46763"/>
                </a:lnTo>
                <a:lnTo>
                  <a:pt x="93333" y="52011"/>
                </a:lnTo>
                <a:lnTo>
                  <a:pt x="90307" y="63135"/>
                </a:lnTo>
                <a:lnTo>
                  <a:pt x="87969" y="74693"/>
                </a:lnTo>
                <a:lnTo>
                  <a:pt x="83619" y="86444"/>
                </a:lnTo>
                <a:lnTo>
                  <a:pt x="82062" y="93348"/>
                </a:lnTo>
                <a:lnTo>
                  <a:pt x="81024" y="100928"/>
                </a:lnTo>
                <a:lnTo>
                  <a:pt x="80331" y="108957"/>
                </a:lnTo>
                <a:lnTo>
                  <a:pt x="78877" y="117286"/>
                </a:lnTo>
                <a:lnTo>
                  <a:pt x="76914" y="125816"/>
                </a:lnTo>
                <a:lnTo>
                  <a:pt x="74612" y="134479"/>
                </a:lnTo>
                <a:lnTo>
                  <a:pt x="69405" y="152042"/>
                </a:lnTo>
                <a:lnTo>
                  <a:pt x="66626" y="160893"/>
                </a:lnTo>
                <a:lnTo>
                  <a:pt x="64774" y="170762"/>
                </a:lnTo>
                <a:lnTo>
                  <a:pt x="63539" y="181310"/>
                </a:lnTo>
                <a:lnTo>
                  <a:pt x="62715" y="192311"/>
                </a:lnTo>
                <a:lnTo>
                  <a:pt x="61173" y="202621"/>
                </a:lnTo>
                <a:lnTo>
                  <a:pt x="59152" y="212472"/>
                </a:lnTo>
                <a:lnTo>
                  <a:pt x="56811" y="222015"/>
                </a:lnTo>
                <a:lnTo>
                  <a:pt x="56244" y="231354"/>
                </a:lnTo>
                <a:lnTo>
                  <a:pt x="56858" y="240556"/>
                </a:lnTo>
                <a:lnTo>
                  <a:pt x="58262" y="249668"/>
                </a:lnTo>
                <a:lnTo>
                  <a:pt x="59197" y="259711"/>
                </a:lnTo>
                <a:lnTo>
                  <a:pt x="59821" y="270375"/>
                </a:lnTo>
                <a:lnTo>
                  <a:pt x="60514" y="291815"/>
                </a:lnTo>
                <a:lnTo>
                  <a:pt x="60995" y="334211"/>
                </a:lnTo>
                <a:lnTo>
                  <a:pt x="61062" y="379571"/>
                </a:lnTo>
                <a:lnTo>
                  <a:pt x="62057" y="385008"/>
                </a:lnTo>
                <a:lnTo>
                  <a:pt x="67211" y="397401"/>
                </a:lnTo>
                <a:lnTo>
                  <a:pt x="68765" y="404165"/>
                </a:lnTo>
                <a:lnTo>
                  <a:pt x="70172" y="406365"/>
                </a:lnTo>
                <a:lnTo>
                  <a:pt x="72104" y="407832"/>
                </a:lnTo>
                <a:lnTo>
                  <a:pt x="77596" y="410186"/>
                </a:lnTo>
                <a:lnTo>
                  <a:pt x="79040" y="409387"/>
                </a:lnTo>
                <a:lnTo>
                  <a:pt x="83293" y="405853"/>
                </a:lnTo>
                <a:lnTo>
                  <a:pt x="88493" y="400976"/>
                </a:lnTo>
                <a:lnTo>
                  <a:pt x="99926" y="389760"/>
                </a:lnTo>
                <a:lnTo>
                  <a:pt x="102866" y="385848"/>
                </a:lnTo>
                <a:lnTo>
                  <a:pt x="105819" y="381255"/>
                </a:lnTo>
                <a:lnTo>
                  <a:pt x="108781" y="376209"/>
                </a:lnTo>
                <a:lnTo>
                  <a:pt x="111749" y="369869"/>
                </a:lnTo>
                <a:lnTo>
                  <a:pt x="114721" y="362665"/>
                </a:lnTo>
                <a:lnTo>
                  <a:pt x="117696" y="354886"/>
                </a:lnTo>
                <a:lnTo>
                  <a:pt x="121665" y="347716"/>
                </a:lnTo>
                <a:lnTo>
                  <a:pt x="126298" y="340951"/>
                </a:lnTo>
                <a:lnTo>
                  <a:pt x="131373" y="334457"/>
                </a:lnTo>
                <a:lnTo>
                  <a:pt x="135750" y="327151"/>
                </a:lnTo>
                <a:lnTo>
                  <a:pt x="139661" y="319304"/>
                </a:lnTo>
                <a:lnTo>
                  <a:pt x="143261" y="311096"/>
                </a:lnTo>
                <a:lnTo>
                  <a:pt x="146655" y="302647"/>
                </a:lnTo>
                <a:lnTo>
                  <a:pt x="153075" y="285322"/>
                </a:lnTo>
                <a:lnTo>
                  <a:pt x="162273" y="258834"/>
                </a:lnTo>
                <a:lnTo>
                  <a:pt x="164296" y="250939"/>
                </a:lnTo>
                <a:lnTo>
                  <a:pt x="165645" y="243691"/>
                </a:lnTo>
                <a:lnTo>
                  <a:pt x="166544" y="236875"/>
                </a:lnTo>
                <a:lnTo>
                  <a:pt x="168136" y="229354"/>
                </a:lnTo>
                <a:lnTo>
                  <a:pt x="170191" y="221364"/>
                </a:lnTo>
                <a:lnTo>
                  <a:pt x="172555" y="213060"/>
                </a:lnTo>
                <a:lnTo>
                  <a:pt x="174130" y="205540"/>
                </a:lnTo>
                <a:lnTo>
                  <a:pt x="175180" y="198542"/>
                </a:lnTo>
                <a:lnTo>
                  <a:pt x="175881" y="191893"/>
                </a:lnTo>
                <a:lnTo>
                  <a:pt x="176659" y="179213"/>
                </a:lnTo>
                <a:lnTo>
                  <a:pt x="177005" y="166963"/>
                </a:lnTo>
                <a:lnTo>
                  <a:pt x="177245" y="136958"/>
                </a:lnTo>
                <a:lnTo>
                  <a:pt x="176264" y="131985"/>
                </a:lnTo>
                <a:lnTo>
                  <a:pt x="172525" y="123814"/>
                </a:lnTo>
                <a:lnTo>
                  <a:pt x="167552" y="116875"/>
                </a:lnTo>
                <a:lnTo>
                  <a:pt x="164836" y="113635"/>
                </a:lnTo>
                <a:lnTo>
                  <a:pt x="163024" y="110483"/>
                </a:lnTo>
                <a:lnTo>
                  <a:pt x="159482" y="101307"/>
                </a:lnTo>
                <a:lnTo>
                  <a:pt x="155134" y="95296"/>
                </a:lnTo>
                <a:lnTo>
                  <a:pt x="149890" y="89317"/>
                </a:lnTo>
                <a:lnTo>
                  <a:pt x="143176" y="82135"/>
                </a:lnTo>
                <a:lnTo>
                  <a:pt x="132995" y="71851"/>
                </a:lnTo>
                <a:lnTo>
                  <a:pt x="137452" y="66820"/>
                </a:lnTo>
                <a:lnTo>
                  <a:pt x="141166" y="62886"/>
                </a:lnTo>
                <a:lnTo>
                  <a:pt x="146163" y="62620"/>
                </a:lnTo>
                <a:lnTo>
                  <a:pt x="150463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182"/>
          <p:cNvSpPr/>
          <p:nvPr/>
        </p:nvSpPr>
        <p:spPr>
          <a:xfrm>
            <a:off x="2632143" y="759023"/>
            <a:ext cx="134090" cy="142827"/>
          </a:xfrm>
          <a:custGeom>
            <a:avLst/>
            <a:gdLst/>
            <a:ahLst/>
            <a:cxnLst/>
            <a:rect l="0" t="0" r="0" b="0"/>
            <a:pathLst>
              <a:path w="134090" h="142827">
                <a:moveTo>
                  <a:pt x="8936" y="0"/>
                </a:moveTo>
                <a:lnTo>
                  <a:pt x="8936" y="4741"/>
                </a:lnTo>
                <a:lnTo>
                  <a:pt x="7943" y="7129"/>
                </a:lnTo>
                <a:lnTo>
                  <a:pt x="6287" y="9714"/>
                </a:lnTo>
                <a:lnTo>
                  <a:pt x="1239" y="16251"/>
                </a:lnTo>
                <a:lnTo>
                  <a:pt x="549" y="19790"/>
                </a:lnTo>
                <a:lnTo>
                  <a:pt x="365" y="22123"/>
                </a:lnTo>
                <a:lnTo>
                  <a:pt x="242" y="24671"/>
                </a:lnTo>
                <a:lnTo>
                  <a:pt x="106" y="30147"/>
                </a:lnTo>
                <a:lnTo>
                  <a:pt x="0" y="68994"/>
                </a:lnTo>
                <a:lnTo>
                  <a:pt x="992" y="74769"/>
                </a:lnTo>
                <a:lnTo>
                  <a:pt x="2647" y="80604"/>
                </a:lnTo>
                <a:lnTo>
                  <a:pt x="4744" y="86478"/>
                </a:lnTo>
                <a:lnTo>
                  <a:pt x="6141" y="91387"/>
                </a:lnTo>
                <a:lnTo>
                  <a:pt x="7073" y="95651"/>
                </a:lnTo>
                <a:lnTo>
                  <a:pt x="7694" y="99486"/>
                </a:lnTo>
                <a:lnTo>
                  <a:pt x="8108" y="104027"/>
                </a:lnTo>
                <a:lnTo>
                  <a:pt x="8384" y="109039"/>
                </a:lnTo>
                <a:lnTo>
                  <a:pt x="8568" y="114365"/>
                </a:lnTo>
                <a:lnTo>
                  <a:pt x="9684" y="118907"/>
                </a:lnTo>
                <a:lnTo>
                  <a:pt x="11421" y="122928"/>
                </a:lnTo>
                <a:lnTo>
                  <a:pt x="13573" y="126600"/>
                </a:lnTo>
                <a:lnTo>
                  <a:pt x="15007" y="130041"/>
                </a:lnTo>
                <a:lnTo>
                  <a:pt x="15963" y="133327"/>
                </a:lnTo>
                <a:lnTo>
                  <a:pt x="16601" y="136510"/>
                </a:lnTo>
                <a:lnTo>
                  <a:pt x="18019" y="138632"/>
                </a:lnTo>
                <a:lnTo>
                  <a:pt x="19958" y="140046"/>
                </a:lnTo>
                <a:lnTo>
                  <a:pt x="22244" y="140989"/>
                </a:lnTo>
                <a:lnTo>
                  <a:pt x="24761" y="141618"/>
                </a:lnTo>
                <a:lnTo>
                  <a:pt x="27432" y="142037"/>
                </a:lnTo>
                <a:lnTo>
                  <a:pt x="30206" y="142316"/>
                </a:lnTo>
                <a:lnTo>
                  <a:pt x="33049" y="142503"/>
                </a:lnTo>
                <a:lnTo>
                  <a:pt x="35937" y="142627"/>
                </a:lnTo>
                <a:lnTo>
                  <a:pt x="41795" y="142765"/>
                </a:lnTo>
                <a:lnTo>
                  <a:pt x="47710" y="142826"/>
                </a:lnTo>
                <a:lnTo>
                  <a:pt x="51671" y="141850"/>
                </a:lnTo>
                <a:lnTo>
                  <a:pt x="56298" y="140208"/>
                </a:lnTo>
                <a:lnTo>
                  <a:pt x="61370" y="138120"/>
                </a:lnTo>
                <a:lnTo>
                  <a:pt x="66737" y="135737"/>
                </a:lnTo>
                <a:lnTo>
                  <a:pt x="77998" y="130442"/>
                </a:lnTo>
                <a:lnTo>
                  <a:pt x="82790" y="126649"/>
                </a:lnTo>
                <a:lnTo>
                  <a:pt x="86976" y="122136"/>
                </a:lnTo>
                <a:lnTo>
                  <a:pt x="90761" y="117143"/>
                </a:lnTo>
                <a:lnTo>
                  <a:pt x="94278" y="112822"/>
                </a:lnTo>
                <a:lnTo>
                  <a:pt x="97615" y="108949"/>
                </a:lnTo>
                <a:lnTo>
                  <a:pt x="100834" y="105375"/>
                </a:lnTo>
                <a:lnTo>
                  <a:pt x="103972" y="101008"/>
                </a:lnTo>
                <a:lnTo>
                  <a:pt x="107058" y="96112"/>
                </a:lnTo>
                <a:lnTo>
                  <a:pt x="110109" y="90864"/>
                </a:lnTo>
                <a:lnTo>
                  <a:pt x="116147" y="79741"/>
                </a:lnTo>
                <a:lnTo>
                  <a:pt x="119147" y="73997"/>
                </a:lnTo>
                <a:lnTo>
                  <a:pt x="122141" y="69175"/>
                </a:lnTo>
                <a:lnTo>
                  <a:pt x="125130" y="64968"/>
                </a:lnTo>
                <a:lnTo>
                  <a:pt x="128116" y="61172"/>
                </a:lnTo>
                <a:lnTo>
                  <a:pt x="130107" y="56656"/>
                </a:lnTo>
                <a:lnTo>
                  <a:pt x="131434" y="51661"/>
                </a:lnTo>
                <a:lnTo>
                  <a:pt x="132319" y="46347"/>
                </a:lnTo>
                <a:lnTo>
                  <a:pt x="132909" y="41812"/>
                </a:lnTo>
                <a:lnTo>
                  <a:pt x="133302" y="37797"/>
                </a:lnTo>
                <a:lnTo>
                  <a:pt x="133934" y="28964"/>
                </a:lnTo>
                <a:lnTo>
                  <a:pt x="134019" y="25110"/>
                </a:lnTo>
                <a:lnTo>
                  <a:pt x="134089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183"/>
          <p:cNvSpPr/>
          <p:nvPr/>
        </p:nvSpPr>
        <p:spPr>
          <a:xfrm>
            <a:off x="2821267" y="768321"/>
            <a:ext cx="168452" cy="151438"/>
          </a:xfrm>
          <a:custGeom>
            <a:avLst/>
            <a:gdLst/>
            <a:ahLst/>
            <a:cxnLst/>
            <a:rect l="0" t="0" r="0" b="0"/>
            <a:pathLst>
              <a:path w="168452" h="151438">
                <a:moveTo>
                  <a:pt x="79057" y="8562"/>
                </a:moveTo>
                <a:lnTo>
                  <a:pt x="79057" y="3821"/>
                </a:lnTo>
                <a:lnTo>
                  <a:pt x="78063" y="2425"/>
                </a:lnTo>
                <a:lnTo>
                  <a:pt x="76408" y="1494"/>
                </a:lnTo>
                <a:lnTo>
                  <a:pt x="71360" y="0"/>
                </a:lnTo>
                <a:lnTo>
                  <a:pt x="70945" y="870"/>
                </a:lnTo>
                <a:lnTo>
                  <a:pt x="70485" y="4481"/>
                </a:lnTo>
                <a:lnTo>
                  <a:pt x="69369" y="5842"/>
                </a:lnTo>
                <a:lnTo>
                  <a:pt x="67632" y="6748"/>
                </a:lnTo>
                <a:lnTo>
                  <a:pt x="65480" y="7353"/>
                </a:lnTo>
                <a:lnTo>
                  <a:pt x="64046" y="8748"/>
                </a:lnTo>
                <a:lnTo>
                  <a:pt x="63090" y="10670"/>
                </a:lnTo>
                <a:lnTo>
                  <a:pt x="62453" y="12944"/>
                </a:lnTo>
                <a:lnTo>
                  <a:pt x="60041" y="15452"/>
                </a:lnTo>
                <a:lnTo>
                  <a:pt x="56447" y="18116"/>
                </a:lnTo>
                <a:lnTo>
                  <a:pt x="52064" y="20885"/>
                </a:lnTo>
                <a:lnTo>
                  <a:pt x="48149" y="23722"/>
                </a:lnTo>
                <a:lnTo>
                  <a:pt x="44546" y="26606"/>
                </a:lnTo>
                <a:lnTo>
                  <a:pt x="41150" y="29521"/>
                </a:lnTo>
                <a:lnTo>
                  <a:pt x="37893" y="33449"/>
                </a:lnTo>
                <a:lnTo>
                  <a:pt x="34729" y="38051"/>
                </a:lnTo>
                <a:lnTo>
                  <a:pt x="31626" y="43104"/>
                </a:lnTo>
                <a:lnTo>
                  <a:pt x="28564" y="47465"/>
                </a:lnTo>
                <a:lnTo>
                  <a:pt x="25529" y="51364"/>
                </a:lnTo>
                <a:lnTo>
                  <a:pt x="22513" y="54956"/>
                </a:lnTo>
                <a:lnTo>
                  <a:pt x="19509" y="59335"/>
                </a:lnTo>
                <a:lnTo>
                  <a:pt x="16513" y="64239"/>
                </a:lnTo>
                <a:lnTo>
                  <a:pt x="13522" y="69492"/>
                </a:lnTo>
                <a:lnTo>
                  <a:pt x="11528" y="73987"/>
                </a:lnTo>
                <a:lnTo>
                  <a:pt x="10199" y="77975"/>
                </a:lnTo>
                <a:lnTo>
                  <a:pt x="9313" y="81626"/>
                </a:lnTo>
                <a:lnTo>
                  <a:pt x="7729" y="85053"/>
                </a:lnTo>
                <a:lnTo>
                  <a:pt x="5680" y="88329"/>
                </a:lnTo>
                <a:lnTo>
                  <a:pt x="3320" y="91506"/>
                </a:lnTo>
                <a:lnTo>
                  <a:pt x="1747" y="95608"/>
                </a:lnTo>
                <a:lnTo>
                  <a:pt x="699" y="100327"/>
                </a:lnTo>
                <a:lnTo>
                  <a:pt x="0" y="105457"/>
                </a:lnTo>
                <a:lnTo>
                  <a:pt x="527" y="109870"/>
                </a:lnTo>
                <a:lnTo>
                  <a:pt x="1872" y="113803"/>
                </a:lnTo>
                <a:lnTo>
                  <a:pt x="6421" y="122506"/>
                </a:lnTo>
                <a:lnTo>
                  <a:pt x="7787" y="123220"/>
                </a:lnTo>
                <a:lnTo>
                  <a:pt x="11955" y="124013"/>
                </a:lnTo>
                <a:lnTo>
                  <a:pt x="17118" y="124365"/>
                </a:lnTo>
                <a:lnTo>
                  <a:pt x="22723" y="124522"/>
                </a:lnTo>
                <a:lnTo>
                  <a:pt x="37377" y="124631"/>
                </a:lnTo>
                <a:lnTo>
                  <a:pt x="40344" y="123644"/>
                </a:lnTo>
                <a:lnTo>
                  <a:pt x="43315" y="121994"/>
                </a:lnTo>
                <a:lnTo>
                  <a:pt x="46290" y="119902"/>
                </a:lnTo>
                <a:lnTo>
                  <a:pt x="49266" y="117515"/>
                </a:lnTo>
                <a:lnTo>
                  <a:pt x="52243" y="114932"/>
                </a:lnTo>
                <a:lnTo>
                  <a:pt x="55221" y="112217"/>
                </a:lnTo>
                <a:lnTo>
                  <a:pt x="58200" y="108423"/>
                </a:lnTo>
                <a:lnTo>
                  <a:pt x="61179" y="103909"/>
                </a:lnTo>
                <a:lnTo>
                  <a:pt x="64158" y="98916"/>
                </a:lnTo>
                <a:lnTo>
                  <a:pt x="68131" y="94595"/>
                </a:lnTo>
                <a:lnTo>
                  <a:pt x="72766" y="90722"/>
                </a:lnTo>
                <a:lnTo>
                  <a:pt x="77843" y="87148"/>
                </a:lnTo>
                <a:lnTo>
                  <a:pt x="81227" y="83773"/>
                </a:lnTo>
                <a:lnTo>
                  <a:pt x="83484" y="80530"/>
                </a:lnTo>
                <a:lnTo>
                  <a:pt x="89307" y="68581"/>
                </a:lnTo>
                <a:lnTo>
                  <a:pt x="91850" y="63457"/>
                </a:lnTo>
                <a:lnTo>
                  <a:pt x="93545" y="59049"/>
                </a:lnTo>
                <a:lnTo>
                  <a:pt x="94675" y="55119"/>
                </a:lnTo>
                <a:lnTo>
                  <a:pt x="95429" y="51506"/>
                </a:lnTo>
                <a:lnTo>
                  <a:pt x="96924" y="48105"/>
                </a:lnTo>
                <a:lnTo>
                  <a:pt x="98914" y="44846"/>
                </a:lnTo>
                <a:lnTo>
                  <a:pt x="101234" y="41681"/>
                </a:lnTo>
                <a:lnTo>
                  <a:pt x="101788" y="39571"/>
                </a:lnTo>
                <a:lnTo>
                  <a:pt x="101164" y="38164"/>
                </a:lnTo>
                <a:lnTo>
                  <a:pt x="97009" y="35400"/>
                </a:lnTo>
                <a:lnTo>
                  <a:pt x="104639" y="35355"/>
                </a:lnTo>
                <a:lnTo>
                  <a:pt x="105051" y="36346"/>
                </a:lnTo>
                <a:lnTo>
                  <a:pt x="105509" y="40093"/>
                </a:lnTo>
                <a:lnTo>
                  <a:pt x="105631" y="43473"/>
                </a:lnTo>
                <a:lnTo>
                  <a:pt x="105826" y="60510"/>
                </a:lnTo>
                <a:lnTo>
                  <a:pt x="105843" y="64030"/>
                </a:lnTo>
                <a:lnTo>
                  <a:pt x="106847" y="68361"/>
                </a:lnTo>
                <a:lnTo>
                  <a:pt x="108510" y="73232"/>
                </a:lnTo>
                <a:lnTo>
                  <a:pt x="110611" y="78465"/>
                </a:lnTo>
                <a:lnTo>
                  <a:pt x="112012" y="82945"/>
                </a:lnTo>
                <a:lnTo>
                  <a:pt x="112946" y="86924"/>
                </a:lnTo>
                <a:lnTo>
                  <a:pt x="113569" y="90569"/>
                </a:lnTo>
                <a:lnTo>
                  <a:pt x="113984" y="94983"/>
                </a:lnTo>
                <a:lnTo>
                  <a:pt x="114261" y="99910"/>
                </a:lnTo>
                <a:lnTo>
                  <a:pt x="114445" y="105180"/>
                </a:lnTo>
                <a:lnTo>
                  <a:pt x="115561" y="109685"/>
                </a:lnTo>
                <a:lnTo>
                  <a:pt x="117299" y="113680"/>
                </a:lnTo>
                <a:lnTo>
                  <a:pt x="119450" y="117336"/>
                </a:lnTo>
                <a:lnTo>
                  <a:pt x="121878" y="120765"/>
                </a:lnTo>
                <a:lnTo>
                  <a:pt x="124490" y="124044"/>
                </a:lnTo>
                <a:lnTo>
                  <a:pt x="127224" y="127222"/>
                </a:lnTo>
                <a:lnTo>
                  <a:pt x="130040" y="130332"/>
                </a:lnTo>
                <a:lnTo>
                  <a:pt x="135818" y="136435"/>
                </a:lnTo>
                <a:lnTo>
                  <a:pt x="139743" y="138459"/>
                </a:lnTo>
                <a:lnTo>
                  <a:pt x="144346" y="139808"/>
                </a:lnTo>
                <a:lnTo>
                  <a:pt x="149401" y="140708"/>
                </a:lnTo>
                <a:lnTo>
                  <a:pt x="153765" y="142300"/>
                </a:lnTo>
                <a:lnTo>
                  <a:pt x="157667" y="144353"/>
                </a:lnTo>
                <a:lnTo>
                  <a:pt x="168451" y="1514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184"/>
          <p:cNvSpPr/>
          <p:nvPr/>
        </p:nvSpPr>
        <p:spPr>
          <a:xfrm>
            <a:off x="3052294" y="580430"/>
            <a:ext cx="35759" cy="303610"/>
          </a:xfrm>
          <a:custGeom>
            <a:avLst/>
            <a:gdLst/>
            <a:ahLst/>
            <a:cxnLst/>
            <a:rect l="0" t="0" r="0" b="0"/>
            <a:pathLst>
              <a:path w="35759" h="303610">
                <a:moveTo>
                  <a:pt x="35758" y="0"/>
                </a:moveTo>
                <a:lnTo>
                  <a:pt x="26928" y="0"/>
                </a:lnTo>
                <a:lnTo>
                  <a:pt x="29516" y="2645"/>
                </a:lnTo>
                <a:lnTo>
                  <a:pt x="31596" y="4740"/>
                </a:lnTo>
                <a:lnTo>
                  <a:pt x="32984" y="7129"/>
                </a:lnTo>
                <a:lnTo>
                  <a:pt x="33908" y="9713"/>
                </a:lnTo>
                <a:lnTo>
                  <a:pt x="34936" y="15231"/>
                </a:lnTo>
                <a:lnTo>
                  <a:pt x="35393" y="20990"/>
                </a:lnTo>
                <a:lnTo>
                  <a:pt x="35595" y="32149"/>
                </a:lnTo>
                <a:lnTo>
                  <a:pt x="35749" y="81922"/>
                </a:lnTo>
                <a:lnTo>
                  <a:pt x="34758" y="91325"/>
                </a:lnTo>
                <a:lnTo>
                  <a:pt x="33105" y="101563"/>
                </a:lnTo>
                <a:lnTo>
                  <a:pt x="31009" y="112357"/>
                </a:lnTo>
                <a:lnTo>
                  <a:pt x="29612" y="121537"/>
                </a:lnTo>
                <a:lnTo>
                  <a:pt x="28681" y="129642"/>
                </a:lnTo>
                <a:lnTo>
                  <a:pt x="28060" y="137029"/>
                </a:lnTo>
                <a:lnTo>
                  <a:pt x="26653" y="144931"/>
                </a:lnTo>
                <a:lnTo>
                  <a:pt x="24722" y="153175"/>
                </a:lnTo>
                <a:lnTo>
                  <a:pt x="22440" y="161648"/>
                </a:lnTo>
                <a:lnTo>
                  <a:pt x="20920" y="170273"/>
                </a:lnTo>
                <a:lnTo>
                  <a:pt x="19906" y="179000"/>
                </a:lnTo>
                <a:lnTo>
                  <a:pt x="19231" y="187794"/>
                </a:lnTo>
                <a:lnTo>
                  <a:pt x="17787" y="196633"/>
                </a:lnTo>
                <a:lnTo>
                  <a:pt x="15831" y="205503"/>
                </a:lnTo>
                <a:lnTo>
                  <a:pt x="13534" y="214392"/>
                </a:lnTo>
                <a:lnTo>
                  <a:pt x="12002" y="222303"/>
                </a:lnTo>
                <a:lnTo>
                  <a:pt x="10981" y="229561"/>
                </a:lnTo>
                <a:lnTo>
                  <a:pt x="10301" y="236384"/>
                </a:lnTo>
                <a:lnTo>
                  <a:pt x="9847" y="242918"/>
                </a:lnTo>
                <a:lnTo>
                  <a:pt x="9544" y="249258"/>
                </a:lnTo>
                <a:lnTo>
                  <a:pt x="9119" y="265015"/>
                </a:lnTo>
                <a:lnTo>
                  <a:pt x="8975" y="283969"/>
                </a:lnTo>
                <a:lnTo>
                  <a:pt x="7970" y="288531"/>
                </a:lnTo>
                <a:lnTo>
                  <a:pt x="6306" y="292565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185"/>
          <p:cNvSpPr/>
          <p:nvPr/>
        </p:nvSpPr>
        <p:spPr>
          <a:xfrm>
            <a:off x="2980778" y="696516"/>
            <a:ext cx="196669" cy="35719"/>
          </a:xfrm>
          <a:custGeom>
            <a:avLst/>
            <a:gdLst/>
            <a:ahLst/>
            <a:cxnLst/>
            <a:rect l="0" t="0" r="0" b="0"/>
            <a:pathLst>
              <a:path w="196669" h="35719">
                <a:moveTo>
                  <a:pt x="0" y="0"/>
                </a:moveTo>
                <a:lnTo>
                  <a:pt x="0" y="4740"/>
                </a:lnTo>
                <a:lnTo>
                  <a:pt x="993" y="6136"/>
                </a:lnTo>
                <a:lnTo>
                  <a:pt x="2649" y="7067"/>
                </a:lnTo>
                <a:lnTo>
                  <a:pt x="4746" y="7688"/>
                </a:lnTo>
                <a:lnTo>
                  <a:pt x="7137" y="9094"/>
                </a:lnTo>
                <a:lnTo>
                  <a:pt x="9724" y="11023"/>
                </a:lnTo>
                <a:lnTo>
                  <a:pt x="12443" y="13302"/>
                </a:lnTo>
                <a:lnTo>
                  <a:pt x="16242" y="14821"/>
                </a:lnTo>
                <a:lnTo>
                  <a:pt x="20760" y="15834"/>
                </a:lnTo>
                <a:lnTo>
                  <a:pt x="25760" y="16509"/>
                </a:lnTo>
                <a:lnTo>
                  <a:pt x="31079" y="17951"/>
                </a:lnTo>
                <a:lnTo>
                  <a:pt x="36611" y="19905"/>
                </a:lnTo>
                <a:lnTo>
                  <a:pt x="42287" y="22199"/>
                </a:lnTo>
                <a:lnTo>
                  <a:pt x="48057" y="23729"/>
                </a:lnTo>
                <a:lnTo>
                  <a:pt x="53890" y="24749"/>
                </a:lnTo>
                <a:lnTo>
                  <a:pt x="59765" y="25429"/>
                </a:lnTo>
                <a:lnTo>
                  <a:pt x="65669" y="25882"/>
                </a:lnTo>
                <a:lnTo>
                  <a:pt x="71591" y="26184"/>
                </a:lnTo>
                <a:lnTo>
                  <a:pt x="83468" y="26520"/>
                </a:lnTo>
                <a:lnTo>
                  <a:pt x="125155" y="26773"/>
                </a:lnTo>
                <a:lnTo>
                  <a:pt x="177052" y="26788"/>
                </a:lnTo>
                <a:lnTo>
                  <a:pt x="181605" y="27781"/>
                </a:lnTo>
                <a:lnTo>
                  <a:pt x="185633" y="29434"/>
                </a:lnTo>
                <a:lnTo>
                  <a:pt x="196668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186"/>
          <p:cNvSpPr/>
          <p:nvPr/>
        </p:nvSpPr>
        <p:spPr>
          <a:xfrm>
            <a:off x="3195325" y="794742"/>
            <a:ext cx="8941" cy="71438"/>
          </a:xfrm>
          <a:custGeom>
            <a:avLst/>
            <a:gdLst/>
            <a:ahLst/>
            <a:cxnLst/>
            <a:rect l="0" t="0" r="0" b="0"/>
            <a:pathLst>
              <a:path w="8941" h="71438">
                <a:moveTo>
                  <a:pt x="8940" y="0"/>
                </a:moveTo>
                <a:lnTo>
                  <a:pt x="8940" y="7689"/>
                </a:lnTo>
                <a:lnTo>
                  <a:pt x="7946" y="10087"/>
                </a:lnTo>
                <a:lnTo>
                  <a:pt x="6291" y="13670"/>
                </a:lnTo>
                <a:lnTo>
                  <a:pt x="4193" y="18043"/>
                </a:lnTo>
                <a:lnTo>
                  <a:pt x="2795" y="21950"/>
                </a:lnTo>
                <a:lnTo>
                  <a:pt x="1864" y="25548"/>
                </a:lnTo>
                <a:lnTo>
                  <a:pt x="1242" y="28938"/>
                </a:lnTo>
                <a:lnTo>
                  <a:pt x="828" y="32190"/>
                </a:lnTo>
                <a:lnTo>
                  <a:pt x="552" y="35351"/>
                </a:lnTo>
                <a:lnTo>
                  <a:pt x="368" y="38450"/>
                </a:lnTo>
                <a:lnTo>
                  <a:pt x="164" y="47185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187"/>
          <p:cNvSpPr/>
          <p:nvPr/>
        </p:nvSpPr>
        <p:spPr>
          <a:xfrm>
            <a:off x="3266841" y="642938"/>
            <a:ext cx="8940" cy="8930"/>
          </a:xfrm>
          <a:custGeom>
            <a:avLst/>
            <a:gdLst/>
            <a:ahLst/>
            <a:cxnLst/>
            <a:rect l="0" t="0" r="0" b="0"/>
            <a:pathLst>
              <a:path w="8940" h="8930">
                <a:moveTo>
                  <a:pt x="8939" y="0"/>
                </a:move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279901" y="750094"/>
            <a:ext cx="102999" cy="132514"/>
          </a:xfrm>
          <a:custGeom>
            <a:avLst/>
            <a:gdLst/>
            <a:ahLst/>
            <a:cxnLst/>
            <a:rect l="0" t="0" r="0" b="0"/>
            <a:pathLst>
              <a:path w="102999" h="132514">
                <a:moveTo>
                  <a:pt x="67395" y="0"/>
                </a:moveTo>
                <a:lnTo>
                  <a:pt x="53742" y="0"/>
                </a:lnTo>
                <a:lnTo>
                  <a:pt x="51340" y="992"/>
                </a:lnTo>
                <a:lnTo>
                  <a:pt x="48745" y="2646"/>
                </a:lnTo>
                <a:lnTo>
                  <a:pt x="46022" y="4740"/>
                </a:lnTo>
                <a:lnTo>
                  <a:pt x="44207" y="7129"/>
                </a:lnTo>
                <a:lnTo>
                  <a:pt x="42997" y="9713"/>
                </a:lnTo>
                <a:lnTo>
                  <a:pt x="42190" y="12429"/>
                </a:lnTo>
                <a:lnTo>
                  <a:pt x="39665" y="15231"/>
                </a:lnTo>
                <a:lnTo>
                  <a:pt x="35996" y="18091"/>
                </a:lnTo>
                <a:lnTo>
                  <a:pt x="31564" y="20990"/>
                </a:lnTo>
                <a:lnTo>
                  <a:pt x="28608" y="23916"/>
                </a:lnTo>
                <a:lnTo>
                  <a:pt x="26638" y="26858"/>
                </a:lnTo>
                <a:lnTo>
                  <a:pt x="25324" y="29811"/>
                </a:lnTo>
                <a:lnTo>
                  <a:pt x="21216" y="38385"/>
                </a:lnTo>
                <a:lnTo>
                  <a:pt x="10486" y="60058"/>
                </a:lnTo>
                <a:lnTo>
                  <a:pt x="8596" y="65835"/>
                </a:lnTo>
                <a:lnTo>
                  <a:pt x="7337" y="71671"/>
                </a:lnTo>
                <a:lnTo>
                  <a:pt x="6498" y="77546"/>
                </a:lnTo>
                <a:lnTo>
                  <a:pt x="4945" y="82455"/>
                </a:lnTo>
                <a:lnTo>
                  <a:pt x="2916" y="86720"/>
                </a:lnTo>
                <a:lnTo>
                  <a:pt x="570" y="90555"/>
                </a:lnTo>
                <a:lnTo>
                  <a:pt x="0" y="95097"/>
                </a:lnTo>
                <a:lnTo>
                  <a:pt x="613" y="100109"/>
                </a:lnTo>
                <a:lnTo>
                  <a:pt x="2015" y="105434"/>
                </a:lnTo>
                <a:lnTo>
                  <a:pt x="3943" y="109977"/>
                </a:lnTo>
                <a:lnTo>
                  <a:pt x="6221" y="113998"/>
                </a:lnTo>
                <a:lnTo>
                  <a:pt x="12269" y="122839"/>
                </a:lnTo>
                <a:lnTo>
                  <a:pt x="13759" y="124557"/>
                </a:lnTo>
                <a:lnTo>
                  <a:pt x="15745" y="126694"/>
                </a:lnTo>
                <a:lnTo>
                  <a:pt x="18062" y="129111"/>
                </a:lnTo>
                <a:lnTo>
                  <a:pt x="21594" y="130722"/>
                </a:lnTo>
                <a:lnTo>
                  <a:pt x="25935" y="131797"/>
                </a:lnTo>
                <a:lnTo>
                  <a:pt x="30816" y="132513"/>
                </a:lnTo>
                <a:lnTo>
                  <a:pt x="35062" y="131998"/>
                </a:lnTo>
                <a:lnTo>
                  <a:pt x="38887" y="130663"/>
                </a:lnTo>
                <a:lnTo>
                  <a:pt x="42430" y="128780"/>
                </a:lnTo>
                <a:lnTo>
                  <a:pt x="45785" y="127525"/>
                </a:lnTo>
                <a:lnTo>
                  <a:pt x="49015" y="126689"/>
                </a:lnTo>
                <a:lnTo>
                  <a:pt x="52162" y="126131"/>
                </a:lnTo>
                <a:lnTo>
                  <a:pt x="55253" y="124767"/>
                </a:lnTo>
                <a:lnTo>
                  <a:pt x="58307" y="122865"/>
                </a:lnTo>
                <a:lnTo>
                  <a:pt x="61336" y="120605"/>
                </a:lnTo>
                <a:lnTo>
                  <a:pt x="64349" y="117115"/>
                </a:lnTo>
                <a:lnTo>
                  <a:pt x="67351" y="112803"/>
                </a:lnTo>
                <a:lnTo>
                  <a:pt x="70345" y="107944"/>
                </a:lnTo>
                <a:lnTo>
                  <a:pt x="73335" y="103713"/>
                </a:lnTo>
                <a:lnTo>
                  <a:pt x="76321" y="99899"/>
                </a:lnTo>
                <a:lnTo>
                  <a:pt x="79305" y="96365"/>
                </a:lnTo>
                <a:lnTo>
                  <a:pt x="82288" y="92025"/>
                </a:lnTo>
                <a:lnTo>
                  <a:pt x="85270" y="87146"/>
                </a:lnTo>
                <a:lnTo>
                  <a:pt x="88251" y="81910"/>
                </a:lnTo>
                <a:lnTo>
                  <a:pt x="91232" y="77427"/>
                </a:lnTo>
                <a:lnTo>
                  <a:pt x="94212" y="73446"/>
                </a:lnTo>
                <a:lnTo>
                  <a:pt x="97192" y="69800"/>
                </a:lnTo>
                <a:lnTo>
                  <a:pt x="99179" y="66377"/>
                </a:lnTo>
                <a:lnTo>
                  <a:pt x="100504" y="63103"/>
                </a:lnTo>
                <a:lnTo>
                  <a:pt x="101387" y="59928"/>
                </a:lnTo>
                <a:lnTo>
                  <a:pt x="101975" y="55827"/>
                </a:lnTo>
                <a:lnTo>
                  <a:pt x="102368" y="51108"/>
                </a:lnTo>
                <a:lnTo>
                  <a:pt x="102804" y="41566"/>
                </a:lnTo>
                <a:lnTo>
                  <a:pt x="102998" y="34018"/>
                </a:lnTo>
                <a:lnTo>
                  <a:pt x="102056" y="30616"/>
                </a:lnTo>
                <a:lnTo>
                  <a:pt x="100435" y="27356"/>
                </a:lnTo>
                <a:lnTo>
                  <a:pt x="98361" y="24190"/>
                </a:lnTo>
                <a:lnTo>
                  <a:pt x="95985" y="21088"/>
                </a:lnTo>
                <a:lnTo>
                  <a:pt x="93408" y="18027"/>
                </a:lnTo>
                <a:lnTo>
                  <a:pt x="90696" y="14995"/>
                </a:lnTo>
                <a:lnTo>
                  <a:pt x="88889" y="11981"/>
                </a:lnTo>
                <a:lnTo>
                  <a:pt x="87684" y="8979"/>
                </a:lnTo>
                <a:lnTo>
                  <a:pt x="86880" y="5986"/>
                </a:lnTo>
                <a:lnTo>
                  <a:pt x="85351" y="3991"/>
                </a:lnTo>
                <a:lnTo>
                  <a:pt x="83339" y="2660"/>
                </a:lnTo>
                <a:lnTo>
                  <a:pt x="77718" y="525"/>
                </a:lnTo>
                <a:lnTo>
                  <a:pt x="76264" y="350"/>
                </a:lnTo>
                <a:lnTo>
                  <a:pt x="74300" y="233"/>
                </a:lnTo>
                <a:lnTo>
                  <a:pt x="71458" y="104"/>
                </a:lnTo>
                <a:lnTo>
                  <a:pt x="72090" y="69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189"/>
          <p:cNvSpPr/>
          <p:nvPr/>
        </p:nvSpPr>
        <p:spPr>
          <a:xfrm>
            <a:off x="3436690" y="687586"/>
            <a:ext cx="178790" cy="169665"/>
          </a:xfrm>
          <a:custGeom>
            <a:avLst/>
            <a:gdLst/>
            <a:ahLst/>
            <a:cxnLst/>
            <a:rect l="0" t="0" r="0" b="0"/>
            <a:pathLst>
              <a:path w="178790" h="169665">
                <a:moveTo>
                  <a:pt x="8939" y="0"/>
                </a:moveTo>
                <a:lnTo>
                  <a:pt x="8939" y="113123"/>
                </a:lnTo>
                <a:lnTo>
                  <a:pt x="7946" y="119072"/>
                </a:lnTo>
                <a:lnTo>
                  <a:pt x="6291" y="125022"/>
                </a:lnTo>
                <a:lnTo>
                  <a:pt x="4194" y="130973"/>
                </a:lnTo>
                <a:lnTo>
                  <a:pt x="2795" y="135932"/>
                </a:lnTo>
                <a:lnTo>
                  <a:pt x="1864" y="140231"/>
                </a:lnTo>
                <a:lnTo>
                  <a:pt x="1242" y="144089"/>
                </a:lnTo>
                <a:lnTo>
                  <a:pt x="828" y="147653"/>
                </a:lnTo>
                <a:lnTo>
                  <a:pt x="552" y="151021"/>
                </a:lnTo>
                <a:lnTo>
                  <a:pt x="368" y="154259"/>
                </a:lnTo>
                <a:lnTo>
                  <a:pt x="164" y="160502"/>
                </a:lnTo>
                <a:lnTo>
                  <a:pt x="3" y="169505"/>
                </a:lnTo>
                <a:lnTo>
                  <a:pt x="0" y="117394"/>
                </a:lnTo>
                <a:lnTo>
                  <a:pt x="993" y="111997"/>
                </a:lnTo>
                <a:lnTo>
                  <a:pt x="2649" y="106414"/>
                </a:lnTo>
                <a:lnTo>
                  <a:pt x="4746" y="100709"/>
                </a:lnTo>
                <a:lnTo>
                  <a:pt x="7137" y="95912"/>
                </a:lnTo>
                <a:lnTo>
                  <a:pt x="9724" y="91723"/>
                </a:lnTo>
                <a:lnTo>
                  <a:pt x="12442" y="87938"/>
                </a:lnTo>
                <a:lnTo>
                  <a:pt x="15248" y="84422"/>
                </a:lnTo>
                <a:lnTo>
                  <a:pt x="18112" y="81086"/>
                </a:lnTo>
                <a:lnTo>
                  <a:pt x="21014" y="77870"/>
                </a:lnTo>
                <a:lnTo>
                  <a:pt x="26887" y="71650"/>
                </a:lnTo>
                <a:lnTo>
                  <a:pt x="29844" y="68603"/>
                </a:lnTo>
                <a:lnTo>
                  <a:pt x="33802" y="65579"/>
                </a:lnTo>
                <a:lnTo>
                  <a:pt x="38427" y="62571"/>
                </a:lnTo>
                <a:lnTo>
                  <a:pt x="43497" y="59573"/>
                </a:lnTo>
                <a:lnTo>
                  <a:pt x="47870" y="57575"/>
                </a:lnTo>
                <a:lnTo>
                  <a:pt x="51779" y="56242"/>
                </a:lnTo>
                <a:lnTo>
                  <a:pt x="55378" y="55354"/>
                </a:lnTo>
                <a:lnTo>
                  <a:pt x="58771" y="54762"/>
                </a:lnTo>
                <a:lnTo>
                  <a:pt x="62026" y="54368"/>
                </a:lnTo>
                <a:lnTo>
                  <a:pt x="65189" y="54104"/>
                </a:lnTo>
                <a:lnTo>
                  <a:pt x="69284" y="53929"/>
                </a:lnTo>
                <a:lnTo>
                  <a:pt x="79132" y="53734"/>
                </a:lnTo>
                <a:lnTo>
                  <a:pt x="113379" y="53592"/>
                </a:lnTo>
                <a:lnTo>
                  <a:pt x="118296" y="54579"/>
                </a:lnTo>
                <a:lnTo>
                  <a:pt x="122568" y="56230"/>
                </a:lnTo>
                <a:lnTo>
                  <a:pt x="126410" y="58322"/>
                </a:lnTo>
                <a:lnTo>
                  <a:pt x="141307" y="66008"/>
                </a:lnTo>
                <a:lnTo>
                  <a:pt x="145855" y="68810"/>
                </a:lnTo>
                <a:lnTo>
                  <a:pt x="149880" y="71670"/>
                </a:lnTo>
                <a:lnTo>
                  <a:pt x="153557" y="74569"/>
                </a:lnTo>
                <a:lnTo>
                  <a:pt x="157001" y="78486"/>
                </a:lnTo>
                <a:lnTo>
                  <a:pt x="160291" y="83082"/>
                </a:lnTo>
                <a:lnTo>
                  <a:pt x="163477" y="88130"/>
                </a:lnTo>
                <a:lnTo>
                  <a:pt x="166594" y="92488"/>
                </a:lnTo>
                <a:lnTo>
                  <a:pt x="169666" y="96385"/>
                </a:lnTo>
                <a:lnTo>
                  <a:pt x="172707" y="99975"/>
                </a:lnTo>
                <a:lnTo>
                  <a:pt x="174734" y="104353"/>
                </a:lnTo>
                <a:lnTo>
                  <a:pt x="176086" y="109256"/>
                </a:lnTo>
                <a:lnTo>
                  <a:pt x="176987" y="114509"/>
                </a:lnTo>
                <a:lnTo>
                  <a:pt x="177588" y="119004"/>
                </a:lnTo>
                <a:lnTo>
                  <a:pt x="177988" y="122992"/>
                </a:lnTo>
                <a:lnTo>
                  <a:pt x="178255" y="126643"/>
                </a:lnTo>
                <a:lnTo>
                  <a:pt x="178433" y="131062"/>
                </a:lnTo>
                <a:lnTo>
                  <a:pt x="178684" y="145769"/>
                </a:lnTo>
                <a:lnTo>
                  <a:pt x="178789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190"/>
          <p:cNvSpPr/>
          <p:nvPr/>
        </p:nvSpPr>
        <p:spPr>
          <a:xfrm>
            <a:off x="164852" y="1169789"/>
            <a:ext cx="8975207" cy="196454"/>
          </a:xfrm>
          <a:custGeom>
            <a:avLst/>
            <a:gdLst/>
            <a:ahLst/>
            <a:cxnLst/>
            <a:rect l="0" t="0" r="0" b="0"/>
            <a:pathLst>
              <a:path w="8975207" h="196454">
                <a:moveTo>
                  <a:pt x="0" y="169664"/>
                </a:moveTo>
                <a:lnTo>
                  <a:pt x="71827" y="168672"/>
                </a:lnTo>
                <a:lnTo>
                  <a:pt x="100456" y="162596"/>
                </a:lnTo>
                <a:lnTo>
                  <a:pt x="152157" y="158252"/>
                </a:lnTo>
                <a:lnTo>
                  <a:pt x="170926" y="154670"/>
                </a:lnTo>
                <a:lnTo>
                  <a:pt x="215348" y="149725"/>
                </a:lnTo>
                <a:lnTo>
                  <a:pt x="262383" y="144228"/>
                </a:lnTo>
                <a:lnTo>
                  <a:pt x="298029" y="138536"/>
                </a:lnTo>
                <a:lnTo>
                  <a:pt x="338499" y="130565"/>
                </a:lnTo>
                <a:lnTo>
                  <a:pt x="431016" y="120762"/>
                </a:lnTo>
                <a:lnTo>
                  <a:pt x="499996" y="116017"/>
                </a:lnTo>
                <a:lnTo>
                  <a:pt x="548215" y="110223"/>
                </a:lnTo>
                <a:lnTo>
                  <a:pt x="617397" y="105116"/>
                </a:lnTo>
                <a:lnTo>
                  <a:pt x="693197" y="94847"/>
                </a:lnTo>
                <a:lnTo>
                  <a:pt x="774131" y="89401"/>
                </a:lnTo>
                <a:lnTo>
                  <a:pt x="811889" y="85044"/>
                </a:lnTo>
                <a:lnTo>
                  <a:pt x="871398" y="77012"/>
                </a:lnTo>
                <a:lnTo>
                  <a:pt x="974570" y="69526"/>
                </a:lnTo>
                <a:lnTo>
                  <a:pt x="1062614" y="63894"/>
                </a:lnTo>
                <a:lnTo>
                  <a:pt x="1150381" y="56645"/>
                </a:lnTo>
                <a:lnTo>
                  <a:pt x="1240558" y="51538"/>
                </a:lnTo>
                <a:lnTo>
                  <a:pt x="1330364" y="46009"/>
                </a:lnTo>
                <a:lnTo>
                  <a:pt x="1424622" y="38780"/>
                </a:lnTo>
                <a:lnTo>
                  <a:pt x="1519760" y="33678"/>
                </a:lnTo>
                <a:lnTo>
                  <a:pt x="1615071" y="28150"/>
                </a:lnTo>
                <a:lnTo>
                  <a:pt x="1711410" y="20921"/>
                </a:lnTo>
                <a:lnTo>
                  <a:pt x="1892747" y="15393"/>
                </a:lnTo>
                <a:lnTo>
                  <a:pt x="2066638" y="9308"/>
                </a:lnTo>
                <a:lnTo>
                  <a:pt x="2199318" y="1912"/>
                </a:lnTo>
                <a:lnTo>
                  <a:pt x="2467291" y="33"/>
                </a:lnTo>
                <a:lnTo>
                  <a:pt x="3428555" y="0"/>
                </a:lnTo>
                <a:lnTo>
                  <a:pt x="3561861" y="7068"/>
                </a:lnTo>
                <a:lnTo>
                  <a:pt x="3727312" y="11412"/>
                </a:lnTo>
                <a:lnTo>
                  <a:pt x="3923149" y="17482"/>
                </a:lnTo>
                <a:lnTo>
                  <a:pt x="4633614" y="17859"/>
                </a:lnTo>
                <a:lnTo>
                  <a:pt x="4817149" y="25548"/>
                </a:lnTo>
                <a:lnTo>
                  <a:pt x="5657344" y="26789"/>
                </a:lnTo>
                <a:lnTo>
                  <a:pt x="5844808" y="19101"/>
                </a:lnTo>
                <a:lnTo>
                  <a:pt x="6211667" y="17869"/>
                </a:lnTo>
                <a:lnTo>
                  <a:pt x="6399060" y="10172"/>
                </a:lnTo>
                <a:lnTo>
                  <a:pt x="6676434" y="17524"/>
                </a:lnTo>
                <a:lnTo>
                  <a:pt x="6940248" y="17851"/>
                </a:lnTo>
                <a:lnTo>
                  <a:pt x="7024716" y="22597"/>
                </a:lnTo>
                <a:lnTo>
                  <a:pt x="7258999" y="29271"/>
                </a:lnTo>
                <a:lnTo>
                  <a:pt x="7462683" y="35341"/>
                </a:lnTo>
                <a:lnTo>
                  <a:pt x="7600948" y="42737"/>
                </a:lnTo>
                <a:lnTo>
                  <a:pt x="7767808" y="47127"/>
                </a:lnTo>
                <a:lnTo>
                  <a:pt x="7875540" y="52304"/>
                </a:lnTo>
                <a:lnTo>
                  <a:pt x="7976761" y="59463"/>
                </a:lnTo>
                <a:lnTo>
                  <a:pt x="8081809" y="64552"/>
                </a:lnTo>
                <a:lnTo>
                  <a:pt x="8188642" y="70077"/>
                </a:lnTo>
                <a:lnTo>
                  <a:pt x="8264275" y="75775"/>
                </a:lnTo>
                <a:lnTo>
                  <a:pt x="8337012" y="83747"/>
                </a:lnTo>
                <a:lnTo>
                  <a:pt x="8379676" y="89476"/>
                </a:lnTo>
                <a:lnTo>
                  <a:pt x="8522474" y="110143"/>
                </a:lnTo>
                <a:lnTo>
                  <a:pt x="8580163" y="114325"/>
                </a:lnTo>
                <a:lnTo>
                  <a:pt x="8597618" y="116896"/>
                </a:lnTo>
                <a:lnTo>
                  <a:pt x="8614221" y="120595"/>
                </a:lnTo>
                <a:lnTo>
                  <a:pt x="8630255" y="125045"/>
                </a:lnTo>
                <a:lnTo>
                  <a:pt x="8646904" y="129004"/>
                </a:lnTo>
                <a:lnTo>
                  <a:pt x="8663964" y="132635"/>
                </a:lnTo>
                <a:lnTo>
                  <a:pt x="8697818" y="138324"/>
                </a:lnTo>
                <a:lnTo>
                  <a:pt x="8744799" y="142519"/>
                </a:lnTo>
                <a:lnTo>
                  <a:pt x="8775130" y="147016"/>
                </a:lnTo>
                <a:lnTo>
                  <a:pt x="8805166" y="152322"/>
                </a:lnTo>
                <a:lnTo>
                  <a:pt x="8834076" y="157988"/>
                </a:lnTo>
                <a:lnTo>
                  <a:pt x="8860169" y="163813"/>
                </a:lnTo>
                <a:lnTo>
                  <a:pt x="8902157" y="169501"/>
                </a:lnTo>
                <a:lnTo>
                  <a:pt x="8930054" y="175459"/>
                </a:lnTo>
                <a:lnTo>
                  <a:pt x="8955206" y="178657"/>
                </a:lnTo>
                <a:lnTo>
                  <a:pt x="8968839" y="184455"/>
                </a:lnTo>
                <a:lnTo>
                  <a:pt x="8974367" y="187119"/>
                </a:lnTo>
                <a:lnTo>
                  <a:pt x="8974834" y="189990"/>
                </a:lnTo>
                <a:lnTo>
                  <a:pt x="8975206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191"/>
          <p:cNvSpPr/>
          <p:nvPr/>
        </p:nvSpPr>
        <p:spPr>
          <a:xfrm>
            <a:off x="4366393" y="1169789"/>
            <a:ext cx="134093" cy="5670353"/>
          </a:xfrm>
          <a:custGeom>
            <a:avLst/>
            <a:gdLst/>
            <a:ahLst/>
            <a:cxnLst/>
            <a:rect l="0" t="0" r="0" b="0"/>
            <a:pathLst>
              <a:path w="134093" h="5670353">
                <a:moveTo>
                  <a:pt x="134092" y="0"/>
                </a:moveTo>
                <a:lnTo>
                  <a:pt x="125184" y="0"/>
                </a:lnTo>
                <a:lnTo>
                  <a:pt x="132852" y="7688"/>
                </a:lnTo>
                <a:lnTo>
                  <a:pt x="133540" y="11024"/>
                </a:lnTo>
                <a:lnTo>
                  <a:pt x="134092" y="77916"/>
                </a:lnTo>
                <a:lnTo>
                  <a:pt x="131443" y="89531"/>
                </a:lnTo>
                <a:lnTo>
                  <a:pt x="127948" y="102299"/>
                </a:lnTo>
                <a:lnTo>
                  <a:pt x="124232" y="185829"/>
                </a:lnTo>
                <a:lnTo>
                  <a:pt x="120439" y="208929"/>
                </a:lnTo>
                <a:lnTo>
                  <a:pt x="118037" y="220645"/>
                </a:lnTo>
                <a:lnTo>
                  <a:pt x="112720" y="244247"/>
                </a:lnTo>
                <a:lnTo>
                  <a:pt x="108887" y="284587"/>
                </a:lnTo>
                <a:lnTo>
                  <a:pt x="105341" y="313345"/>
                </a:lnTo>
                <a:lnTo>
                  <a:pt x="101448" y="342663"/>
                </a:lnTo>
                <a:lnTo>
                  <a:pt x="98263" y="387059"/>
                </a:lnTo>
                <a:lnTo>
                  <a:pt x="96300" y="401907"/>
                </a:lnTo>
                <a:lnTo>
                  <a:pt x="92464" y="432625"/>
                </a:lnTo>
                <a:lnTo>
                  <a:pt x="89474" y="590455"/>
                </a:lnTo>
                <a:lnTo>
                  <a:pt x="89395" y="820366"/>
                </a:lnTo>
                <a:lnTo>
                  <a:pt x="86746" y="866985"/>
                </a:lnTo>
                <a:lnTo>
                  <a:pt x="83251" y="914162"/>
                </a:lnTo>
                <a:lnTo>
                  <a:pt x="80290" y="985348"/>
                </a:lnTo>
                <a:lnTo>
                  <a:pt x="78359" y="1009125"/>
                </a:lnTo>
                <a:lnTo>
                  <a:pt x="74557" y="1057703"/>
                </a:lnTo>
                <a:lnTo>
                  <a:pt x="70789" y="1213797"/>
                </a:lnTo>
                <a:lnTo>
                  <a:pt x="65451" y="1288772"/>
                </a:lnTo>
                <a:lnTo>
                  <a:pt x="62828" y="1446864"/>
                </a:lnTo>
                <a:lnTo>
                  <a:pt x="63591" y="1607366"/>
                </a:lnTo>
                <a:lnTo>
                  <a:pt x="68726" y="1688710"/>
                </a:lnTo>
                <a:lnTo>
                  <a:pt x="65127" y="1856548"/>
                </a:lnTo>
                <a:lnTo>
                  <a:pt x="62339" y="1938489"/>
                </a:lnTo>
                <a:lnTo>
                  <a:pt x="56656" y="2024174"/>
                </a:lnTo>
                <a:lnTo>
                  <a:pt x="53538" y="2107549"/>
                </a:lnTo>
                <a:lnTo>
                  <a:pt x="49289" y="2165348"/>
                </a:lnTo>
                <a:lnTo>
                  <a:pt x="45100" y="2337936"/>
                </a:lnTo>
                <a:lnTo>
                  <a:pt x="44697" y="2941222"/>
                </a:lnTo>
                <a:lnTo>
                  <a:pt x="42048" y="3000543"/>
                </a:lnTo>
                <a:lnTo>
                  <a:pt x="38554" y="3059981"/>
                </a:lnTo>
                <a:lnTo>
                  <a:pt x="35593" y="3148233"/>
                </a:lnTo>
                <a:lnTo>
                  <a:pt x="31380" y="3204004"/>
                </a:lnTo>
                <a:lnTo>
                  <a:pt x="24770" y="3349186"/>
                </a:lnTo>
                <a:lnTo>
                  <a:pt x="20942" y="3407418"/>
                </a:lnTo>
                <a:lnTo>
                  <a:pt x="17154" y="3572541"/>
                </a:lnTo>
                <a:lnTo>
                  <a:pt x="11815" y="3658282"/>
                </a:lnTo>
                <a:lnTo>
                  <a:pt x="9191" y="3827789"/>
                </a:lnTo>
                <a:lnTo>
                  <a:pt x="7968" y="3997440"/>
                </a:lnTo>
                <a:lnTo>
                  <a:pt x="2802" y="4079960"/>
                </a:lnTo>
                <a:lnTo>
                  <a:pt x="246" y="4241522"/>
                </a:lnTo>
                <a:lnTo>
                  <a:pt x="0" y="4801454"/>
                </a:lnTo>
                <a:lnTo>
                  <a:pt x="2648" y="4846289"/>
                </a:lnTo>
                <a:lnTo>
                  <a:pt x="6143" y="4889367"/>
                </a:lnTo>
                <a:lnTo>
                  <a:pt x="9104" y="4951675"/>
                </a:lnTo>
                <a:lnTo>
                  <a:pt x="11036" y="4970968"/>
                </a:lnTo>
                <a:lnTo>
                  <a:pt x="14838" y="5009273"/>
                </a:lnTo>
                <a:lnTo>
                  <a:pt x="17971" y="5069884"/>
                </a:lnTo>
                <a:lnTo>
                  <a:pt x="19927" y="5090454"/>
                </a:lnTo>
                <a:lnTo>
                  <a:pt x="23755" y="5130838"/>
                </a:lnTo>
                <a:lnTo>
                  <a:pt x="26904" y="5187043"/>
                </a:lnTo>
                <a:lnTo>
                  <a:pt x="28862" y="5205271"/>
                </a:lnTo>
                <a:lnTo>
                  <a:pt x="33686" y="5241400"/>
                </a:lnTo>
                <a:lnTo>
                  <a:pt x="39141" y="5277300"/>
                </a:lnTo>
                <a:lnTo>
                  <a:pt x="44877" y="5310454"/>
                </a:lnTo>
                <a:lnTo>
                  <a:pt x="47796" y="5326240"/>
                </a:lnTo>
                <a:lnTo>
                  <a:pt x="51906" y="5372160"/>
                </a:lnTo>
                <a:lnTo>
                  <a:pt x="55517" y="5402224"/>
                </a:lnTo>
                <a:lnTo>
                  <a:pt x="59438" y="5431129"/>
                </a:lnTo>
                <a:lnTo>
                  <a:pt x="62640" y="5469715"/>
                </a:lnTo>
                <a:lnTo>
                  <a:pt x="64604" y="5482024"/>
                </a:lnTo>
                <a:lnTo>
                  <a:pt x="68444" y="5506283"/>
                </a:lnTo>
                <a:lnTo>
                  <a:pt x="72239" y="5569926"/>
                </a:lnTo>
                <a:lnTo>
                  <a:pt x="77579" y="5591428"/>
                </a:lnTo>
                <a:lnTo>
                  <a:pt x="80596" y="5610366"/>
                </a:lnTo>
                <a:lnTo>
                  <a:pt x="82536" y="5616471"/>
                </a:lnTo>
                <a:lnTo>
                  <a:pt x="86346" y="5628545"/>
                </a:lnTo>
                <a:lnTo>
                  <a:pt x="89315" y="5660886"/>
                </a:lnTo>
                <a:lnTo>
                  <a:pt x="89391" y="5669925"/>
                </a:lnTo>
                <a:lnTo>
                  <a:pt x="92042" y="5670162"/>
                </a:lnTo>
                <a:lnTo>
                  <a:pt x="98334" y="567035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192"/>
          <p:cNvSpPr/>
          <p:nvPr/>
        </p:nvSpPr>
        <p:spPr>
          <a:xfrm>
            <a:off x="1264514" y="1357312"/>
            <a:ext cx="17771" cy="8931"/>
          </a:xfrm>
          <a:custGeom>
            <a:avLst/>
            <a:gdLst/>
            <a:ahLst/>
            <a:cxnLst/>
            <a:rect l="0" t="0" r="0" b="0"/>
            <a:pathLst>
              <a:path w="17771" h="8931">
                <a:moveTo>
                  <a:pt x="17770" y="8930"/>
                </a:moveTo>
                <a:lnTo>
                  <a:pt x="8830" y="8930"/>
                </a:lnTo>
                <a:lnTo>
                  <a:pt x="8830" y="4190"/>
                </a:lnTo>
                <a:lnTo>
                  <a:pt x="7837" y="2793"/>
                </a:lnTo>
                <a:lnTo>
                  <a:pt x="6182" y="1862"/>
                </a:lnTo>
                <a:lnTo>
                  <a:pt x="259" y="109"/>
                </a:lnTo>
                <a:lnTo>
                  <a:pt x="1129" y="73"/>
                </a:lnTo>
                <a:lnTo>
                  <a:pt x="8809" y="1"/>
                </a:lnTo>
                <a:lnTo>
                  <a:pt x="8827" y="0"/>
                </a:lnTo>
                <a:lnTo>
                  <a:pt x="0" y="0"/>
                </a:lnTo>
                <a:lnTo>
                  <a:pt x="88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193"/>
          <p:cNvSpPr/>
          <p:nvPr/>
        </p:nvSpPr>
        <p:spPr>
          <a:xfrm>
            <a:off x="6377768" y="1348383"/>
            <a:ext cx="80457" cy="401837"/>
          </a:xfrm>
          <a:custGeom>
            <a:avLst/>
            <a:gdLst/>
            <a:ahLst/>
            <a:cxnLst/>
            <a:rect l="0" t="0" r="0" b="0"/>
            <a:pathLst>
              <a:path w="80457" h="401837">
                <a:moveTo>
                  <a:pt x="80456" y="0"/>
                </a:moveTo>
                <a:lnTo>
                  <a:pt x="80456" y="18042"/>
                </a:lnTo>
                <a:lnTo>
                  <a:pt x="79463" y="21950"/>
                </a:lnTo>
                <a:lnTo>
                  <a:pt x="77808" y="25547"/>
                </a:lnTo>
                <a:lnTo>
                  <a:pt x="75711" y="28938"/>
                </a:lnTo>
                <a:lnTo>
                  <a:pt x="73380" y="37996"/>
                </a:lnTo>
                <a:lnTo>
                  <a:pt x="72345" y="48637"/>
                </a:lnTo>
                <a:lnTo>
                  <a:pt x="71884" y="59981"/>
                </a:lnTo>
                <a:lnTo>
                  <a:pt x="70769" y="66776"/>
                </a:lnTo>
                <a:lnTo>
                  <a:pt x="69031" y="74283"/>
                </a:lnTo>
                <a:lnTo>
                  <a:pt x="66880" y="82264"/>
                </a:lnTo>
                <a:lnTo>
                  <a:pt x="65445" y="89569"/>
                </a:lnTo>
                <a:lnTo>
                  <a:pt x="64489" y="96424"/>
                </a:lnTo>
                <a:lnTo>
                  <a:pt x="63852" y="102978"/>
                </a:lnTo>
                <a:lnTo>
                  <a:pt x="63427" y="110323"/>
                </a:lnTo>
                <a:lnTo>
                  <a:pt x="62955" y="126423"/>
                </a:lnTo>
                <a:lnTo>
                  <a:pt x="61835" y="134883"/>
                </a:lnTo>
                <a:lnTo>
                  <a:pt x="60096" y="143500"/>
                </a:lnTo>
                <a:lnTo>
                  <a:pt x="57944" y="152221"/>
                </a:lnTo>
                <a:lnTo>
                  <a:pt x="56508" y="161012"/>
                </a:lnTo>
                <a:lnTo>
                  <a:pt x="55551" y="169849"/>
                </a:lnTo>
                <a:lnTo>
                  <a:pt x="54913" y="178717"/>
                </a:lnTo>
                <a:lnTo>
                  <a:pt x="53494" y="187606"/>
                </a:lnTo>
                <a:lnTo>
                  <a:pt x="51556" y="196508"/>
                </a:lnTo>
                <a:lnTo>
                  <a:pt x="49270" y="205419"/>
                </a:lnTo>
                <a:lnTo>
                  <a:pt x="46753" y="214337"/>
                </a:lnTo>
                <a:lnTo>
                  <a:pt x="41307" y="232182"/>
                </a:lnTo>
                <a:lnTo>
                  <a:pt x="39457" y="241108"/>
                </a:lnTo>
                <a:lnTo>
                  <a:pt x="38224" y="250036"/>
                </a:lnTo>
                <a:lnTo>
                  <a:pt x="37403" y="258964"/>
                </a:lnTo>
                <a:lnTo>
                  <a:pt x="35861" y="267892"/>
                </a:lnTo>
                <a:lnTo>
                  <a:pt x="33840" y="276821"/>
                </a:lnTo>
                <a:lnTo>
                  <a:pt x="31500" y="285751"/>
                </a:lnTo>
                <a:lnTo>
                  <a:pt x="29940" y="293688"/>
                </a:lnTo>
                <a:lnTo>
                  <a:pt x="28899" y="300964"/>
                </a:lnTo>
                <a:lnTo>
                  <a:pt x="28206" y="307798"/>
                </a:lnTo>
                <a:lnTo>
                  <a:pt x="26750" y="314340"/>
                </a:lnTo>
                <a:lnTo>
                  <a:pt x="24787" y="320685"/>
                </a:lnTo>
                <a:lnTo>
                  <a:pt x="22484" y="326899"/>
                </a:lnTo>
                <a:lnTo>
                  <a:pt x="20950" y="333026"/>
                </a:lnTo>
                <a:lnTo>
                  <a:pt x="19244" y="345126"/>
                </a:lnTo>
                <a:lnTo>
                  <a:pt x="17796" y="350139"/>
                </a:lnTo>
                <a:lnTo>
                  <a:pt x="15837" y="354472"/>
                </a:lnTo>
                <a:lnTo>
                  <a:pt x="13538" y="358354"/>
                </a:lnTo>
                <a:lnTo>
                  <a:pt x="12006" y="362926"/>
                </a:lnTo>
                <a:lnTo>
                  <a:pt x="10303" y="373297"/>
                </a:lnTo>
                <a:lnTo>
                  <a:pt x="9344" y="385553"/>
                </a:lnTo>
                <a:lnTo>
                  <a:pt x="8216" y="388004"/>
                </a:lnTo>
                <a:lnTo>
                  <a:pt x="6471" y="389638"/>
                </a:lnTo>
                <a:lnTo>
                  <a:pt x="4315" y="390727"/>
                </a:lnTo>
                <a:lnTo>
                  <a:pt x="2876" y="392446"/>
                </a:lnTo>
                <a:lnTo>
                  <a:pt x="1918" y="394583"/>
                </a:lnTo>
                <a:lnTo>
                  <a:pt x="0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194"/>
          <p:cNvSpPr/>
          <p:nvPr/>
        </p:nvSpPr>
        <p:spPr>
          <a:xfrm>
            <a:off x="6476112" y="1303734"/>
            <a:ext cx="357570" cy="401459"/>
          </a:xfrm>
          <a:custGeom>
            <a:avLst/>
            <a:gdLst/>
            <a:ahLst/>
            <a:cxnLst/>
            <a:rect l="0" t="0" r="0" b="0"/>
            <a:pathLst>
              <a:path w="357570" h="401459">
                <a:moveTo>
                  <a:pt x="8930" y="53578"/>
                </a:moveTo>
                <a:lnTo>
                  <a:pt x="100" y="53578"/>
                </a:lnTo>
                <a:lnTo>
                  <a:pt x="0" y="61267"/>
                </a:lnTo>
                <a:lnTo>
                  <a:pt x="990" y="61681"/>
                </a:lnTo>
                <a:lnTo>
                  <a:pt x="4739" y="62140"/>
                </a:lnTo>
                <a:lnTo>
                  <a:pt x="6136" y="63255"/>
                </a:lnTo>
                <a:lnTo>
                  <a:pt x="7067" y="64990"/>
                </a:lnTo>
                <a:lnTo>
                  <a:pt x="7688" y="67140"/>
                </a:lnTo>
                <a:lnTo>
                  <a:pt x="9096" y="68572"/>
                </a:lnTo>
                <a:lnTo>
                  <a:pt x="11027" y="69527"/>
                </a:lnTo>
                <a:lnTo>
                  <a:pt x="13307" y="70164"/>
                </a:lnTo>
                <a:lnTo>
                  <a:pt x="14829" y="71581"/>
                </a:lnTo>
                <a:lnTo>
                  <a:pt x="15842" y="73518"/>
                </a:lnTo>
                <a:lnTo>
                  <a:pt x="16968" y="78315"/>
                </a:lnTo>
                <a:lnTo>
                  <a:pt x="17469" y="83755"/>
                </a:lnTo>
                <a:lnTo>
                  <a:pt x="18595" y="86595"/>
                </a:lnTo>
                <a:lnTo>
                  <a:pt x="22496" y="92395"/>
                </a:lnTo>
                <a:lnTo>
                  <a:pt x="33094" y="104204"/>
                </a:lnTo>
                <a:lnTo>
                  <a:pt x="38873" y="110144"/>
                </a:lnTo>
                <a:lnTo>
                  <a:pt x="40812" y="114109"/>
                </a:lnTo>
                <a:lnTo>
                  <a:pt x="42965" y="123806"/>
                </a:lnTo>
                <a:lnTo>
                  <a:pt x="46571" y="132085"/>
                </a:lnTo>
                <a:lnTo>
                  <a:pt x="51484" y="140064"/>
                </a:lnTo>
                <a:lnTo>
                  <a:pt x="56979" y="150225"/>
                </a:lnTo>
                <a:lnTo>
                  <a:pt x="65656" y="167102"/>
                </a:lnTo>
                <a:lnTo>
                  <a:pt x="68907" y="178778"/>
                </a:lnTo>
                <a:lnTo>
                  <a:pt x="71343" y="190582"/>
                </a:lnTo>
                <a:lnTo>
                  <a:pt x="75738" y="202443"/>
                </a:lnTo>
                <a:lnTo>
                  <a:pt x="81002" y="214329"/>
                </a:lnTo>
                <a:lnTo>
                  <a:pt x="89550" y="232177"/>
                </a:lnTo>
                <a:lnTo>
                  <a:pt x="101337" y="255986"/>
                </a:lnTo>
                <a:lnTo>
                  <a:pt x="104630" y="267891"/>
                </a:lnTo>
                <a:lnTo>
                  <a:pt x="107086" y="279797"/>
                </a:lnTo>
                <a:lnTo>
                  <a:pt x="111489" y="291704"/>
                </a:lnTo>
                <a:lnTo>
                  <a:pt x="116757" y="303610"/>
                </a:lnTo>
                <a:lnTo>
                  <a:pt x="121416" y="315516"/>
                </a:lnTo>
                <a:lnTo>
                  <a:pt x="123486" y="327422"/>
                </a:lnTo>
                <a:lnTo>
                  <a:pt x="127055" y="339329"/>
                </a:lnTo>
                <a:lnTo>
                  <a:pt x="130959" y="350243"/>
                </a:lnTo>
                <a:lnTo>
                  <a:pt x="132694" y="358401"/>
                </a:lnTo>
                <a:lnTo>
                  <a:pt x="136114" y="365334"/>
                </a:lnTo>
                <a:lnTo>
                  <a:pt x="138417" y="368571"/>
                </a:lnTo>
                <a:lnTo>
                  <a:pt x="140975" y="374815"/>
                </a:lnTo>
                <a:lnTo>
                  <a:pt x="141657" y="377869"/>
                </a:lnTo>
                <a:lnTo>
                  <a:pt x="143105" y="379905"/>
                </a:lnTo>
                <a:lnTo>
                  <a:pt x="145064" y="381262"/>
                </a:lnTo>
                <a:lnTo>
                  <a:pt x="147363" y="382167"/>
                </a:lnTo>
                <a:lnTo>
                  <a:pt x="148895" y="383763"/>
                </a:lnTo>
                <a:lnTo>
                  <a:pt x="149918" y="385818"/>
                </a:lnTo>
                <a:lnTo>
                  <a:pt x="151842" y="392492"/>
                </a:lnTo>
                <a:lnTo>
                  <a:pt x="151958" y="401458"/>
                </a:lnTo>
                <a:lnTo>
                  <a:pt x="151962" y="384087"/>
                </a:lnTo>
                <a:lnTo>
                  <a:pt x="159658" y="376298"/>
                </a:lnTo>
                <a:lnTo>
                  <a:pt x="160349" y="372957"/>
                </a:lnTo>
                <a:lnTo>
                  <a:pt x="160533" y="370677"/>
                </a:lnTo>
                <a:lnTo>
                  <a:pt x="161648" y="368165"/>
                </a:lnTo>
                <a:lnTo>
                  <a:pt x="166972" y="359889"/>
                </a:lnTo>
                <a:lnTo>
                  <a:pt x="169984" y="350161"/>
                </a:lnTo>
                <a:lnTo>
                  <a:pt x="174208" y="340505"/>
                </a:lnTo>
                <a:lnTo>
                  <a:pt x="176748" y="329599"/>
                </a:lnTo>
                <a:lnTo>
                  <a:pt x="178870" y="318137"/>
                </a:lnTo>
                <a:lnTo>
                  <a:pt x="183124" y="306428"/>
                </a:lnTo>
                <a:lnTo>
                  <a:pt x="188325" y="294610"/>
                </a:lnTo>
                <a:lnTo>
                  <a:pt x="193948" y="282743"/>
                </a:lnTo>
                <a:lnTo>
                  <a:pt x="208614" y="253004"/>
                </a:lnTo>
                <a:lnTo>
                  <a:pt x="211581" y="246060"/>
                </a:lnTo>
                <a:lnTo>
                  <a:pt x="214553" y="238454"/>
                </a:lnTo>
                <a:lnTo>
                  <a:pt x="217527" y="230407"/>
                </a:lnTo>
                <a:lnTo>
                  <a:pt x="220504" y="223058"/>
                </a:lnTo>
                <a:lnTo>
                  <a:pt x="223481" y="216174"/>
                </a:lnTo>
                <a:lnTo>
                  <a:pt x="229438" y="203234"/>
                </a:lnTo>
                <a:lnTo>
                  <a:pt x="241356" y="178757"/>
                </a:lnTo>
                <a:lnTo>
                  <a:pt x="248309" y="166760"/>
                </a:lnTo>
                <a:lnTo>
                  <a:pt x="258020" y="154814"/>
                </a:lnTo>
                <a:lnTo>
                  <a:pt x="268958" y="142890"/>
                </a:lnTo>
                <a:lnTo>
                  <a:pt x="286285" y="125020"/>
                </a:lnTo>
                <a:lnTo>
                  <a:pt x="297082" y="113111"/>
                </a:lnTo>
                <a:lnTo>
                  <a:pt x="308744" y="96243"/>
                </a:lnTo>
                <a:lnTo>
                  <a:pt x="315341" y="88085"/>
                </a:lnTo>
                <a:lnTo>
                  <a:pt x="321585" y="78506"/>
                </a:lnTo>
                <a:lnTo>
                  <a:pt x="327670" y="68626"/>
                </a:lnTo>
                <a:lnTo>
                  <a:pt x="336680" y="56494"/>
                </a:lnTo>
                <a:lnTo>
                  <a:pt x="342656" y="46275"/>
                </a:lnTo>
                <a:lnTo>
                  <a:pt x="345975" y="37765"/>
                </a:lnTo>
                <a:lnTo>
                  <a:pt x="346859" y="34106"/>
                </a:lnTo>
                <a:lnTo>
                  <a:pt x="350491" y="27396"/>
                </a:lnTo>
                <a:lnTo>
                  <a:pt x="352850" y="24217"/>
                </a:lnTo>
                <a:lnTo>
                  <a:pt x="355472" y="18039"/>
                </a:lnTo>
                <a:lnTo>
                  <a:pt x="357446" y="9463"/>
                </a:lnTo>
                <a:lnTo>
                  <a:pt x="3575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195"/>
          <p:cNvSpPr/>
          <p:nvPr/>
        </p:nvSpPr>
        <p:spPr>
          <a:xfrm>
            <a:off x="6833839" y="1361203"/>
            <a:ext cx="321616" cy="344199"/>
          </a:xfrm>
          <a:custGeom>
            <a:avLst/>
            <a:gdLst/>
            <a:ahLst/>
            <a:cxnLst/>
            <a:rect l="0" t="0" r="0" b="0"/>
            <a:pathLst>
              <a:path w="321616" h="344199">
                <a:moveTo>
                  <a:pt x="205449" y="5039"/>
                </a:moveTo>
                <a:lnTo>
                  <a:pt x="180245" y="5039"/>
                </a:lnTo>
                <a:lnTo>
                  <a:pt x="174050" y="7685"/>
                </a:lnTo>
                <a:lnTo>
                  <a:pt x="165669" y="12168"/>
                </a:lnTo>
                <a:lnTo>
                  <a:pt x="158633" y="17468"/>
                </a:lnTo>
                <a:lnTo>
                  <a:pt x="149546" y="23131"/>
                </a:lnTo>
                <a:lnTo>
                  <a:pt x="144342" y="26030"/>
                </a:lnTo>
                <a:lnTo>
                  <a:pt x="133263" y="31897"/>
                </a:lnTo>
                <a:lnTo>
                  <a:pt x="127526" y="34851"/>
                </a:lnTo>
                <a:lnTo>
                  <a:pt x="118504" y="40778"/>
                </a:lnTo>
                <a:lnTo>
                  <a:pt x="110190" y="47712"/>
                </a:lnTo>
                <a:lnTo>
                  <a:pt x="105192" y="52339"/>
                </a:lnTo>
                <a:lnTo>
                  <a:pt x="88666" y="68333"/>
                </a:lnTo>
                <a:lnTo>
                  <a:pt x="65286" y="91515"/>
                </a:lnTo>
                <a:lnTo>
                  <a:pt x="60356" y="98408"/>
                </a:lnTo>
                <a:lnTo>
                  <a:pt x="56078" y="105981"/>
                </a:lnTo>
                <a:lnTo>
                  <a:pt x="52231" y="114005"/>
                </a:lnTo>
                <a:lnTo>
                  <a:pt x="47680" y="121339"/>
                </a:lnTo>
                <a:lnTo>
                  <a:pt x="42660" y="128213"/>
                </a:lnTo>
                <a:lnTo>
                  <a:pt x="37327" y="134780"/>
                </a:lnTo>
                <a:lnTo>
                  <a:pt x="32778" y="142135"/>
                </a:lnTo>
                <a:lnTo>
                  <a:pt x="28752" y="150014"/>
                </a:lnTo>
                <a:lnTo>
                  <a:pt x="21629" y="165715"/>
                </a:lnTo>
                <a:lnTo>
                  <a:pt x="15154" y="179307"/>
                </a:lnTo>
                <a:lnTo>
                  <a:pt x="12036" y="186702"/>
                </a:lnTo>
                <a:lnTo>
                  <a:pt x="8965" y="194609"/>
                </a:lnTo>
                <a:lnTo>
                  <a:pt x="5924" y="202856"/>
                </a:lnTo>
                <a:lnTo>
                  <a:pt x="3896" y="211331"/>
                </a:lnTo>
                <a:lnTo>
                  <a:pt x="2545" y="219958"/>
                </a:lnTo>
                <a:lnTo>
                  <a:pt x="1644" y="228686"/>
                </a:lnTo>
                <a:lnTo>
                  <a:pt x="1043" y="236488"/>
                </a:lnTo>
                <a:lnTo>
                  <a:pt x="643" y="243675"/>
                </a:lnTo>
                <a:lnTo>
                  <a:pt x="376" y="250450"/>
                </a:lnTo>
                <a:lnTo>
                  <a:pt x="79" y="265915"/>
                </a:lnTo>
                <a:lnTo>
                  <a:pt x="0" y="274206"/>
                </a:lnTo>
                <a:lnTo>
                  <a:pt x="940" y="281718"/>
                </a:lnTo>
                <a:lnTo>
                  <a:pt x="2561" y="288711"/>
                </a:lnTo>
                <a:lnTo>
                  <a:pt x="4634" y="295357"/>
                </a:lnTo>
                <a:lnTo>
                  <a:pt x="7009" y="301772"/>
                </a:lnTo>
                <a:lnTo>
                  <a:pt x="9587" y="308033"/>
                </a:lnTo>
                <a:lnTo>
                  <a:pt x="12298" y="314191"/>
                </a:lnTo>
                <a:lnTo>
                  <a:pt x="16092" y="319289"/>
                </a:lnTo>
                <a:lnTo>
                  <a:pt x="25605" y="327599"/>
                </a:lnTo>
                <a:lnTo>
                  <a:pt x="30923" y="331204"/>
                </a:lnTo>
                <a:lnTo>
                  <a:pt x="36455" y="334599"/>
                </a:lnTo>
                <a:lnTo>
                  <a:pt x="42130" y="337856"/>
                </a:lnTo>
                <a:lnTo>
                  <a:pt x="47899" y="340026"/>
                </a:lnTo>
                <a:lnTo>
                  <a:pt x="53731" y="341473"/>
                </a:lnTo>
                <a:lnTo>
                  <a:pt x="59607" y="342438"/>
                </a:lnTo>
                <a:lnTo>
                  <a:pt x="66503" y="343081"/>
                </a:lnTo>
                <a:lnTo>
                  <a:pt x="74080" y="343510"/>
                </a:lnTo>
                <a:lnTo>
                  <a:pt x="89453" y="343986"/>
                </a:lnTo>
                <a:lnTo>
                  <a:pt x="102908" y="344198"/>
                </a:lnTo>
                <a:lnTo>
                  <a:pt x="110270" y="343262"/>
                </a:lnTo>
                <a:lnTo>
                  <a:pt x="118157" y="341646"/>
                </a:lnTo>
                <a:lnTo>
                  <a:pt x="126396" y="339577"/>
                </a:lnTo>
                <a:lnTo>
                  <a:pt x="134868" y="337205"/>
                </a:lnTo>
                <a:lnTo>
                  <a:pt x="152227" y="331923"/>
                </a:lnTo>
                <a:lnTo>
                  <a:pt x="160035" y="329126"/>
                </a:lnTo>
                <a:lnTo>
                  <a:pt x="167227" y="326269"/>
                </a:lnTo>
                <a:lnTo>
                  <a:pt x="174008" y="323372"/>
                </a:lnTo>
                <a:lnTo>
                  <a:pt x="181509" y="319456"/>
                </a:lnTo>
                <a:lnTo>
                  <a:pt x="189488" y="314862"/>
                </a:lnTo>
                <a:lnTo>
                  <a:pt x="197788" y="309814"/>
                </a:lnTo>
                <a:lnTo>
                  <a:pt x="205308" y="304464"/>
                </a:lnTo>
                <a:lnTo>
                  <a:pt x="212308" y="298914"/>
                </a:lnTo>
                <a:lnTo>
                  <a:pt x="218961" y="293229"/>
                </a:lnTo>
                <a:lnTo>
                  <a:pt x="225383" y="288447"/>
                </a:lnTo>
                <a:lnTo>
                  <a:pt x="231651" y="284267"/>
                </a:lnTo>
                <a:lnTo>
                  <a:pt x="237815" y="280488"/>
                </a:lnTo>
                <a:lnTo>
                  <a:pt x="243913" y="274992"/>
                </a:lnTo>
                <a:lnTo>
                  <a:pt x="249963" y="268351"/>
                </a:lnTo>
                <a:lnTo>
                  <a:pt x="255983" y="260948"/>
                </a:lnTo>
                <a:lnTo>
                  <a:pt x="260991" y="254028"/>
                </a:lnTo>
                <a:lnTo>
                  <a:pt x="265322" y="247430"/>
                </a:lnTo>
                <a:lnTo>
                  <a:pt x="269203" y="241047"/>
                </a:lnTo>
                <a:lnTo>
                  <a:pt x="273776" y="234807"/>
                </a:lnTo>
                <a:lnTo>
                  <a:pt x="278813" y="228663"/>
                </a:lnTo>
                <a:lnTo>
                  <a:pt x="284156" y="222583"/>
                </a:lnTo>
                <a:lnTo>
                  <a:pt x="288712" y="216545"/>
                </a:lnTo>
                <a:lnTo>
                  <a:pt x="292742" y="210535"/>
                </a:lnTo>
                <a:lnTo>
                  <a:pt x="296423" y="204544"/>
                </a:lnTo>
                <a:lnTo>
                  <a:pt x="299869" y="198566"/>
                </a:lnTo>
                <a:lnTo>
                  <a:pt x="306348" y="186632"/>
                </a:lnTo>
                <a:lnTo>
                  <a:pt x="309465" y="179679"/>
                </a:lnTo>
                <a:lnTo>
                  <a:pt x="312538" y="172067"/>
                </a:lnTo>
                <a:lnTo>
                  <a:pt x="315579" y="164016"/>
                </a:lnTo>
                <a:lnTo>
                  <a:pt x="317607" y="156664"/>
                </a:lnTo>
                <a:lnTo>
                  <a:pt x="318958" y="149779"/>
                </a:lnTo>
                <a:lnTo>
                  <a:pt x="319860" y="143204"/>
                </a:lnTo>
                <a:lnTo>
                  <a:pt x="320460" y="136837"/>
                </a:lnTo>
                <a:lnTo>
                  <a:pt x="320861" y="130607"/>
                </a:lnTo>
                <a:lnTo>
                  <a:pt x="321127" y="124470"/>
                </a:lnTo>
                <a:lnTo>
                  <a:pt x="321424" y="112359"/>
                </a:lnTo>
                <a:lnTo>
                  <a:pt x="321615" y="88415"/>
                </a:lnTo>
                <a:lnTo>
                  <a:pt x="320637" y="82451"/>
                </a:lnTo>
                <a:lnTo>
                  <a:pt x="318993" y="76491"/>
                </a:lnTo>
                <a:lnTo>
                  <a:pt x="316902" y="70533"/>
                </a:lnTo>
                <a:lnTo>
                  <a:pt x="314580" y="61267"/>
                </a:lnTo>
                <a:lnTo>
                  <a:pt x="313960" y="57407"/>
                </a:lnTo>
                <a:lnTo>
                  <a:pt x="307975" y="47827"/>
                </a:lnTo>
                <a:lnTo>
                  <a:pt x="299686" y="37947"/>
                </a:lnTo>
                <a:lnTo>
                  <a:pt x="292691" y="30248"/>
                </a:lnTo>
                <a:lnTo>
                  <a:pt x="283170" y="20336"/>
                </a:lnTo>
                <a:lnTo>
                  <a:pt x="274425" y="14152"/>
                </a:lnTo>
                <a:lnTo>
                  <a:pt x="269312" y="11115"/>
                </a:lnTo>
                <a:lnTo>
                  <a:pt x="263917" y="9090"/>
                </a:lnTo>
                <a:lnTo>
                  <a:pt x="258333" y="7739"/>
                </a:lnTo>
                <a:lnTo>
                  <a:pt x="252625" y="6839"/>
                </a:lnTo>
                <a:lnTo>
                  <a:pt x="246833" y="6239"/>
                </a:lnTo>
                <a:lnTo>
                  <a:pt x="240983" y="5839"/>
                </a:lnTo>
                <a:lnTo>
                  <a:pt x="235099" y="5573"/>
                </a:lnTo>
                <a:lnTo>
                  <a:pt x="229188" y="4403"/>
                </a:lnTo>
                <a:lnTo>
                  <a:pt x="223262" y="2630"/>
                </a:lnTo>
                <a:lnTo>
                  <a:pt x="217324" y="457"/>
                </a:lnTo>
                <a:lnTo>
                  <a:pt x="211379" y="0"/>
                </a:lnTo>
                <a:lnTo>
                  <a:pt x="205429" y="687"/>
                </a:lnTo>
                <a:lnTo>
                  <a:pt x="199477" y="2138"/>
                </a:lnTo>
                <a:lnTo>
                  <a:pt x="193521" y="3105"/>
                </a:lnTo>
                <a:lnTo>
                  <a:pt x="187564" y="3750"/>
                </a:lnTo>
                <a:lnTo>
                  <a:pt x="181606" y="4179"/>
                </a:lnTo>
                <a:lnTo>
                  <a:pt x="175649" y="4466"/>
                </a:lnTo>
                <a:lnTo>
                  <a:pt x="163731" y="4784"/>
                </a:lnTo>
                <a:lnTo>
                  <a:pt x="157771" y="5861"/>
                </a:lnTo>
                <a:lnTo>
                  <a:pt x="151811" y="7572"/>
                </a:lnTo>
                <a:lnTo>
                  <a:pt x="145853" y="9704"/>
                </a:lnTo>
                <a:lnTo>
                  <a:pt x="139893" y="12118"/>
                </a:lnTo>
                <a:lnTo>
                  <a:pt x="133933" y="14719"/>
                </a:lnTo>
                <a:lnTo>
                  <a:pt x="122015" y="20255"/>
                </a:lnTo>
                <a:lnTo>
                  <a:pt x="92215" y="34849"/>
                </a:lnTo>
                <a:lnTo>
                  <a:pt x="82945" y="40777"/>
                </a:lnTo>
                <a:lnTo>
                  <a:pt x="75514" y="46719"/>
                </a:lnTo>
                <a:lnTo>
                  <a:pt x="66739" y="54651"/>
                </a:lnTo>
                <a:lnTo>
                  <a:pt x="62418" y="586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196"/>
          <p:cNvSpPr/>
          <p:nvPr/>
        </p:nvSpPr>
        <p:spPr>
          <a:xfrm>
            <a:off x="1309102" y="1312664"/>
            <a:ext cx="187719" cy="196444"/>
          </a:xfrm>
          <a:custGeom>
            <a:avLst/>
            <a:gdLst/>
            <a:ahLst/>
            <a:cxnLst/>
            <a:rect l="0" t="0" r="0" b="0"/>
            <a:pathLst>
              <a:path w="187719" h="196444">
                <a:moveTo>
                  <a:pt x="26818" y="17859"/>
                </a:moveTo>
                <a:lnTo>
                  <a:pt x="19121" y="17859"/>
                </a:lnTo>
                <a:lnTo>
                  <a:pt x="18707" y="18852"/>
                </a:lnTo>
                <a:lnTo>
                  <a:pt x="18042" y="24927"/>
                </a:lnTo>
                <a:lnTo>
                  <a:pt x="17988" y="25548"/>
                </a:lnTo>
                <a:lnTo>
                  <a:pt x="16958" y="25962"/>
                </a:lnTo>
                <a:lnTo>
                  <a:pt x="12750" y="26544"/>
                </a:lnTo>
                <a:lnTo>
                  <a:pt x="17872" y="26789"/>
                </a:lnTo>
                <a:lnTo>
                  <a:pt x="17879" y="13228"/>
                </a:lnTo>
                <a:lnTo>
                  <a:pt x="16885" y="11795"/>
                </a:lnTo>
                <a:lnTo>
                  <a:pt x="15230" y="10840"/>
                </a:lnTo>
                <a:lnTo>
                  <a:pt x="9307" y="9042"/>
                </a:lnTo>
                <a:lnTo>
                  <a:pt x="4303" y="8963"/>
                </a:lnTo>
                <a:lnTo>
                  <a:pt x="3862" y="7960"/>
                </a:lnTo>
                <a:lnTo>
                  <a:pt x="4561" y="6299"/>
                </a:lnTo>
                <a:lnTo>
                  <a:pt x="8683" y="369"/>
                </a:lnTo>
                <a:lnTo>
                  <a:pt x="4118" y="109"/>
                </a:lnTo>
                <a:lnTo>
                  <a:pt x="1" y="0"/>
                </a:lnTo>
                <a:lnTo>
                  <a:pt x="0" y="79158"/>
                </a:lnTo>
                <a:lnTo>
                  <a:pt x="993" y="83529"/>
                </a:lnTo>
                <a:lnTo>
                  <a:pt x="2649" y="87436"/>
                </a:lnTo>
                <a:lnTo>
                  <a:pt x="4746" y="91033"/>
                </a:lnTo>
                <a:lnTo>
                  <a:pt x="6143" y="94423"/>
                </a:lnTo>
                <a:lnTo>
                  <a:pt x="7075" y="97675"/>
                </a:lnTo>
                <a:lnTo>
                  <a:pt x="7697" y="100836"/>
                </a:lnTo>
                <a:lnTo>
                  <a:pt x="8111" y="104927"/>
                </a:lnTo>
                <a:lnTo>
                  <a:pt x="8387" y="109639"/>
                </a:lnTo>
                <a:lnTo>
                  <a:pt x="8694" y="119174"/>
                </a:lnTo>
                <a:lnTo>
                  <a:pt x="8830" y="126719"/>
                </a:lnTo>
                <a:lnTo>
                  <a:pt x="9860" y="130120"/>
                </a:lnTo>
                <a:lnTo>
                  <a:pt x="11539" y="133379"/>
                </a:lnTo>
                <a:lnTo>
                  <a:pt x="13652" y="136545"/>
                </a:lnTo>
                <a:lnTo>
                  <a:pt x="15061" y="139647"/>
                </a:lnTo>
                <a:lnTo>
                  <a:pt x="16627" y="145740"/>
                </a:lnTo>
                <a:lnTo>
                  <a:pt x="17322" y="151755"/>
                </a:lnTo>
                <a:lnTo>
                  <a:pt x="17508" y="154748"/>
                </a:lnTo>
                <a:lnTo>
                  <a:pt x="18625" y="157736"/>
                </a:lnTo>
                <a:lnTo>
                  <a:pt x="22514" y="163701"/>
                </a:lnTo>
                <a:lnTo>
                  <a:pt x="27554" y="169660"/>
                </a:lnTo>
                <a:lnTo>
                  <a:pt x="33105" y="175615"/>
                </a:lnTo>
                <a:lnTo>
                  <a:pt x="38883" y="181569"/>
                </a:lnTo>
                <a:lnTo>
                  <a:pt x="41814" y="183554"/>
                </a:lnTo>
                <a:lnTo>
                  <a:pt x="44762" y="184877"/>
                </a:lnTo>
                <a:lnTo>
                  <a:pt x="47720" y="185759"/>
                </a:lnTo>
                <a:lnTo>
                  <a:pt x="50685" y="186347"/>
                </a:lnTo>
                <a:lnTo>
                  <a:pt x="53656" y="186739"/>
                </a:lnTo>
                <a:lnTo>
                  <a:pt x="56629" y="187001"/>
                </a:lnTo>
                <a:lnTo>
                  <a:pt x="59605" y="188167"/>
                </a:lnTo>
                <a:lnTo>
                  <a:pt x="62582" y="189937"/>
                </a:lnTo>
                <a:lnTo>
                  <a:pt x="65559" y="192109"/>
                </a:lnTo>
                <a:lnTo>
                  <a:pt x="68538" y="193557"/>
                </a:lnTo>
                <a:lnTo>
                  <a:pt x="71517" y="194522"/>
                </a:lnTo>
                <a:lnTo>
                  <a:pt x="74496" y="195166"/>
                </a:lnTo>
                <a:lnTo>
                  <a:pt x="77476" y="195595"/>
                </a:lnTo>
                <a:lnTo>
                  <a:pt x="80455" y="195881"/>
                </a:lnTo>
                <a:lnTo>
                  <a:pt x="83435" y="196072"/>
                </a:lnTo>
                <a:lnTo>
                  <a:pt x="86415" y="196199"/>
                </a:lnTo>
                <a:lnTo>
                  <a:pt x="92374" y="196340"/>
                </a:lnTo>
                <a:lnTo>
                  <a:pt x="110253" y="196443"/>
                </a:lnTo>
                <a:lnTo>
                  <a:pt x="113233" y="195454"/>
                </a:lnTo>
                <a:lnTo>
                  <a:pt x="116212" y="193803"/>
                </a:lnTo>
                <a:lnTo>
                  <a:pt x="119192" y="191710"/>
                </a:lnTo>
                <a:lnTo>
                  <a:pt x="121179" y="189322"/>
                </a:lnTo>
                <a:lnTo>
                  <a:pt x="122503" y="186738"/>
                </a:lnTo>
                <a:lnTo>
                  <a:pt x="123386" y="184023"/>
                </a:lnTo>
                <a:lnTo>
                  <a:pt x="127016" y="178361"/>
                </a:lnTo>
                <a:lnTo>
                  <a:pt x="131940" y="172537"/>
                </a:lnTo>
                <a:lnTo>
                  <a:pt x="137439" y="166641"/>
                </a:lnTo>
                <a:lnTo>
                  <a:pt x="149063" y="154772"/>
                </a:lnTo>
                <a:lnTo>
                  <a:pt x="154982" y="148824"/>
                </a:lnTo>
                <a:lnTo>
                  <a:pt x="157951" y="144857"/>
                </a:lnTo>
                <a:lnTo>
                  <a:pt x="160924" y="140227"/>
                </a:lnTo>
                <a:lnTo>
                  <a:pt x="163899" y="135157"/>
                </a:lnTo>
                <a:lnTo>
                  <a:pt x="165882" y="130784"/>
                </a:lnTo>
                <a:lnTo>
                  <a:pt x="167205" y="126877"/>
                </a:lnTo>
                <a:lnTo>
                  <a:pt x="168086" y="123280"/>
                </a:lnTo>
                <a:lnTo>
                  <a:pt x="169667" y="119890"/>
                </a:lnTo>
                <a:lnTo>
                  <a:pt x="171714" y="116637"/>
                </a:lnTo>
                <a:lnTo>
                  <a:pt x="174072" y="113477"/>
                </a:lnTo>
                <a:lnTo>
                  <a:pt x="175644" y="109386"/>
                </a:lnTo>
                <a:lnTo>
                  <a:pt x="176693" y="104674"/>
                </a:lnTo>
                <a:lnTo>
                  <a:pt x="177391" y="99548"/>
                </a:lnTo>
                <a:lnTo>
                  <a:pt x="177857" y="95139"/>
                </a:lnTo>
                <a:lnTo>
                  <a:pt x="178168" y="91207"/>
                </a:lnTo>
                <a:lnTo>
                  <a:pt x="178375" y="87594"/>
                </a:lnTo>
                <a:lnTo>
                  <a:pt x="178605" y="80933"/>
                </a:lnTo>
                <a:lnTo>
                  <a:pt x="178666" y="77768"/>
                </a:lnTo>
                <a:lnTo>
                  <a:pt x="179700" y="74666"/>
                </a:lnTo>
                <a:lnTo>
                  <a:pt x="183498" y="68573"/>
                </a:lnTo>
                <a:lnTo>
                  <a:pt x="186475" y="64305"/>
                </a:lnTo>
                <a:lnTo>
                  <a:pt x="187171" y="60661"/>
                </a:lnTo>
                <a:lnTo>
                  <a:pt x="187618" y="54977"/>
                </a:lnTo>
                <a:lnTo>
                  <a:pt x="187695" y="49252"/>
                </a:lnTo>
                <a:lnTo>
                  <a:pt x="187718" y="46013"/>
                </a:lnTo>
                <a:lnTo>
                  <a:pt x="186728" y="45558"/>
                </a:lnTo>
                <a:lnTo>
                  <a:pt x="181583" y="44918"/>
                </a:lnTo>
                <a:lnTo>
                  <a:pt x="178789" y="446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197"/>
          <p:cNvSpPr/>
          <p:nvPr/>
        </p:nvSpPr>
        <p:spPr>
          <a:xfrm>
            <a:off x="1380704" y="1482338"/>
            <a:ext cx="22959" cy="321460"/>
          </a:xfrm>
          <a:custGeom>
            <a:avLst/>
            <a:gdLst/>
            <a:ahLst/>
            <a:cxnLst/>
            <a:rect l="0" t="0" r="0" b="0"/>
            <a:pathLst>
              <a:path w="22959" h="321460">
                <a:moveTo>
                  <a:pt x="8853" y="8920"/>
                </a:moveTo>
                <a:lnTo>
                  <a:pt x="13599" y="4179"/>
                </a:lnTo>
                <a:lnTo>
                  <a:pt x="14003" y="2783"/>
                </a:lnTo>
                <a:lnTo>
                  <a:pt x="13280" y="1852"/>
                </a:lnTo>
                <a:lnTo>
                  <a:pt x="11804" y="1231"/>
                </a:lnTo>
                <a:lnTo>
                  <a:pt x="11814" y="818"/>
                </a:lnTo>
                <a:lnTo>
                  <a:pt x="12813" y="542"/>
                </a:lnTo>
                <a:lnTo>
                  <a:pt x="17501" y="22"/>
                </a:lnTo>
                <a:lnTo>
                  <a:pt x="22452" y="0"/>
                </a:lnTo>
                <a:lnTo>
                  <a:pt x="22885" y="989"/>
                </a:lnTo>
                <a:lnTo>
                  <a:pt x="22181" y="2640"/>
                </a:lnTo>
                <a:lnTo>
                  <a:pt x="18659" y="7679"/>
                </a:lnTo>
                <a:lnTo>
                  <a:pt x="18049" y="13293"/>
                </a:lnTo>
                <a:lnTo>
                  <a:pt x="17906" y="21116"/>
                </a:lnTo>
                <a:lnTo>
                  <a:pt x="17868" y="25980"/>
                </a:lnTo>
                <a:lnTo>
                  <a:pt x="18837" y="30215"/>
                </a:lnTo>
                <a:lnTo>
                  <a:pt x="20475" y="34031"/>
                </a:lnTo>
                <a:lnTo>
                  <a:pt x="22561" y="37567"/>
                </a:lnTo>
                <a:lnTo>
                  <a:pt x="22958" y="42901"/>
                </a:lnTo>
                <a:lnTo>
                  <a:pt x="22229" y="49433"/>
                </a:lnTo>
                <a:lnTo>
                  <a:pt x="20751" y="56765"/>
                </a:lnTo>
                <a:lnTo>
                  <a:pt x="19764" y="63637"/>
                </a:lnTo>
                <a:lnTo>
                  <a:pt x="19107" y="70202"/>
                </a:lnTo>
                <a:lnTo>
                  <a:pt x="18669" y="76564"/>
                </a:lnTo>
                <a:lnTo>
                  <a:pt x="17383" y="82789"/>
                </a:lnTo>
                <a:lnTo>
                  <a:pt x="15533" y="88924"/>
                </a:lnTo>
                <a:lnTo>
                  <a:pt x="13306" y="94998"/>
                </a:lnTo>
                <a:lnTo>
                  <a:pt x="11822" y="102024"/>
                </a:lnTo>
                <a:lnTo>
                  <a:pt x="10832" y="109684"/>
                </a:lnTo>
                <a:lnTo>
                  <a:pt x="10172" y="117768"/>
                </a:lnTo>
                <a:lnTo>
                  <a:pt x="9733" y="125142"/>
                </a:lnTo>
                <a:lnTo>
                  <a:pt x="9244" y="138626"/>
                </a:lnTo>
                <a:lnTo>
                  <a:pt x="8930" y="170580"/>
                </a:lnTo>
                <a:lnTo>
                  <a:pt x="8854" y="246900"/>
                </a:lnTo>
                <a:lnTo>
                  <a:pt x="7860" y="252902"/>
                </a:lnTo>
                <a:lnTo>
                  <a:pt x="6205" y="258887"/>
                </a:lnTo>
                <a:lnTo>
                  <a:pt x="4107" y="264861"/>
                </a:lnTo>
                <a:lnTo>
                  <a:pt x="3703" y="269837"/>
                </a:lnTo>
                <a:lnTo>
                  <a:pt x="4426" y="274145"/>
                </a:lnTo>
                <a:lnTo>
                  <a:pt x="5902" y="278010"/>
                </a:lnTo>
                <a:lnTo>
                  <a:pt x="5892" y="282571"/>
                </a:lnTo>
                <a:lnTo>
                  <a:pt x="4892" y="287596"/>
                </a:lnTo>
                <a:lnTo>
                  <a:pt x="897" y="300438"/>
                </a:lnTo>
                <a:lnTo>
                  <a:pt x="204" y="307403"/>
                </a:lnTo>
                <a:lnTo>
                  <a:pt x="0" y="311010"/>
                </a:lnTo>
                <a:lnTo>
                  <a:pt x="964" y="312509"/>
                </a:lnTo>
                <a:lnTo>
                  <a:pt x="2600" y="314500"/>
                </a:lnTo>
                <a:lnTo>
                  <a:pt x="8853" y="3214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198"/>
          <p:cNvSpPr/>
          <p:nvPr/>
        </p:nvSpPr>
        <p:spPr>
          <a:xfrm>
            <a:off x="1496956" y="1544872"/>
            <a:ext cx="268059" cy="232136"/>
          </a:xfrm>
          <a:custGeom>
            <a:avLst/>
            <a:gdLst/>
            <a:ahLst/>
            <a:cxnLst/>
            <a:rect l="0" t="0" r="0" b="0"/>
            <a:pathLst>
              <a:path w="268059" h="232136">
                <a:moveTo>
                  <a:pt x="44572" y="98191"/>
                </a:moveTo>
                <a:lnTo>
                  <a:pt x="39421" y="98191"/>
                </a:lnTo>
                <a:lnTo>
                  <a:pt x="101189" y="98191"/>
                </a:lnTo>
                <a:lnTo>
                  <a:pt x="104169" y="97198"/>
                </a:lnTo>
                <a:lnTo>
                  <a:pt x="110128" y="93450"/>
                </a:lnTo>
                <a:lnTo>
                  <a:pt x="114101" y="92054"/>
                </a:lnTo>
                <a:lnTo>
                  <a:pt x="118736" y="91123"/>
                </a:lnTo>
                <a:lnTo>
                  <a:pt x="123813" y="90502"/>
                </a:lnTo>
                <a:lnTo>
                  <a:pt x="128190" y="89096"/>
                </a:lnTo>
                <a:lnTo>
                  <a:pt x="135703" y="84888"/>
                </a:lnTo>
                <a:lnTo>
                  <a:pt x="142353" y="79711"/>
                </a:lnTo>
                <a:lnTo>
                  <a:pt x="148620" y="74102"/>
                </a:lnTo>
                <a:lnTo>
                  <a:pt x="154715" y="68302"/>
                </a:lnTo>
                <a:lnTo>
                  <a:pt x="158725" y="65367"/>
                </a:lnTo>
                <a:lnTo>
                  <a:pt x="163385" y="62417"/>
                </a:lnTo>
                <a:lnTo>
                  <a:pt x="168477" y="59459"/>
                </a:lnTo>
                <a:lnTo>
                  <a:pt x="171873" y="56494"/>
                </a:lnTo>
                <a:lnTo>
                  <a:pt x="174136" y="53526"/>
                </a:lnTo>
                <a:lnTo>
                  <a:pt x="177644" y="47582"/>
                </a:lnTo>
                <a:lnTo>
                  <a:pt x="182515" y="41633"/>
                </a:lnTo>
                <a:lnTo>
                  <a:pt x="184211" y="38657"/>
                </a:lnTo>
                <a:lnTo>
                  <a:pt x="186095" y="32705"/>
                </a:lnTo>
                <a:lnTo>
                  <a:pt x="186933" y="26752"/>
                </a:lnTo>
                <a:lnTo>
                  <a:pt x="187305" y="20800"/>
                </a:lnTo>
                <a:lnTo>
                  <a:pt x="187470" y="14847"/>
                </a:lnTo>
                <a:lnTo>
                  <a:pt x="186521" y="12862"/>
                </a:lnTo>
                <a:lnTo>
                  <a:pt x="184895" y="11539"/>
                </a:lnTo>
                <a:lnTo>
                  <a:pt x="182818" y="10657"/>
                </a:lnTo>
                <a:lnTo>
                  <a:pt x="175149" y="4676"/>
                </a:lnTo>
                <a:lnTo>
                  <a:pt x="171331" y="1360"/>
                </a:lnTo>
                <a:lnTo>
                  <a:pt x="167790" y="584"/>
                </a:lnTo>
                <a:lnTo>
                  <a:pt x="161911" y="240"/>
                </a:lnTo>
                <a:lnTo>
                  <a:pt x="144600" y="18"/>
                </a:lnTo>
                <a:lnTo>
                  <a:pt x="141055" y="0"/>
                </a:lnTo>
                <a:lnTo>
                  <a:pt x="136705" y="980"/>
                </a:lnTo>
                <a:lnTo>
                  <a:pt x="131819" y="2626"/>
                </a:lnTo>
                <a:lnTo>
                  <a:pt x="126575" y="4715"/>
                </a:lnTo>
                <a:lnTo>
                  <a:pt x="121093" y="7100"/>
                </a:lnTo>
                <a:lnTo>
                  <a:pt x="109703" y="12396"/>
                </a:lnTo>
                <a:lnTo>
                  <a:pt x="103885" y="16189"/>
                </a:lnTo>
                <a:lnTo>
                  <a:pt x="98020" y="20703"/>
                </a:lnTo>
                <a:lnTo>
                  <a:pt x="92123" y="25696"/>
                </a:lnTo>
                <a:lnTo>
                  <a:pt x="86205" y="31009"/>
                </a:lnTo>
                <a:lnTo>
                  <a:pt x="74333" y="42205"/>
                </a:lnTo>
                <a:lnTo>
                  <a:pt x="68385" y="46976"/>
                </a:lnTo>
                <a:lnTo>
                  <a:pt x="62434" y="51149"/>
                </a:lnTo>
                <a:lnTo>
                  <a:pt x="56480" y="54923"/>
                </a:lnTo>
                <a:lnTo>
                  <a:pt x="51517" y="59424"/>
                </a:lnTo>
                <a:lnTo>
                  <a:pt x="47215" y="64408"/>
                </a:lnTo>
                <a:lnTo>
                  <a:pt x="43354" y="69716"/>
                </a:lnTo>
                <a:lnTo>
                  <a:pt x="38794" y="75239"/>
                </a:lnTo>
                <a:lnTo>
                  <a:pt x="33767" y="80905"/>
                </a:lnTo>
                <a:lnTo>
                  <a:pt x="28429" y="86667"/>
                </a:lnTo>
                <a:lnTo>
                  <a:pt x="23877" y="92492"/>
                </a:lnTo>
                <a:lnTo>
                  <a:pt x="19849" y="98360"/>
                </a:lnTo>
                <a:lnTo>
                  <a:pt x="16171" y="104257"/>
                </a:lnTo>
                <a:lnTo>
                  <a:pt x="13718" y="110172"/>
                </a:lnTo>
                <a:lnTo>
                  <a:pt x="12083" y="116100"/>
                </a:lnTo>
                <a:lnTo>
                  <a:pt x="10994" y="122037"/>
                </a:lnTo>
                <a:lnTo>
                  <a:pt x="9274" y="127979"/>
                </a:lnTo>
                <a:lnTo>
                  <a:pt x="7134" y="133924"/>
                </a:lnTo>
                <a:lnTo>
                  <a:pt x="4714" y="139872"/>
                </a:lnTo>
                <a:lnTo>
                  <a:pt x="3101" y="144830"/>
                </a:lnTo>
                <a:lnTo>
                  <a:pt x="2025" y="149127"/>
                </a:lnTo>
                <a:lnTo>
                  <a:pt x="1308" y="152984"/>
                </a:lnTo>
                <a:lnTo>
                  <a:pt x="830" y="157540"/>
                </a:lnTo>
                <a:lnTo>
                  <a:pt x="512" y="162561"/>
                </a:lnTo>
                <a:lnTo>
                  <a:pt x="299" y="167894"/>
                </a:lnTo>
                <a:lnTo>
                  <a:pt x="63" y="179110"/>
                </a:lnTo>
                <a:lnTo>
                  <a:pt x="0" y="184879"/>
                </a:lnTo>
                <a:lnTo>
                  <a:pt x="952" y="189717"/>
                </a:lnTo>
                <a:lnTo>
                  <a:pt x="2579" y="193935"/>
                </a:lnTo>
                <a:lnTo>
                  <a:pt x="4657" y="197739"/>
                </a:lnTo>
                <a:lnTo>
                  <a:pt x="12328" y="212573"/>
                </a:lnTo>
                <a:lnTo>
                  <a:pt x="16123" y="216118"/>
                </a:lnTo>
                <a:lnTo>
                  <a:pt x="20639" y="218480"/>
                </a:lnTo>
                <a:lnTo>
                  <a:pt x="25637" y="220056"/>
                </a:lnTo>
                <a:lnTo>
                  <a:pt x="30955" y="222098"/>
                </a:lnTo>
                <a:lnTo>
                  <a:pt x="36487" y="224452"/>
                </a:lnTo>
                <a:lnTo>
                  <a:pt x="42162" y="227013"/>
                </a:lnTo>
                <a:lnTo>
                  <a:pt x="47931" y="228721"/>
                </a:lnTo>
                <a:lnTo>
                  <a:pt x="53764" y="229859"/>
                </a:lnTo>
                <a:lnTo>
                  <a:pt x="59639" y="230618"/>
                </a:lnTo>
                <a:lnTo>
                  <a:pt x="65543" y="231124"/>
                </a:lnTo>
                <a:lnTo>
                  <a:pt x="71465" y="231461"/>
                </a:lnTo>
                <a:lnTo>
                  <a:pt x="77399" y="231686"/>
                </a:lnTo>
                <a:lnTo>
                  <a:pt x="99989" y="232003"/>
                </a:lnTo>
                <a:lnTo>
                  <a:pt x="178602" y="232135"/>
                </a:lnTo>
                <a:lnTo>
                  <a:pt x="183589" y="231143"/>
                </a:lnTo>
                <a:lnTo>
                  <a:pt x="188900" y="229490"/>
                </a:lnTo>
                <a:lnTo>
                  <a:pt x="194427" y="227395"/>
                </a:lnTo>
                <a:lnTo>
                  <a:pt x="200098" y="225999"/>
                </a:lnTo>
                <a:lnTo>
                  <a:pt x="205866" y="225068"/>
                </a:lnTo>
                <a:lnTo>
                  <a:pt x="211697" y="224447"/>
                </a:lnTo>
                <a:lnTo>
                  <a:pt x="217572" y="223041"/>
                </a:lnTo>
                <a:lnTo>
                  <a:pt x="223474" y="221112"/>
                </a:lnTo>
                <a:lnTo>
                  <a:pt x="229396" y="218833"/>
                </a:lnTo>
                <a:lnTo>
                  <a:pt x="235330" y="217314"/>
                </a:lnTo>
                <a:lnTo>
                  <a:pt x="241273" y="216302"/>
                </a:lnTo>
                <a:lnTo>
                  <a:pt x="247221" y="215627"/>
                </a:lnTo>
                <a:lnTo>
                  <a:pt x="252180" y="214184"/>
                </a:lnTo>
                <a:lnTo>
                  <a:pt x="256479" y="212231"/>
                </a:lnTo>
                <a:lnTo>
                  <a:pt x="268058" y="20534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199"/>
          <p:cNvSpPr/>
          <p:nvPr/>
        </p:nvSpPr>
        <p:spPr>
          <a:xfrm>
            <a:off x="1858658" y="1464469"/>
            <a:ext cx="316990" cy="312540"/>
          </a:xfrm>
          <a:custGeom>
            <a:avLst/>
            <a:gdLst/>
            <a:ahLst/>
            <a:cxnLst/>
            <a:rect l="0" t="0" r="0" b="0"/>
            <a:pathLst>
              <a:path w="316990" h="312540">
                <a:moveTo>
                  <a:pt x="254994" y="0"/>
                </a:moveTo>
                <a:lnTo>
                  <a:pt x="233980" y="0"/>
                </a:lnTo>
                <a:lnTo>
                  <a:pt x="225458" y="2645"/>
                </a:lnTo>
                <a:lnTo>
                  <a:pt x="220404" y="4740"/>
                </a:lnTo>
                <a:lnTo>
                  <a:pt x="215049" y="7129"/>
                </a:lnTo>
                <a:lnTo>
                  <a:pt x="203800" y="12428"/>
                </a:lnTo>
                <a:lnTo>
                  <a:pt x="198020" y="14239"/>
                </a:lnTo>
                <a:lnTo>
                  <a:pt x="192179" y="15446"/>
                </a:lnTo>
                <a:lnTo>
                  <a:pt x="186299" y="16250"/>
                </a:lnTo>
                <a:lnTo>
                  <a:pt x="179399" y="18771"/>
                </a:lnTo>
                <a:lnTo>
                  <a:pt x="171820" y="22436"/>
                </a:lnTo>
                <a:lnTo>
                  <a:pt x="156445" y="30807"/>
                </a:lnTo>
                <a:lnTo>
                  <a:pt x="142990" y="37835"/>
                </a:lnTo>
                <a:lnTo>
                  <a:pt x="135627" y="41098"/>
                </a:lnTo>
                <a:lnTo>
                  <a:pt x="127739" y="44266"/>
                </a:lnTo>
                <a:lnTo>
                  <a:pt x="119501" y="47370"/>
                </a:lnTo>
                <a:lnTo>
                  <a:pt x="111028" y="51424"/>
                </a:lnTo>
                <a:lnTo>
                  <a:pt x="102400" y="56110"/>
                </a:lnTo>
                <a:lnTo>
                  <a:pt x="93669" y="61219"/>
                </a:lnTo>
                <a:lnTo>
                  <a:pt x="84868" y="65618"/>
                </a:lnTo>
                <a:lnTo>
                  <a:pt x="76021" y="69542"/>
                </a:lnTo>
                <a:lnTo>
                  <a:pt x="67143" y="73150"/>
                </a:lnTo>
                <a:lnTo>
                  <a:pt x="59237" y="76548"/>
                </a:lnTo>
                <a:lnTo>
                  <a:pt x="45156" y="82969"/>
                </a:lnTo>
                <a:lnTo>
                  <a:pt x="38620" y="87063"/>
                </a:lnTo>
                <a:lnTo>
                  <a:pt x="32277" y="91776"/>
                </a:lnTo>
                <a:lnTo>
                  <a:pt x="26061" y="96903"/>
                </a:lnTo>
                <a:lnTo>
                  <a:pt x="16505" y="105245"/>
                </a:lnTo>
                <a:lnTo>
                  <a:pt x="12567" y="108858"/>
                </a:lnTo>
                <a:lnTo>
                  <a:pt x="9941" y="112260"/>
                </a:lnTo>
                <a:lnTo>
                  <a:pt x="5252" y="121787"/>
                </a:lnTo>
                <a:lnTo>
                  <a:pt x="636" y="127880"/>
                </a:lnTo>
                <a:lnTo>
                  <a:pt x="0" y="130894"/>
                </a:lnTo>
                <a:lnTo>
                  <a:pt x="570" y="133895"/>
                </a:lnTo>
                <a:lnTo>
                  <a:pt x="2859" y="139876"/>
                </a:lnTo>
                <a:lnTo>
                  <a:pt x="3876" y="145841"/>
                </a:lnTo>
                <a:lnTo>
                  <a:pt x="6134" y="148821"/>
                </a:lnTo>
                <a:lnTo>
                  <a:pt x="13940" y="154778"/>
                </a:lnTo>
                <a:lnTo>
                  <a:pt x="18803" y="156763"/>
                </a:lnTo>
                <a:lnTo>
                  <a:pt x="24031" y="158087"/>
                </a:lnTo>
                <a:lnTo>
                  <a:pt x="29503" y="158969"/>
                </a:lnTo>
                <a:lnTo>
                  <a:pt x="35138" y="159558"/>
                </a:lnTo>
                <a:lnTo>
                  <a:pt x="40881" y="159950"/>
                </a:lnTo>
                <a:lnTo>
                  <a:pt x="46696" y="160211"/>
                </a:lnTo>
                <a:lnTo>
                  <a:pt x="58455" y="160501"/>
                </a:lnTo>
                <a:lnTo>
                  <a:pt x="91681" y="160688"/>
                </a:lnTo>
                <a:lnTo>
                  <a:pt x="101422" y="161696"/>
                </a:lnTo>
                <a:lnTo>
                  <a:pt x="110895" y="163359"/>
                </a:lnTo>
                <a:lnTo>
                  <a:pt x="120191" y="165461"/>
                </a:lnTo>
                <a:lnTo>
                  <a:pt x="129367" y="166862"/>
                </a:lnTo>
                <a:lnTo>
                  <a:pt x="138465" y="167796"/>
                </a:lnTo>
                <a:lnTo>
                  <a:pt x="147510" y="168418"/>
                </a:lnTo>
                <a:lnTo>
                  <a:pt x="157513" y="169826"/>
                </a:lnTo>
                <a:lnTo>
                  <a:pt x="168155" y="171756"/>
                </a:lnTo>
                <a:lnTo>
                  <a:pt x="179222" y="174035"/>
                </a:lnTo>
                <a:lnTo>
                  <a:pt x="190574" y="175555"/>
                </a:lnTo>
                <a:lnTo>
                  <a:pt x="202114" y="176567"/>
                </a:lnTo>
                <a:lnTo>
                  <a:pt x="213781" y="177243"/>
                </a:lnTo>
                <a:lnTo>
                  <a:pt x="223546" y="178685"/>
                </a:lnTo>
                <a:lnTo>
                  <a:pt x="232042" y="180639"/>
                </a:lnTo>
                <a:lnTo>
                  <a:pt x="247773" y="185456"/>
                </a:lnTo>
                <a:lnTo>
                  <a:pt x="264697" y="190904"/>
                </a:lnTo>
                <a:lnTo>
                  <a:pt x="272389" y="192753"/>
                </a:lnTo>
                <a:lnTo>
                  <a:pt x="279503" y="193987"/>
                </a:lnTo>
                <a:lnTo>
                  <a:pt x="286232" y="194808"/>
                </a:lnTo>
                <a:lnTo>
                  <a:pt x="291712" y="196349"/>
                </a:lnTo>
                <a:lnTo>
                  <a:pt x="300449" y="200706"/>
                </a:lnTo>
                <a:lnTo>
                  <a:pt x="307643" y="205950"/>
                </a:lnTo>
                <a:lnTo>
                  <a:pt x="310952" y="208737"/>
                </a:lnTo>
                <a:lnTo>
                  <a:pt x="313158" y="211588"/>
                </a:lnTo>
                <a:lnTo>
                  <a:pt x="315609" y="217401"/>
                </a:lnTo>
                <a:lnTo>
                  <a:pt x="316989" y="226252"/>
                </a:lnTo>
                <a:lnTo>
                  <a:pt x="314663" y="234832"/>
                </a:lnTo>
                <a:lnTo>
                  <a:pt x="310318" y="244268"/>
                </a:lnTo>
                <a:lnTo>
                  <a:pt x="305077" y="251769"/>
                </a:lnTo>
                <a:lnTo>
                  <a:pt x="302085" y="258410"/>
                </a:lnTo>
                <a:lnTo>
                  <a:pt x="301287" y="261570"/>
                </a:lnTo>
                <a:lnTo>
                  <a:pt x="298768" y="264669"/>
                </a:lnTo>
                <a:lnTo>
                  <a:pt x="290672" y="270758"/>
                </a:lnTo>
                <a:lnTo>
                  <a:pt x="285733" y="272779"/>
                </a:lnTo>
                <a:lnTo>
                  <a:pt x="280453" y="274126"/>
                </a:lnTo>
                <a:lnTo>
                  <a:pt x="274946" y="275024"/>
                </a:lnTo>
                <a:lnTo>
                  <a:pt x="269289" y="276615"/>
                </a:lnTo>
                <a:lnTo>
                  <a:pt x="263531" y="278668"/>
                </a:lnTo>
                <a:lnTo>
                  <a:pt x="257705" y="281028"/>
                </a:lnTo>
                <a:lnTo>
                  <a:pt x="250842" y="283594"/>
                </a:lnTo>
                <a:lnTo>
                  <a:pt x="226946" y="291946"/>
                </a:lnTo>
                <a:lnTo>
                  <a:pt x="209750" y="297764"/>
                </a:lnTo>
                <a:lnTo>
                  <a:pt x="200993" y="299712"/>
                </a:lnTo>
                <a:lnTo>
                  <a:pt x="192175" y="301011"/>
                </a:lnTo>
                <a:lnTo>
                  <a:pt x="183316" y="301877"/>
                </a:lnTo>
                <a:lnTo>
                  <a:pt x="174431" y="303446"/>
                </a:lnTo>
                <a:lnTo>
                  <a:pt x="165528" y="305485"/>
                </a:lnTo>
                <a:lnTo>
                  <a:pt x="156612" y="307836"/>
                </a:lnTo>
                <a:lnTo>
                  <a:pt x="148682" y="309404"/>
                </a:lnTo>
                <a:lnTo>
                  <a:pt x="141409" y="310448"/>
                </a:lnTo>
                <a:lnTo>
                  <a:pt x="134573" y="311145"/>
                </a:lnTo>
                <a:lnTo>
                  <a:pt x="127036" y="311610"/>
                </a:lnTo>
                <a:lnTo>
                  <a:pt x="110716" y="312126"/>
                </a:lnTo>
                <a:lnTo>
                  <a:pt x="77842" y="312514"/>
                </a:lnTo>
                <a:lnTo>
                  <a:pt x="67266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200"/>
          <p:cNvSpPr/>
          <p:nvPr/>
        </p:nvSpPr>
        <p:spPr>
          <a:xfrm>
            <a:off x="612239" y="2598539"/>
            <a:ext cx="321407" cy="473149"/>
          </a:xfrm>
          <a:custGeom>
            <a:avLst/>
            <a:gdLst/>
            <a:ahLst/>
            <a:cxnLst/>
            <a:rect l="0" t="0" r="0" b="0"/>
            <a:pathLst>
              <a:path w="321407" h="473149">
                <a:moveTo>
                  <a:pt x="26404" y="0"/>
                </a:moveTo>
                <a:lnTo>
                  <a:pt x="21658" y="4740"/>
                </a:lnTo>
                <a:lnTo>
                  <a:pt x="20261" y="7129"/>
                </a:lnTo>
                <a:lnTo>
                  <a:pt x="17833" y="16250"/>
                </a:lnTo>
                <a:lnTo>
                  <a:pt x="17513" y="30007"/>
                </a:lnTo>
                <a:lnTo>
                  <a:pt x="17474" y="46497"/>
                </a:lnTo>
                <a:lnTo>
                  <a:pt x="16478" y="49849"/>
                </a:lnTo>
                <a:lnTo>
                  <a:pt x="12722" y="56220"/>
                </a:lnTo>
                <a:lnTo>
                  <a:pt x="12316" y="60300"/>
                </a:lnTo>
                <a:lnTo>
                  <a:pt x="16153" y="78461"/>
                </a:lnTo>
                <a:lnTo>
                  <a:pt x="16591" y="82073"/>
                </a:lnTo>
                <a:lnTo>
                  <a:pt x="17875" y="85473"/>
                </a:lnTo>
                <a:lnTo>
                  <a:pt x="21951" y="91897"/>
                </a:lnTo>
                <a:lnTo>
                  <a:pt x="29722" y="98059"/>
                </a:lnTo>
                <a:lnTo>
                  <a:pt x="38805" y="104105"/>
                </a:lnTo>
                <a:lnTo>
                  <a:pt x="46153" y="110100"/>
                </a:lnTo>
                <a:lnTo>
                  <a:pt x="52729" y="113425"/>
                </a:lnTo>
                <a:lnTo>
                  <a:pt x="55873" y="114312"/>
                </a:lnTo>
                <a:lnTo>
                  <a:pt x="62016" y="117943"/>
                </a:lnTo>
                <a:lnTo>
                  <a:pt x="65044" y="120301"/>
                </a:lnTo>
                <a:lnTo>
                  <a:pt x="69050" y="121872"/>
                </a:lnTo>
                <a:lnTo>
                  <a:pt x="78798" y="123618"/>
                </a:lnTo>
                <a:lnTo>
                  <a:pt x="83185" y="123092"/>
                </a:lnTo>
                <a:lnTo>
                  <a:pt x="87104" y="121749"/>
                </a:lnTo>
                <a:lnTo>
                  <a:pt x="94106" y="118603"/>
                </a:lnTo>
                <a:lnTo>
                  <a:pt x="100529" y="117205"/>
                </a:lnTo>
                <a:lnTo>
                  <a:pt x="102639" y="115840"/>
                </a:lnTo>
                <a:lnTo>
                  <a:pt x="104046" y="113937"/>
                </a:lnTo>
                <a:lnTo>
                  <a:pt x="104984" y="111677"/>
                </a:lnTo>
                <a:lnTo>
                  <a:pt x="106602" y="110170"/>
                </a:lnTo>
                <a:lnTo>
                  <a:pt x="108674" y="109165"/>
                </a:lnTo>
                <a:lnTo>
                  <a:pt x="111049" y="108496"/>
                </a:lnTo>
                <a:lnTo>
                  <a:pt x="116336" y="105106"/>
                </a:lnTo>
                <a:lnTo>
                  <a:pt x="119137" y="102813"/>
                </a:lnTo>
                <a:lnTo>
                  <a:pt x="121004" y="100292"/>
                </a:lnTo>
                <a:lnTo>
                  <a:pt x="123078" y="94845"/>
                </a:lnTo>
                <a:lnTo>
                  <a:pt x="125618" y="92004"/>
                </a:lnTo>
                <a:lnTo>
                  <a:pt x="133738" y="86200"/>
                </a:lnTo>
                <a:lnTo>
                  <a:pt x="141319" y="80314"/>
                </a:lnTo>
                <a:lnTo>
                  <a:pt x="151172" y="71422"/>
                </a:lnTo>
                <a:lnTo>
                  <a:pt x="154280" y="68451"/>
                </a:lnTo>
                <a:lnTo>
                  <a:pt x="156352" y="65477"/>
                </a:lnTo>
                <a:lnTo>
                  <a:pt x="160261" y="56552"/>
                </a:lnTo>
                <a:lnTo>
                  <a:pt x="169978" y="44648"/>
                </a:lnTo>
                <a:lnTo>
                  <a:pt x="172777" y="41672"/>
                </a:lnTo>
                <a:lnTo>
                  <a:pt x="174643" y="38695"/>
                </a:lnTo>
                <a:lnTo>
                  <a:pt x="177883" y="28553"/>
                </a:lnTo>
                <a:lnTo>
                  <a:pt x="178362" y="18273"/>
                </a:lnTo>
                <a:lnTo>
                  <a:pt x="183117" y="17982"/>
                </a:lnTo>
                <a:lnTo>
                  <a:pt x="184516" y="18933"/>
                </a:lnTo>
                <a:lnTo>
                  <a:pt x="185449" y="20560"/>
                </a:lnTo>
                <a:lnTo>
                  <a:pt x="186946" y="25558"/>
                </a:lnTo>
                <a:lnTo>
                  <a:pt x="187293" y="36804"/>
                </a:lnTo>
                <a:lnTo>
                  <a:pt x="187314" y="232577"/>
                </a:lnTo>
                <a:lnTo>
                  <a:pt x="186321" y="241372"/>
                </a:lnTo>
                <a:lnTo>
                  <a:pt x="184666" y="250211"/>
                </a:lnTo>
                <a:lnTo>
                  <a:pt x="182569" y="259081"/>
                </a:lnTo>
                <a:lnTo>
                  <a:pt x="180177" y="267971"/>
                </a:lnTo>
                <a:lnTo>
                  <a:pt x="174872" y="285785"/>
                </a:lnTo>
                <a:lnTo>
                  <a:pt x="173060" y="294703"/>
                </a:lnTo>
                <a:lnTo>
                  <a:pt x="171852" y="303625"/>
                </a:lnTo>
                <a:lnTo>
                  <a:pt x="171046" y="312550"/>
                </a:lnTo>
                <a:lnTo>
                  <a:pt x="169516" y="321476"/>
                </a:lnTo>
                <a:lnTo>
                  <a:pt x="167503" y="330403"/>
                </a:lnTo>
                <a:lnTo>
                  <a:pt x="165167" y="339331"/>
                </a:lnTo>
                <a:lnTo>
                  <a:pt x="163610" y="348260"/>
                </a:lnTo>
                <a:lnTo>
                  <a:pt x="162572" y="357189"/>
                </a:lnTo>
                <a:lnTo>
                  <a:pt x="161880" y="366118"/>
                </a:lnTo>
                <a:lnTo>
                  <a:pt x="161418" y="374055"/>
                </a:lnTo>
                <a:lnTo>
                  <a:pt x="160906" y="388166"/>
                </a:lnTo>
                <a:lnTo>
                  <a:pt x="159776" y="395699"/>
                </a:lnTo>
                <a:lnTo>
                  <a:pt x="158029" y="403698"/>
                </a:lnTo>
                <a:lnTo>
                  <a:pt x="155872" y="412007"/>
                </a:lnTo>
                <a:lnTo>
                  <a:pt x="153474" y="423885"/>
                </a:lnTo>
                <a:lnTo>
                  <a:pt x="151416" y="433464"/>
                </a:lnTo>
                <a:lnTo>
                  <a:pt x="147190" y="444335"/>
                </a:lnTo>
                <a:lnTo>
                  <a:pt x="139226" y="456872"/>
                </a:lnTo>
                <a:lnTo>
                  <a:pt x="135390" y="459363"/>
                </a:lnTo>
                <a:lnTo>
                  <a:pt x="125830" y="462130"/>
                </a:lnTo>
                <a:lnTo>
                  <a:pt x="117609" y="466006"/>
                </a:lnTo>
                <a:lnTo>
                  <a:pt x="114025" y="468428"/>
                </a:lnTo>
                <a:lnTo>
                  <a:pt x="108657" y="470043"/>
                </a:lnTo>
                <a:lnTo>
                  <a:pt x="102098" y="471120"/>
                </a:lnTo>
                <a:lnTo>
                  <a:pt x="94746" y="471838"/>
                </a:lnTo>
                <a:lnTo>
                  <a:pt x="88851" y="472316"/>
                </a:lnTo>
                <a:lnTo>
                  <a:pt x="79652" y="472848"/>
                </a:lnTo>
                <a:lnTo>
                  <a:pt x="69604" y="473084"/>
                </a:lnTo>
                <a:lnTo>
                  <a:pt x="64144" y="473148"/>
                </a:lnTo>
                <a:lnTo>
                  <a:pt x="59510" y="472197"/>
                </a:lnTo>
                <a:lnTo>
                  <a:pt x="48243" y="467112"/>
                </a:lnTo>
                <a:lnTo>
                  <a:pt x="41739" y="465574"/>
                </a:lnTo>
                <a:lnTo>
                  <a:pt x="35537" y="462245"/>
                </a:lnTo>
                <a:lnTo>
                  <a:pt x="26462" y="454792"/>
                </a:lnTo>
                <a:lnTo>
                  <a:pt x="23463" y="452023"/>
                </a:lnTo>
                <a:lnTo>
                  <a:pt x="14496" y="438644"/>
                </a:lnTo>
                <a:lnTo>
                  <a:pt x="11179" y="430432"/>
                </a:lnTo>
                <a:lnTo>
                  <a:pt x="8711" y="422483"/>
                </a:lnTo>
                <a:lnTo>
                  <a:pt x="4304" y="412335"/>
                </a:lnTo>
                <a:lnTo>
                  <a:pt x="1683" y="401211"/>
                </a:lnTo>
                <a:lnTo>
                  <a:pt x="207" y="386437"/>
                </a:lnTo>
                <a:lnTo>
                  <a:pt x="0" y="382640"/>
                </a:lnTo>
                <a:lnTo>
                  <a:pt x="2419" y="370484"/>
                </a:lnTo>
                <a:lnTo>
                  <a:pt x="5811" y="357144"/>
                </a:lnTo>
                <a:lnTo>
                  <a:pt x="8714" y="343063"/>
                </a:lnTo>
                <a:lnTo>
                  <a:pt x="12913" y="332389"/>
                </a:lnTo>
                <a:lnTo>
                  <a:pt x="17410" y="325772"/>
                </a:lnTo>
                <a:lnTo>
                  <a:pt x="23388" y="318385"/>
                </a:lnTo>
                <a:lnTo>
                  <a:pt x="30353" y="310483"/>
                </a:lnTo>
                <a:lnTo>
                  <a:pt x="35990" y="303231"/>
                </a:lnTo>
                <a:lnTo>
                  <a:pt x="44901" y="289881"/>
                </a:lnTo>
                <a:lnTo>
                  <a:pt x="54822" y="279979"/>
                </a:lnTo>
                <a:lnTo>
                  <a:pt x="60248" y="275950"/>
                </a:lnTo>
                <a:lnTo>
                  <a:pt x="65853" y="271279"/>
                </a:lnTo>
                <a:lnTo>
                  <a:pt x="71575" y="266181"/>
                </a:lnTo>
                <a:lnTo>
                  <a:pt x="83231" y="255224"/>
                </a:lnTo>
                <a:lnTo>
                  <a:pt x="112847" y="226119"/>
                </a:lnTo>
                <a:lnTo>
                  <a:pt x="118797" y="221191"/>
                </a:lnTo>
                <a:lnTo>
                  <a:pt x="124750" y="216914"/>
                </a:lnTo>
                <a:lnTo>
                  <a:pt x="130706" y="213070"/>
                </a:lnTo>
                <a:lnTo>
                  <a:pt x="139972" y="203508"/>
                </a:lnTo>
                <a:lnTo>
                  <a:pt x="148394" y="192643"/>
                </a:lnTo>
                <a:lnTo>
                  <a:pt x="153422" y="186968"/>
                </a:lnTo>
                <a:lnTo>
                  <a:pt x="158759" y="181200"/>
                </a:lnTo>
                <a:lnTo>
                  <a:pt x="164305" y="176362"/>
                </a:lnTo>
                <a:lnTo>
                  <a:pt x="169988" y="172145"/>
                </a:lnTo>
                <a:lnTo>
                  <a:pt x="175763" y="168342"/>
                </a:lnTo>
                <a:lnTo>
                  <a:pt x="182594" y="164814"/>
                </a:lnTo>
                <a:lnTo>
                  <a:pt x="190127" y="161470"/>
                </a:lnTo>
                <a:lnTo>
                  <a:pt x="198129" y="158248"/>
                </a:lnTo>
                <a:lnTo>
                  <a:pt x="214966" y="152022"/>
                </a:lnTo>
                <a:lnTo>
                  <a:pt x="223628" y="148973"/>
                </a:lnTo>
                <a:lnTo>
                  <a:pt x="231389" y="145948"/>
                </a:lnTo>
                <a:lnTo>
                  <a:pt x="238549" y="142939"/>
                </a:lnTo>
                <a:lnTo>
                  <a:pt x="245309" y="139941"/>
                </a:lnTo>
                <a:lnTo>
                  <a:pt x="251803" y="135958"/>
                </a:lnTo>
                <a:lnTo>
                  <a:pt x="258118" y="131318"/>
                </a:lnTo>
                <a:lnTo>
                  <a:pt x="264315" y="126241"/>
                </a:lnTo>
                <a:lnTo>
                  <a:pt x="273849" y="117953"/>
                </a:lnTo>
                <a:lnTo>
                  <a:pt x="277782" y="114354"/>
                </a:lnTo>
                <a:lnTo>
                  <a:pt x="282391" y="111955"/>
                </a:lnTo>
                <a:lnTo>
                  <a:pt x="287450" y="110356"/>
                </a:lnTo>
                <a:lnTo>
                  <a:pt x="292809" y="109289"/>
                </a:lnTo>
                <a:lnTo>
                  <a:pt x="301412" y="105458"/>
                </a:lnTo>
                <a:lnTo>
                  <a:pt x="308547" y="101441"/>
                </a:lnTo>
                <a:lnTo>
                  <a:pt x="311840" y="100370"/>
                </a:lnTo>
                <a:lnTo>
                  <a:pt x="321406" y="9822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201"/>
          <p:cNvSpPr/>
          <p:nvPr/>
        </p:nvSpPr>
        <p:spPr>
          <a:xfrm>
            <a:off x="1023040" y="2527101"/>
            <a:ext cx="125153" cy="1"/>
          </a:xfrm>
          <a:custGeom>
            <a:avLst/>
            <a:gdLst/>
            <a:ahLst/>
            <a:cxnLst/>
            <a:rect l="0" t="0" r="0" b="0"/>
            <a:pathLst>
              <a:path w="125153" h="1">
                <a:moveTo>
                  <a:pt x="0" y="0"/>
                </a:moveTo>
                <a:lnTo>
                  <a:pt x="12515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202"/>
          <p:cNvSpPr/>
          <p:nvPr/>
        </p:nvSpPr>
        <p:spPr>
          <a:xfrm>
            <a:off x="1031979" y="2607469"/>
            <a:ext cx="160911" cy="1"/>
          </a:xfrm>
          <a:custGeom>
            <a:avLst/>
            <a:gdLst/>
            <a:ahLst/>
            <a:cxnLst/>
            <a:rect l="0" t="0" r="0" b="0"/>
            <a:pathLst>
              <a:path w="160911" h="1">
                <a:moveTo>
                  <a:pt x="0" y="0"/>
                </a:moveTo>
                <a:lnTo>
                  <a:pt x="16091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203"/>
          <p:cNvSpPr/>
          <p:nvPr/>
        </p:nvSpPr>
        <p:spPr>
          <a:xfrm>
            <a:off x="1443562" y="2544961"/>
            <a:ext cx="142664" cy="1"/>
          </a:xfrm>
          <a:custGeom>
            <a:avLst/>
            <a:gdLst/>
            <a:ahLst/>
            <a:cxnLst/>
            <a:rect l="0" t="0" r="0" b="0"/>
            <a:pathLst>
              <a:path w="142664" h="1">
                <a:moveTo>
                  <a:pt x="8571" y="0"/>
                </a:moveTo>
                <a:lnTo>
                  <a:pt x="0" y="0"/>
                </a:lnTo>
                <a:lnTo>
                  <a:pt x="14266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204"/>
          <p:cNvSpPr/>
          <p:nvPr/>
        </p:nvSpPr>
        <p:spPr>
          <a:xfrm>
            <a:off x="1961681" y="2330648"/>
            <a:ext cx="8941" cy="8931"/>
          </a:xfrm>
          <a:custGeom>
            <a:avLst/>
            <a:gdLst/>
            <a:ahLst/>
            <a:cxnLst/>
            <a:rect l="0" t="0" r="0" b="0"/>
            <a:pathLst>
              <a:path w="8941" h="8931">
                <a:moveTo>
                  <a:pt x="8940" y="893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205"/>
          <p:cNvSpPr/>
          <p:nvPr/>
        </p:nvSpPr>
        <p:spPr>
          <a:xfrm>
            <a:off x="1702438" y="2303859"/>
            <a:ext cx="308794" cy="383978"/>
          </a:xfrm>
          <a:custGeom>
            <a:avLst/>
            <a:gdLst/>
            <a:ahLst/>
            <a:cxnLst/>
            <a:rect l="0" t="0" r="0" b="0"/>
            <a:pathLst>
              <a:path w="308794" h="383978">
                <a:moveTo>
                  <a:pt x="196668" y="8930"/>
                </a:moveTo>
                <a:lnTo>
                  <a:pt x="191922" y="4189"/>
                </a:lnTo>
                <a:lnTo>
                  <a:pt x="188537" y="2793"/>
                </a:lnTo>
                <a:lnTo>
                  <a:pt x="179479" y="1242"/>
                </a:lnTo>
                <a:lnTo>
                  <a:pt x="172703" y="368"/>
                </a:lnTo>
                <a:lnTo>
                  <a:pt x="165820" y="164"/>
                </a:lnTo>
                <a:lnTo>
                  <a:pt x="91052" y="0"/>
                </a:lnTo>
                <a:lnTo>
                  <a:pt x="87482" y="2646"/>
                </a:lnTo>
                <a:lnTo>
                  <a:pt x="85140" y="4741"/>
                </a:lnTo>
                <a:lnTo>
                  <a:pt x="83578" y="7129"/>
                </a:lnTo>
                <a:lnTo>
                  <a:pt x="81843" y="12429"/>
                </a:lnTo>
                <a:lnTo>
                  <a:pt x="80866" y="20991"/>
                </a:lnTo>
                <a:lnTo>
                  <a:pt x="79736" y="23916"/>
                </a:lnTo>
                <a:lnTo>
                  <a:pt x="74392" y="32773"/>
                </a:lnTo>
                <a:lnTo>
                  <a:pt x="72794" y="38709"/>
                </a:lnTo>
                <a:lnTo>
                  <a:pt x="71894" y="47629"/>
                </a:lnTo>
                <a:lnTo>
                  <a:pt x="69035" y="56226"/>
                </a:lnTo>
                <a:lnTo>
                  <a:pt x="65446" y="65669"/>
                </a:lnTo>
                <a:lnTo>
                  <a:pt x="63427" y="77556"/>
                </a:lnTo>
                <a:lnTo>
                  <a:pt x="62954" y="87717"/>
                </a:lnTo>
                <a:lnTo>
                  <a:pt x="62688" y="104594"/>
                </a:lnTo>
                <a:lnTo>
                  <a:pt x="59977" y="116270"/>
                </a:lnTo>
                <a:lnTo>
                  <a:pt x="56454" y="127082"/>
                </a:lnTo>
                <a:lnTo>
                  <a:pt x="54889" y="135194"/>
                </a:lnTo>
                <a:lnTo>
                  <a:pt x="54193" y="144754"/>
                </a:lnTo>
                <a:lnTo>
                  <a:pt x="54008" y="150081"/>
                </a:lnTo>
                <a:lnTo>
                  <a:pt x="52890" y="154624"/>
                </a:lnTo>
                <a:lnTo>
                  <a:pt x="49001" y="162319"/>
                </a:lnTo>
                <a:lnTo>
                  <a:pt x="46610" y="171691"/>
                </a:lnTo>
                <a:lnTo>
                  <a:pt x="45547" y="181479"/>
                </a:lnTo>
                <a:lnTo>
                  <a:pt x="45075" y="189137"/>
                </a:lnTo>
                <a:lnTo>
                  <a:pt x="45942" y="192568"/>
                </a:lnTo>
                <a:lnTo>
                  <a:pt x="52427" y="203499"/>
                </a:lnTo>
                <a:lnTo>
                  <a:pt x="61227" y="212906"/>
                </a:lnTo>
                <a:lnTo>
                  <a:pt x="62670" y="213375"/>
                </a:lnTo>
                <a:lnTo>
                  <a:pt x="72122" y="214128"/>
                </a:lnTo>
                <a:lnTo>
                  <a:pt x="80635" y="214258"/>
                </a:lnTo>
                <a:lnTo>
                  <a:pt x="115002" y="214312"/>
                </a:lnTo>
                <a:lnTo>
                  <a:pt x="120371" y="213320"/>
                </a:lnTo>
                <a:lnTo>
                  <a:pt x="125938" y="211667"/>
                </a:lnTo>
                <a:lnTo>
                  <a:pt x="131636" y="209572"/>
                </a:lnTo>
                <a:lnTo>
                  <a:pt x="137420" y="208176"/>
                </a:lnTo>
                <a:lnTo>
                  <a:pt x="143264" y="207245"/>
                </a:lnTo>
                <a:lnTo>
                  <a:pt x="149146" y="206624"/>
                </a:lnTo>
                <a:lnTo>
                  <a:pt x="155054" y="206210"/>
                </a:lnTo>
                <a:lnTo>
                  <a:pt x="160979" y="205935"/>
                </a:lnTo>
                <a:lnTo>
                  <a:pt x="172860" y="205628"/>
                </a:lnTo>
                <a:lnTo>
                  <a:pt x="220507" y="205393"/>
                </a:lnTo>
                <a:lnTo>
                  <a:pt x="225473" y="206382"/>
                </a:lnTo>
                <a:lnTo>
                  <a:pt x="233640" y="210126"/>
                </a:lnTo>
                <a:lnTo>
                  <a:pt x="243229" y="212452"/>
                </a:lnTo>
                <a:lnTo>
                  <a:pt x="248567" y="213072"/>
                </a:lnTo>
                <a:lnTo>
                  <a:pt x="253119" y="214478"/>
                </a:lnTo>
                <a:lnTo>
                  <a:pt x="260826" y="218686"/>
                </a:lnTo>
                <a:lnTo>
                  <a:pt x="267562" y="223863"/>
                </a:lnTo>
                <a:lnTo>
                  <a:pt x="274860" y="229471"/>
                </a:lnTo>
                <a:lnTo>
                  <a:pt x="279587" y="232356"/>
                </a:lnTo>
                <a:lnTo>
                  <a:pt x="284725" y="235271"/>
                </a:lnTo>
                <a:lnTo>
                  <a:pt x="288151" y="238207"/>
                </a:lnTo>
                <a:lnTo>
                  <a:pt x="290434" y="241156"/>
                </a:lnTo>
                <a:lnTo>
                  <a:pt x="293965" y="247079"/>
                </a:lnTo>
                <a:lnTo>
                  <a:pt x="300544" y="255992"/>
                </a:lnTo>
                <a:lnTo>
                  <a:pt x="303928" y="265909"/>
                </a:lnTo>
                <a:lnTo>
                  <a:pt x="308239" y="275609"/>
                </a:lnTo>
                <a:lnTo>
                  <a:pt x="308793" y="279981"/>
                </a:lnTo>
                <a:lnTo>
                  <a:pt x="308169" y="283889"/>
                </a:lnTo>
                <a:lnTo>
                  <a:pt x="306760" y="287486"/>
                </a:lnTo>
                <a:lnTo>
                  <a:pt x="305194" y="296774"/>
                </a:lnTo>
                <a:lnTo>
                  <a:pt x="304776" y="302029"/>
                </a:lnTo>
                <a:lnTo>
                  <a:pt x="303504" y="306525"/>
                </a:lnTo>
                <a:lnTo>
                  <a:pt x="299443" y="314166"/>
                </a:lnTo>
                <a:lnTo>
                  <a:pt x="291572" y="324046"/>
                </a:lnTo>
                <a:lnTo>
                  <a:pt x="285862" y="332867"/>
                </a:lnTo>
                <a:lnTo>
                  <a:pt x="280013" y="342410"/>
                </a:lnTo>
                <a:lnTo>
                  <a:pt x="274103" y="349958"/>
                </a:lnTo>
                <a:lnTo>
                  <a:pt x="265517" y="356620"/>
                </a:lnTo>
                <a:lnTo>
                  <a:pt x="256072" y="362889"/>
                </a:lnTo>
                <a:lnTo>
                  <a:pt x="248564" y="368982"/>
                </a:lnTo>
                <a:lnTo>
                  <a:pt x="239267" y="374997"/>
                </a:lnTo>
                <a:lnTo>
                  <a:pt x="234007" y="377990"/>
                </a:lnTo>
                <a:lnTo>
                  <a:pt x="227520" y="379986"/>
                </a:lnTo>
                <a:lnTo>
                  <a:pt x="220215" y="381316"/>
                </a:lnTo>
                <a:lnTo>
                  <a:pt x="212366" y="382203"/>
                </a:lnTo>
                <a:lnTo>
                  <a:pt x="205147" y="382794"/>
                </a:lnTo>
                <a:lnTo>
                  <a:pt x="198347" y="383188"/>
                </a:lnTo>
                <a:lnTo>
                  <a:pt x="185495" y="383626"/>
                </a:lnTo>
                <a:lnTo>
                  <a:pt x="166097" y="383873"/>
                </a:lnTo>
                <a:lnTo>
                  <a:pt x="57385" y="383977"/>
                </a:lnTo>
                <a:lnTo>
                  <a:pt x="51169" y="382984"/>
                </a:lnTo>
                <a:lnTo>
                  <a:pt x="45039" y="381331"/>
                </a:lnTo>
                <a:lnTo>
                  <a:pt x="38965" y="379236"/>
                </a:lnTo>
                <a:lnTo>
                  <a:pt x="29568" y="376909"/>
                </a:lnTo>
                <a:lnTo>
                  <a:pt x="22081" y="375875"/>
                </a:lnTo>
                <a:lnTo>
                  <a:pt x="15442" y="375415"/>
                </a:lnTo>
                <a:lnTo>
                  <a:pt x="6120" y="375156"/>
                </a:lnTo>
                <a:lnTo>
                  <a:pt x="4080" y="374128"/>
                </a:lnTo>
                <a:lnTo>
                  <a:pt x="2720" y="372450"/>
                </a:lnTo>
                <a:lnTo>
                  <a:pt x="0" y="36611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206"/>
          <p:cNvSpPr/>
          <p:nvPr/>
        </p:nvSpPr>
        <p:spPr>
          <a:xfrm>
            <a:off x="2131531" y="2500312"/>
            <a:ext cx="312882" cy="196454"/>
          </a:xfrm>
          <a:custGeom>
            <a:avLst/>
            <a:gdLst/>
            <a:ahLst/>
            <a:cxnLst/>
            <a:rect l="0" t="0" r="0" b="0"/>
            <a:pathLst>
              <a:path w="312882" h="196454">
                <a:moveTo>
                  <a:pt x="312881" y="0"/>
                </a:moveTo>
                <a:lnTo>
                  <a:pt x="308135" y="0"/>
                </a:lnTo>
                <a:lnTo>
                  <a:pt x="305743" y="992"/>
                </a:lnTo>
                <a:lnTo>
                  <a:pt x="297633" y="6137"/>
                </a:lnTo>
                <a:lnTo>
                  <a:pt x="288939" y="9095"/>
                </a:lnTo>
                <a:lnTo>
                  <a:pt x="283036" y="13303"/>
                </a:lnTo>
                <a:lnTo>
                  <a:pt x="280072" y="16806"/>
                </a:lnTo>
                <a:lnTo>
                  <a:pt x="277103" y="21126"/>
                </a:lnTo>
                <a:lnTo>
                  <a:pt x="274130" y="25990"/>
                </a:lnTo>
                <a:lnTo>
                  <a:pt x="270161" y="30225"/>
                </a:lnTo>
                <a:lnTo>
                  <a:pt x="265528" y="34041"/>
                </a:lnTo>
                <a:lnTo>
                  <a:pt x="260454" y="37577"/>
                </a:lnTo>
                <a:lnTo>
                  <a:pt x="255084" y="40926"/>
                </a:lnTo>
                <a:lnTo>
                  <a:pt x="249518" y="44152"/>
                </a:lnTo>
                <a:lnTo>
                  <a:pt x="243820" y="47294"/>
                </a:lnTo>
                <a:lnTo>
                  <a:pt x="237043" y="51373"/>
                </a:lnTo>
                <a:lnTo>
                  <a:pt x="221565" y="61197"/>
                </a:lnTo>
                <a:lnTo>
                  <a:pt x="214259" y="65603"/>
                </a:lnTo>
                <a:lnTo>
                  <a:pt x="207402" y="69532"/>
                </a:lnTo>
                <a:lnTo>
                  <a:pt x="200844" y="73144"/>
                </a:lnTo>
                <a:lnTo>
                  <a:pt x="193493" y="77536"/>
                </a:lnTo>
                <a:lnTo>
                  <a:pt x="177378" y="87708"/>
                </a:lnTo>
                <a:lnTo>
                  <a:pt x="168908" y="92206"/>
                </a:lnTo>
                <a:lnTo>
                  <a:pt x="160282" y="96198"/>
                </a:lnTo>
                <a:lnTo>
                  <a:pt x="151552" y="99851"/>
                </a:lnTo>
                <a:lnTo>
                  <a:pt x="142752" y="104270"/>
                </a:lnTo>
                <a:lnTo>
                  <a:pt x="133906" y="109201"/>
                </a:lnTo>
                <a:lnTo>
                  <a:pt x="125029" y="114473"/>
                </a:lnTo>
                <a:lnTo>
                  <a:pt x="107219" y="125622"/>
                </a:lnTo>
                <a:lnTo>
                  <a:pt x="98297" y="131373"/>
                </a:lnTo>
                <a:lnTo>
                  <a:pt x="90363" y="136199"/>
                </a:lnTo>
                <a:lnTo>
                  <a:pt x="83087" y="140409"/>
                </a:lnTo>
                <a:lnTo>
                  <a:pt x="76251" y="144208"/>
                </a:lnTo>
                <a:lnTo>
                  <a:pt x="69706" y="148725"/>
                </a:lnTo>
                <a:lnTo>
                  <a:pt x="63356" y="153720"/>
                </a:lnTo>
                <a:lnTo>
                  <a:pt x="57136" y="159035"/>
                </a:lnTo>
                <a:lnTo>
                  <a:pt x="51997" y="163570"/>
                </a:lnTo>
                <a:lnTo>
                  <a:pt x="43638" y="171255"/>
                </a:lnTo>
                <a:lnTo>
                  <a:pt x="39024" y="174694"/>
                </a:lnTo>
                <a:lnTo>
                  <a:pt x="33962" y="177978"/>
                </a:lnTo>
                <a:lnTo>
                  <a:pt x="28601" y="181160"/>
                </a:lnTo>
                <a:lnTo>
                  <a:pt x="24034" y="184274"/>
                </a:lnTo>
                <a:lnTo>
                  <a:pt x="16311" y="190379"/>
                </a:lnTo>
                <a:lnTo>
                  <a:pt x="9567" y="193754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207"/>
          <p:cNvSpPr/>
          <p:nvPr/>
        </p:nvSpPr>
        <p:spPr>
          <a:xfrm>
            <a:off x="2194107" y="2473523"/>
            <a:ext cx="277124" cy="232173"/>
          </a:xfrm>
          <a:custGeom>
            <a:avLst/>
            <a:gdLst/>
            <a:ahLst/>
            <a:cxnLst/>
            <a:rect l="0" t="0" r="0" b="0"/>
            <a:pathLst>
              <a:path w="277124" h="232173">
                <a:moveTo>
                  <a:pt x="0" y="0"/>
                </a:moveTo>
                <a:lnTo>
                  <a:pt x="0" y="4741"/>
                </a:lnTo>
                <a:lnTo>
                  <a:pt x="993" y="7129"/>
                </a:lnTo>
                <a:lnTo>
                  <a:pt x="4746" y="12429"/>
                </a:lnTo>
                <a:lnTo>
                  <a:pt x="9724" y="18092"/>
                </a:lnTo>
                <a:lnTo>
                  <a:pt x="15248" y="23916"/>
                </a:lnTo>
                <a:lnTo>
                  <a:pt x="21014" y="29812"/>
                </a:lnTo>
                <a:lnTo>
                  <a:pt x="23942" y="33765"/>
                </a:lnTo>
                <a:lnTo>
                  <a:pt x="26887" y="38385"/>
                </a:lnTo>
                <a:lnTo>
                  <a:pt x="29844" y="43450"/>
                </a:lnTo>
                <a:lnTo>
                  <a:pt x="32808" y="47818"/>
                </a:lnTo>
                <a:lnTo>
                  <a:pt x="35778" y="51723"/>
                </a:lnTo>
                <a:lnTo>
                  <a:pt x="38751" y="55318"/>
                </a:lnTo>
                <a:lnTo>
                  <a:pt x="42720" y="59699"/>
                </a:lnTo>
                <a:lnTo>
                  <a:pt x="52427" y="69859"/>
                </a:lnTo>
                <a:lnTo>
                  <a:pt x="64314" y="81994"/>
                </a:lnTo>
                <a:lnTo>
                  <a:pt x="67708" y="86413"/>
                </a:lnTo>
                <a:lnTo>
                  <a:pt x="70964" y="91343"/>
                </a:lnTo>
                <a:lnTo>
                  <a:pt x="74127" y="96614"/>
                </a:lnTo>
                <a:lnTo>
                  <a:pt x="78223" y="101120"/>
                </a:lnTo>
                <a:lnTo>
                  <a:pt x="82940" y="105117"/>
                </a:lnTo>
                <a:lnTo>
                  <a:pt x="88071" y="108773"/>
                </a:lnTo>
                <a:lnTo>
                  <a:pt x="93479" y="113195"/>
                </a:lnTo>
                <a:lnTo>
                  <a:pt x="99071" y="118128"/>
                </a:lnTo>
                <a:lnTo>
                  <a:pt x="109587" y="127908"/>
                </a:lnTo>
                <a:lnTo>
                  <a:pt x="121092" y="138992"/>
                </a:lnTo>
                <a:lnTo>
                  <a:pt x="141675" y="159403"/>
                </a:lnTo>
                <a:lnTo>
                  <a:pt x="147093" y="163815"/>
                </a:lnTo>
                <a:lnTo>
                  <a:pt x="152692" y="167750"/>
                </a:lnTo>
                <a:lnTo>
                  <a:pt x="158411" y="171364"/>
                </a:lnTo>
                <a:lnTo>
                  <a:pt x="164211" y="174766"/>
                </a:lnTo>
                <a:lnTo>
                  <a:pt x="170063" y="178027"/>
                </a:lnTo>
                <a:lnTo>
                  <a:pt x="181864" y="184295"/>
                </a:lnTo>
                <a:lnTo>
                  <a:pt x="211579" y="199397"/>
                </a:lnTo>
                <a:lnTo>
                  <a:pt x="216541" y="202384"/>
                </a:lnTo>
                <a:lnTo>
                  <a:pt x="224704" y="208350"/>
                </a:lnTo>
                <a:lnTo>
                  <a:pt x="229264" y="210337"/>
                </a:lnTo>
                <a:lnTo>
                  <a:pt x="234291" y="211663"/>
                </a:lnTo>
                <a:lnTo>
                  <a:pt x="239629" y="212546"/>
                </a:lnTo>
                <a:lnTo>
                  <a:pt x="248208" y="216173"/>
                </a:lnTo>
                <a:lnTo>
                  <a:pt x="255332" y="220101"/>
                </a:lnTo>
                <a:lnTo>
                  <a:pt x="261810" y="221846"/>
                </a:lnTo>
                <a:lnTo>
                  <a:pt x="263934" y="223304"/>
                </a:lnTo>
                <a:lnTo>
                  <a:pt x="265351" y="225268"/>
                </a:lnTo>
                <a:lnTo>
                  <a:pt x="266295" y="227569"/>
                </a:lnTo>
                <a:lnTo>
                  <a:pt x="267918" y="229104"/>
                </a:lnTo>
                <a:lnTo>
                  <a:pt x="269993" y="230127"/>
                </a:lnTo>
                <a:lnTo>
                  <a:pt x="277123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208"/>
          <p:cNvSpPr/>
          <p:nvPr/>
        </p:nvSpPr>
        <p:spPr>
          <a:xfrm>
            <a:off x="2694716" y="2393156"/>
            <a:ext cx="44699" cy="196454"/>
          </a:xfrm>
          <a:custGeom>
            <a:avLst/>
            <a:gdLst/>
            <a:ahLst/>
            <a:cxnLst/>
            <a:rect l="0" t="0" r="0" b="0"/>
            <a:pathLst>
              <a:path w="44699" h="196454">
                <a:moveTo>
                  <a:pt x="44698" y="0"/>
                </a:moveTo>
                <a:lnTo>
                  <a:pt x="37001" y="7689"/>
                </a:lnTo>
                <a:lnTo>
                  <a:pt x="36310" y="11024"/>
                </a:lnTo>
                <a:lnTo>
                  <a:pt x="36126" y="13303"/>
                </a:lnTo>
                <a:lnTo>
                  <a:pt x="35010" y="15814"/>
                </a:lnTo>
                <a:lnTo>
                  <a:pt x="33273" y="18480"/>
                </a:lnTo>
                <a:lnTo>
                  <a:pt x="31121" y="21250"/>
                </a:lnTo>
                <a:lnTo>
                  <a:pt x="29687" y="25081"/>
                </a:lnTo>
                <a:lnTo>
                  <a:pt x="28731" y="29619"/>
                </a:lnTo>
                <a:lnTo>
                  <a:pt x="28094" y="34629"/>
                </a:lnTo>
                <a:lnTo>
                  <a:pt x="27669" y="38961"/>
                </a:lnTo>
                <a:lnTo>
                  <a:pt x="27385" y="42841"/>
                </a:lnTo>
                <a:lnTo>
                  <a:pt x="27196" y="46420"/>
                </a:lnTo>
                <a:lnTo>
                  <a:pt x="26986" y="55689"/>
                </a:lnTo>
                <a:lnTo>
                  <a:pt x="26828" y="90633"/>
                </a:lnTo>
                <a:lnTo>
                  <a:pt x="25832" y="95149"/>
                </a:lnTo>
                <a:lnTo>
                  <a:pt x="24174" y="100144"/>
                </a:lnTo>
                <a:lnTo>
                  <a:pt x="22076" y="105458"/>
                </a:lnTo>
                <a:lnTo>
                  <a:pt x="20677" y="109993"/>
                </a:lnTo>
                <a:lnTo>
                  <a:pt x="19744" y="114008"/>
                </a:lnTo>
                <a:lnTo>
                  <a:pt x="19123" y="117677"/>
                </a:lnTo>
                <a:lnTo>
                  <a:pt x="17715" y="122108"/>
                </a:lnTo>
                <a:lnTo>
                  <a:pt x="15783" y="127046"/>
                </a:lnTo>
                <a:lnTo>
                  <a:pt x="13502" y="132322"/>
                </a:lnTo>
                <a:lnTo>
                  <a:pt x="11981" y="136832"/>
                </a:lnTo>
                <a:lnTo>
                  <a:pt x="10967" y="140831"/>
                </a:lnTo>
                <a:lnTo>
                  <a:pt x="10291" y="144489"/>
                </a:lnTo>
                <a:lnTo>
                  <a:pt x="8848" y="147920"/>
                </a:lnTo>
                <a:lnTo>
                  <a:pt x="6892" y="151199"/>
                </a:lnTo>
                <a:lnTo>
                  <a:pt x="4595" y="154378"/>
                </a:lnTo>
                <a:lnTo>
                  <a:pt x="3063" y="157489"/>
                </a:lnTo>
                <a:lnTo>
                  <a:pt x="2042" y="160555"/>
                </a:lnTo>
                <a:lnTo>
                  <a:pt x="907" y="166608"/>
                </a:lnTo>
                <a:lnTo>
                  <a:pt x="404" y="172605"/>
                </a:lnTo>
                <a:lnTo>
                  <a:pt x="180" y="178578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209"/>
          <p:cNvSpPr/>
          <p:nvPr/>
        </p:nvSpPr>
        <p:spPr>
          <a:xfrm>
            <a:off x="2623201" y="2455664"/>
            <a:ext cx="214547" cy="8931"/>
          </a:xfrm>
          <a:custGeom>
            <a:avLst/>
            <a:gdLst/>
            <a:ahLst/>
            <a:cxnLst/>
            <a:rect l="0" t="0" r="0" b="0"/>
            <a:pathLst>
              <a:path w="214547" h="8931">
                <a:moveTo>
                  <a:pt x="0" y="0"/>
                </a:moveTo>
                <a:lnTo>
                  <a:pt x="12442" y="0"/>
                </a:lnTo>
                <a:lnTo>
                  <a:pt x="15247" y="992"/>
                </a:lnTo>
                <a:lnTo>
                  <a:pt x="18111" y="2646"/>
                </a:lnTo>
                <a:lnTo>
                  <a:pt x="21013" y="4741"/>
                </a:lnTo>
                <a:lnTo>
                  <a:pt x="24934" y="6137"/>
                </a:lnTo>
                <a:lnTo>
                  <a:pt x="29536" y="7068"/>
                </a:lnTo>
                <a:lnTo>
                  <a:pt x="34589" y="7688"/>
                </a:lnTo>
                <a:lnTo>
                  <a:pt x="39945" y="8102"/>
                </a:lnTo>
                <a:lnTo>
                  <a:pt x="45502" y="8378"/>
                </a:lnTo>
                <a:lnTo>
                  <a:pt x="56974" y="8685"/>
                </a:lnTo>
                <a:lnTo>
                  <a:pt x="214546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210"/>
          <p:cNvSpPr/>
          <p:nvPr/>
        </p:nvSpPr>
        <p:spPr>
          <a:xfrm>
            <a:off x="2989718" y="2259211"/>
            <a:ext cx="335536" cy="366118"/>
          </a:xfrm>
          <a:custGeom>
            <a:avLst/>
            <a:gdLst/>
            <a:ahLst/>
            <a:cxnLst/>
            <a:rect l="0" t="0" r="0" b="0"/>
            <a:pathLst>
              <a:path w="335536" h="366118">
                <a:moveTo>
                  <a:pt x="134092" y="0"/>
                </a:moveTo>
                <a:lnTo>
                  <a:pt x="163138" y="0"/>
                </a:lnTo>
                <a:lnTo>
                  <a:pt x="168355" y="992"/>
                </a:lnTo>
                <a:lnTo>
                  <a:pt x="174813" y="2646"/>
                </a:lnTo>
                <a:lnTo>
                  <a:pt x="182098" y="4740"/>
                </a:lnTo>
                <a:lnTo>
                  <a:pt x="188941" y="6137"/>
                </a:lnTo>
                <a:lnTo>
                  <a:pt x="195490" y="7068"/>
                </a:lnTo>
                <a:lnTo>
                  <a:pt x="201842" y="7688"/>
                </a:lnTo>
                <a:lnTo>
                  <a:pt x="208064" y="9094"/>
                </a:lnTo>
                <a:lnTo>
                  <a:pt x="214198" y="11023"/>
                </a:lnTo>
                <a:lnTo>
                  <a:pt x="220274" y="13302"/>
                </a:lnTo>
                <a:lnTo>
                  <a:pt x="243062" y="21249"/>
                </a:lnTo>
                <a:lnTo>
                  <a:pt x="250443" y="24088"/>
                </a:lnTo>
                <a:lnTo>
                  <a:pt x="257349" y="26973"/>
                </a:lnTo>
                <a:lnTo>
                  <a:pt x="263940" y="29888"/>
                </a:lnTo>
                <a:lnTo>
                  <a:pt x="276561" y="35773"/>
                </a:lnTo>
                <a:lnTo>
                  <a:pt x="282708" y="38731"/>
                </a:lnTo>
                <a:lnTo>
                  <a:pt x="287799" y="42688"/>
                </a:lnTo>
                <a:lnTo>
                  <a:pt x="296105" y="52376"/>
                </a:lnTo>
                <a:lnTo>
                  <a:pt x="305756" y="60650"/>
                </a:lnTo>
                <a:lnTo>
                  <a:pt x="315674" y="67635"/>
                </a:lnTo>
                <a:lnTo>
                  <a:pt x="323392" y="74047"/>
                </a:lnTo>
                <a:lnTo>
                  <a:pt x="325848" y="77146"/>
                </a:lnTo>
                <a:lnTo>
                  <a:pt x="328577" y="83235"/>
                </a:lnTo>
                <a:lnTo>
                  <a:pt x="330113" y="92241"/>
                </a:lnTo>
                <a:lnTo>
                  <a:pt x="330568" y="101194"/>
                </a:lnTo>
                <a:lnTo>
                  <a:pt x="328645" y="105165"/>
                </a:lnTo>
                <a:lnTo>
                  <a:pt x="321212" y="114870"/>
                </a:lnTo>
                <a:lnTo>
                  <a:pt x="313934" y="123152"/>
                </a:lnTo>
                <a:lnTo>
                  <a:pt x="306396" y="130141"/>
                </a:lnTo>
                <a:lnTo>
                  <a:pt x="296424" y="136554"/>
                </a:lnTo>
                <a:lnTo>
                  <a:pt x="290983" y="139653"/>
                </a:lnTo>
                <a:lnTo>
                  <a:pt x="279641" y="145742"/>
                </a:lnTo>
                <a:lnTo>
                  <a:pt x="272842" y="148755"/>
                </a:lnTo>
                <a:lnTo>
                  <a:pt x="265330" y="151756"/>
                </a:lnTo>
                <a:lnTo>
                  <a:pt x="257342" y="154749"/>
                </a:lnTo>
                <a:lnTo>
                  <a:pt x="250029" y="156744"/>
                </a:lnTo>
                <a:lnTo>
                  <a:pt x="243168" y="158074"/>
                </a:lnTo>
                <a:lnTo>
                  <a:pt x="236607" y="158961"/>
                </a:lnTo>
                <a:lnTo>
                  <a:pt x="229254" y="160544"/>
                </a:lnTo>
                <a:lnTo>
                  <a:pt x="221372" y="162592"/>
                </a:lnTo>
                <a:lnTo>
                  <a:pt x="213137" y="164949"/>
                </a:lnTo>
                <a:lnTo>
                  <a:pt x="205661" y="167513"/>
                </a:lnTo>
                <a:lnTo>
                  <a:pt x="198690" y="170214"/>
                </a:lnTo>
                <a:lnTo>
                  <a:pt x="192056" y="173007"/>
                </a:lnTo>
                <a:lnTo>
                  <a:pt x="185647" y="174869"/>
                </a:lnTo>
                <a:lnTo>
                  <a:pt x="179388" y="176111"/>
                </a:lnTo>
                <a:lnTo>
                  <a:pt x="173229" y="176939"/>
                </a:lnTo>
                <a:lnTo>
                  <a:pt x="167136" y="177490"/>
                </a:lnTo>
                <a:lnTo>
                  <a:pt x="161088" y="177858"/>
                </a:lnTo>
                <a:lnTo>
                  <a:pt x="150063" y="178266"/>
                </a:lnTo>
                <a:lnTo>
                  <a:pt x="138272" y="178497"/>
                </a:lnTo>
                <a:lnTo>
                  <a:pt x="118026" y="178590"/>
                </a:lnTo>
                <a:lnTo>
                  <a:pt x="167411" y="178594"/>
                </a:lnTo>
                <a:lnTo>
                  <a:pt x="173190" y="179586"/>
                </a:lnTo>
                <a:lnTo>
                  <a:pt x="179029" y="181239"/>
                </a:lnTo>
                <a:lnTo>
                  <a:pt x="184909" y="183334"/>
                </a:lnTo>
                <a:lnTo>
                  <a:pt x="191809" y="184731"/>
                </a:lnTo>
                <a:lnTo>
                  <a:pt x="199388" y="185661"/>
                </a:lnTo>
                <a:lnTo>
                  <a:pt x="207421" y="186282"/>
                </a:lnTo>
                <a:lnTo>
                  <a:pt x="214762" y="187688"/>
                </a:lnTo>
                <a:lnTo>
                  <a:pt x="221643" y="189617"/>
                </a:lnTo>
                <a:lnTo>
                  <a:pt x="228217" y="191896"/>
                </a:lnTo>
                <a:lnTo>
                  <a:pt x="234586" y="194407"/>
                </a:lnTo>
                <a:lnTo>
                  <a:pt x="240819" y="197073"/>
                </a:lnTo>
                <a:lnTo>
                  <a:pt x="246961" y="199843"/>
                </a:lnTo>
                <a:lnTo>
                  <a:pt x="254035" y="201690"/>
                </a:lnTo>
                <a:lnTo>
                  <a:pt x="261731" y="202920"/>
                </a:lnTo>
                <a:lnTo>
                  <a:pt x="269841" y="203741"/>
                </a:lnTo>
                <a:lnTo>
                  <a:pt x="276242" y="205280"/>
                </a:lnTo>
                <a:lnTo>
                  <a:pt x="286001" y="209637"/>
                </a:lnTo>
                <a:lnTo>
                  <a:pt x="301826" y="217667"/>
                </a:lnTo>
                <a:lnTo>
                  <a:pt x="310616" y="223410"/>
                </a:lnTo>
                <a:lnTo>
                  <a:pt x="317834" y="229270"/>
                </a:lnTo>
                <a:lnTo>
                  <a:pt x="324353" y="235182"/>
                </a:lnTo>
                <a:lnTo>
                  <a:pt x="326488" y="239139"/>
                </a:lnTo>
                <a:lnTo>
                  <a:pt x="328861" y="248828"/>
                </a:lnTo>
                <a:lnTo>
                  <a:pt x="332564" y="257103"/>
                </a:lnTo>
                <a:lnTo>
                  <a:pt x="334942" y="260699"/>
                </a:lnTo>
                <a:lnTo>
                  <a:pt x="335535" y="264088"/>
                </a:lnTo>
                <a:lnTo>
                  <a:pt x="334936" y="267340"/>
                </a:lnTo>
                <a:lnTo>
                  <a:pt x="333544" y="270500"/>
                </a:lnTo>
                <a:lnTo>
                  <a:pt x="331997" y="279303"/>
                </a:lnTo>
                <a:lnTo>
                  <a:pt x="331585" y="284428"/>
                </a:lnTo>
                <a:lnTo>
                  <a:pt x="330316" y="288838"/>
                </a:lnTo>
                <a:lnTo>
                  <a:pt x="326258" y="296382"/>
                </a:lnTo>
                <a:lnTo>
                  <a:pt x="318495" y="303043"/>
                </a:lnTo>
                <a:lnTo>
                  <a:pt x="313644" y="306208"/>
                </a:lnTo>
                <a:lnTo>
                  <a:pt x="305605" y="315017"/>
                </a:lnTo>
                <a:lnTo>
                  <a:pt x="298721" y="324554"/>
                </a:lnTo>
                <a:lnTo>
                  <a:pt x="292351" y="332100"/>
                </a:lnTo>
                <a:lnTo>
                  <a:pt x="288268" y="334510"/>
                </a:lnTo>
                <a:lnTo>
                  <a:pt x="278434" y="337187"/>
                </a:lnTo>
                <a:lnTo>
                  <a:pt x="272038" y="338892"/>
                </a:lnTo>
                <a:lnTo>
                  <a:pt x="256984" y="343434"/>
                </a:lnTo>
                <a:lnTo>
                  <a:pt x="249791" y="346034"/>
                </a:lnTo>
                <a:lnTo>
                  <a:pt x="243009" y="348760"/>
                </a:lnTo>
                <a:lnTo>
                  <a:pt x="236501" y="351569"/>
                </a:lnTo>
                <a:lnTo>
                  <a:pt x="230176" y="353442"/>
                </a:lnTo>
                <a:lnTo>
                  <a:pt x="223973" y="354690"/>
                </a:lnTo>
                <a:lnTo>
                  <a:pt x="217851" y="355523"/>
                </a:lnTo>
                <a:lnTo>
                  <a:pt x="210790" y="356077"/>
                </a:lnTo>
                <a:lnTo>
                  <a:pt x="203103" y="356447"/>
                </a:lnTo>
                <a:lnTo>
                  <a:pt x="194998" y="356694"/>
                </a:lnTo>
                <a:lnTo>
                  <a:pt x="186615" y="357851"/>
                </a:lnTo>
                <a:lnTo>
                  <a:pt x="178047" y="359614"/>
                </a:lnTo>
                <a:lnTo>
                  <a:pt x="169355" y="361782"/>
                </a:lnTo>
                <a:lnTo>
                  <a:pt x="160580" y="363227"/>
                </a:lnTo>
                <a:lnTo>
                  <a:pt x="151751" y="364190"/>
                </a:lnTo>
                <a:lnTo>
                  <a:pt x="142885" y="364833"/>
                </a:lnTo>
                <a:lnTo>
                  <a:pt x="133994" y="365260"/>
                </a:lnTo>
                <a:lnTo>
                  <a:pt x="116170" y="365736"/>
                </a:lnTo>
                <a:lnTo>
                  <a:pt x="11820" y="366116"/>
                </a:lnTo>
                <a:lnTo>
                  <a:pt x="0" y="36611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211"/>
          <p:cNvSpPr/>
          <p:nvPr/>
        </p:nvSpPr>
        <p:spPr>
          <a:xfrm>
            <a:off x="595357" y="3402211"/>
            <a:ext cx="248895" cy="553105"/>
          </a:xfrm>
          <a:custGeom>
            <a:avLst/>
            <a:gdLst/>
            <a:ahLst/>
            <a:cxnLst/>
            <a:rect l="0" t="0" r="0" b="0"/>
            <a:pathLst>
              <a:path w="248895" h="553105">
                <a:moveTo>
                  <a:pt x="61165" y="0"/>
                </a:moveTo>
                <a:lnTo>
                  <a:pt x="53469" y="0"/>
                </a:lnTo>
                <a:lnTo>
                  <a:pt x="53054" y="992"/>
                </a:lnTo>
                <a:lnTo>
                  <a:pt x="52335" y="7688"/>
                </a:lnTo>
                <a:lnTo>
                  <a:pt x="52258" y="18043"/>
                </a:lnTo>
                <a:lnTo>
                  <a:pt x="53241" y="21950"/>
                </a:lnTo>
                <a:lnTo>
                  <a:pt x="59306" y="35350"/>
                </a:lnTo>
                <a:lnTo>
                  <a:pt x="61332" y="42500"/>
                </a:lnTo>
                <a:lnTo>
                  <a:pt x="67064" y="57682"/>
                </a:lnTo>
                <a:lnTo>
                  <a:pt x="70197" y="74748"/>
                </a:lnTo>
                <a:lnTo>
                  <a:pt x="75981" y="91380"/>
                </a:lnTo>
                <a:lnTo>
                  <a:pt x="77683" y="99483"/>
                </a:lnTo>
                <a:lnTo>
                  <a:pt x="81088" y="106392"/>
                </a:lnTo>
                <a:lnTo>
                  <a:pt x="88589" y="115860"/>
                </a:lnTo>
                <a:lnTo>
                  <a:pt x="94212" y="121938"/>
                </a:lnTo>
                <a:lnTo>
                  <a:pt x="100023" y="127948"/>
                </a:lnTo>
                <a:lnTo>
                  <a:pt x="102962" y="129947"/>
                </a:lnTo>
                <a:lnTo>
                  <a:pt x="108878" y="132168"/>
                </a:lnTo>
                <a:lnTo>
                  <a:pt x="114818" y="135801"/>
                </a:lnTo>
                <a:lnTo>
                  <a:pt x="117792" y="138159"/>
                </a:lnTo>
                <a:lnTo>
                  <a:pt x="120768" y="138739"/>
                </a:lnTo>
                <a:lnTo>
                  <a:pt x="123746" y="138133"/>
                </a:lnTo>
                <a:lnTo>
                  <a:pt x="126724" y="136737"/>
                </a:lnTo>
                <a:lnTo>
                  <a:pt x="130696" y="135806"/>
                </a:lnTo>
                <a:lnTo>
                  <a:pt x="135331" y="135186"/>
                </a:lnTo>
                <a:lnTo>
                  <a:pt x="140407" y="134772"/>
                </a:lnTo>
                <a:lnTo>
                  <a:pt x="144785" y="133505"/>
                </a:lnTo>
                <a:lnTo>
                  <a:pt x="152297" y="129450"/>
                </a:lnTo>
                <a:lnTo>
                  <a:pt x="158947" y="124340"/>
                </a:lnTo>
                <a:lnTo>
                  <a:pt x="162111" y="121589"/>
                </a:lnTo>
                <a:lnTo>
                  <a:pt x="165213" y="119755"/>
                </a:lnTo>
                <a:lnTo>
                  <a:pt x="171309" y="117716"/>
                </a:lnTo>
                <a:lnTo>
                  <a:pt x="177330" y="114165"/>
                </a:lnTo>
                <a:lnTo>
                  <a:pt x="180325" y="111828"/>
                </a:lnTo>
                <a:lnTo>
                  <a:pt x="182323" y="109279"/>
                </a:lnTo>
                <a:lnTo>
                  <a:pt x="183654" y="106587"/>
                </a:lnTo>
                <a:lnTo>
                  <a:pt x="190537" y="90397"/>
                </a:lnTo>
                <a:lnTo>
                  <a:pt x="193159" y="82179"/>
                </a:lnTo>
                <a:lnTo>
                  <a:pt x="193858" y="78598"/>
                </a:lnTo>
                <a:lnTo>
                  <a:pt x="197284" y="71974"/>
                </a:lnTo>
                <a:lnTo>
                  <a:pt x="199588" y="68819"/>
                </a:lnTo>
                <a:lnTo>
                  <a:pt x="202148" y="62667"/>
                </a:lnTo>
                <a:lnTo>
                  <a:pt x="203792" y="55373"/>
                </a:lnTo>
                <a:lnTo>
                  <a:pt x="210260" y="46804"/>
                </a:lnTo>
                <a:lnTo>
                  <a:pt x="211858" y="41307"/>
                </a:lnTo>
                <a:lnTo>
                  <a:pt x="212757" y="32634"/>
                </a:lnTo>
                <a:lnTo>
                  <a:pt x="211890" y="30686"/>
                </a:lnTo>
                <a:lnTo>
                  <a:pt x="210319" y="29387"/>
                </a:lnTo>
                <a:lnTo>
                  <a:pt x="204302" y="26834"/>
                </a:lnTo>
                <a:lnTo>
                  <a:pt x="199482" y="31543"/>
                </a:lnTo>
                <a:lnTo>
                  <a:pt x="198074" y="33927"/>
                </a:lnTo>
                <a:lnTo>
                  <a:pt x="195098" y="42023"/>
                </a:lnTo>
                <a:lnTo>
                  <a:pt x="189361" y="50705"/>
                </a:lnTo>
                <a:lnTo>
                  <a:pt x="187670" y="56601"/>
                </a:lnTo>
                <a:lnTo>
                  <a:pt x="186718" y="70238"/>
                </a:lnTo>
                <a:lnTo>
                  <a:pt x="186436" y="86847"/>
                </a:lnTo>
                <a:lnTo>
                  <a:pt x="186328" y="122085"/>
                </a:lnTo>
                <a:lnTo>
                  <a:pt x="183673" y="136611"/>
                </a:lnTo>
                <a:lnTo>
                  <a:pt x="180176" y="152989"/>
                </a:lnTo>
                <a:lnTo>
                  <a:pt x="178622" y="170190"/>
                </a:lnTo>
                <a:lnTo>
                  <a:pt x="178207" y="178945"/>
                </a:lnTo>
                <a:lnTo>
                  <a:pt x="177746" y="196609"/>
                </a:lnTo>
                <a:lnTo>
                  <a:pt x="177487" y="223288"/>
                </a:lnTo>
                <a:lnTo>
                  <a:pt x="176458" y="233195"/>
                </a:lnTo>
                <a:lnTo>
                  <a:pt x="174778" y="243768"/>
                </a:lnTo>
                <a:lnTo>
                  <a:pt x="172665" y="254785"/>
                </a:lnTo>
                <a:lnTo>
                  <a:pt x="171256" y="265107"/>
                </a:lnTo>
                <a:lnTo>
                  <a:pt x="170317" y="274964"/>
                </a:lnTo>
                <a:lnTo>
                  <a:pt x="169691" y="284512"/>
                </a:lnTo>
                <a:lnTo>
                  <a:pt x="169273" y="294847"/>
                </a:lnTo>
                <a:lnTo>
                  <a:pt x="168810" y="316913"/>
                </a:lnTo>
                <a:lnTo>
                  <a:pt x="169679" y="327361"/>
                </a:lnTo>
                <a:lnTo>
                  <a:pt x="171252" y="337303"/>
                </a:lnTo>
                <a:lnTo>
                  <a:pt x="173294" y="346908"/>
                </a:lnTo>
                <a:lnTo>
                  <a:pt x="173662" y="357280"/>
                </a:lnTo>
                <a:lnTo>
                  <a:pt x="172914" y="368163"/>
                </a:lnTo>
                <a:lnTo>
                  <a:pt x="171422" y="379387"/>
                </a:lnTo>
                <a:lnTo>
                  <a:pt x="170428" y="389846"/>
                </a:lnTo>
                <a:lnTo>
                  <a:pt x="169765" y="399796"/>
                </a:lnTo>
                <a:lnTo>
                  <a:pt x="169323" y="409406"/>
                </a:lnTo>
                <a:lnTo>
                  <a:pt x="168831" y="428020"/>
                </a:lnTo>
                <a:lnTo>
                  <a:pt x="167620" y="445223"/>
                </a:lnTo>
                <a:lnTo>
                  <a:pt x="163771" y="459484"/>
                </a:lnTo>
                <a:lnTo>
                  <a:pt x="158749" y="472436"/>
                </a:lnTo>
                <a:lnTo>
                  <a:pt x="153206" y="484808"/>
                </a:lnTo>
                <a:lnTo>
                  <a:pt x="147432" y="496920"/>
                </a:lnTo>
                <a:lnTo>
                  <a:pt x="143508" y="502929"/>
                </a:lnTo>
                <a:lnTo>
                  <a:pt x="138906" y="508919"/>
                </a:lnTo>
                <a:lnTo>
                  <a:pt x="133851" y="514896"/>
                </a:lnTo>
                <a:lnTo>
                  <a:pt x="129488" y="519873"/>
                </a:lnTo>
                <a:lnTo>
                  <a:pt x="121991" y="528050"/>
                </a:lnTo>
                <a:lnTo>
                  <a:pt x="117608" y="531619"/>
                </a:lnTo>
                <a:lnTo>
                  <a:pt x="112700" y="534991"/>
                </a:lnTo>
                <a:lnTo>
                  <a:pt x="107441" y="538231"/>
                </a:lnTo>
                <a:lnTo>
                  <a:pt x="102942" y="541383"/>
                </a:lnTo>
                <a:lnTo>
                  <a:pt x="95294" y="547532"/>
                </a:lnTo>
                <a:lnTo>
                  <a:pt x="88584" y="550925"/>
                </a:lnTo>
                <a:lnTo>
                  <a:pt x="81298" y="552434"/>
                </a:lnTo>
                <a:lnTo>
                  <a:pt x="76573" y="552836"/>
                </a:lnTo>
                <a:lnTo>
                  <a:pt x="71437" y="553104"/>
                </a:lnTo>
                <a:lnTo>
                  <a:pt x="66027" y="552291"/>
                </a:lnTo>
                <a:lnTo>
                  <a:pt x="60433" y="550756"/>
                </a:lnTo>
                <a:lnTo>
                  <a:pt x="54718" y="548741"/>
                </a:lnTo>
                <a:lnTo>
                  <a:pt x="48921" y="546405"/>
                </a:lnTo>
                <a:lnTo>
                  <a:pt x="43070" y="543856"/>
                </a:lnTo>
                <a:lnTo>
                  <a:pt x="37182" y="541165"/>
                </a:lnTo>
                <a:lnTo>
                  <a:pt x="32264" y="538378"/>
                </a:lnTo>
                <a:lnTo>
                  <a:pt x="27992" y="535528"/>
                </a:lnTo>
                <a:lnTo>
                  <a:pt x="24151" y="532636"/>
                </a:lnTo>
                <a:lnTo>
                  <a:pt x="17234" y="524131"/>
                </a:lnTo>
                <a:lnTo>
                  <a:pt x="11842" y="514728"/>
                </a:lnTo>
                <a:lnTo>
                  <a:pt x="5732" y="497962"/>
                </a:lnTo>
                <a:lnTo>
                  <a:pt x="3351" y="492709"/>
                </a:lnTo>
                <a:lnTo>
                  <a:pt x="706" y="478935"/>
                </a:lnTo>
                <a:lnTo>
                  <a:pt x="0" y="471095"/>
                </a:lnTo>
                <a:lnTo>
                  <a:pt x="1516" y="463883"/>
                </a:lnTo>
                <a:lnTo>
                  <a:pt x="8498" y="450579"/>
                </a:lnTo>
                <a:lnTo>
                  <a:pt x="15575" y="435406"/>
                </a:lnTo>
                <a:lnTo>
                  <a:pt x="23024" y="419732"/>
                </a:lnTo>
                <a:lnTo>
                  <a:pt x="27792" y="412775"/>
                </a:lnTo>
                <a:lnTo>
                  <a:pt x="32957" y="406152"/>
                </a:lnTo>
                <a:lnTo>
                  <a:pt x="37393" y="398760"/>
                </a:lnTo>
                <a:lnTo>
                  <a:pt x="44971" y="382610"/>
                </a:lnTo>
                <a:lnTo>
                  <a:pt x="49376" y="375127"/>
                </a:lnTo>
                <a:lnTo>
                  <a:pt x="54299" y="368155"/>
                </a:lnTo>
                <a:lnTo>
                  <a:pt x="59568" y="361523"/>
                </a:lnTo>
                <a:lnTo>
                  <a:pt x="64073" y="354124"/>
                </a:lnTo>
                <a:lnTo>
                  <a:pt x="71728" y="337967"/>
                </a:lnTo>
                <a:lnTo>
                  <a:pt x="76153" y="330483"/>
                </a:lnTo>
                <a:lnTo>
                  <a:pt x="81090" y="323509"/>
                </a:lnTo>
                <a:lnTo>
                  <a:pt x="86368" y="316876"/>
                </a:lnTo>
                <a:lnTo>
                  <a:pt x="91873" y="309478"/>
                </a:lnTo>
                <a:lnTo>
                  <a:pt x="103287" y="293319"/>
                </a:lnTo>
                <a:lnTo>
                  <a:pt x="109112" y="285835"/>
                </a:lnTo>
                <a:lnTo>
                  <a:pt x="114982" y="278861"/>
                </a:lnTo>
                <a:lnTo>
                  <a:pt x="120881" y="272228"/>
                </a:lnTo>
                <a:lnTo>
                  <a:pt x="125808" y="265821"/>
                </a:lnTo>
                <a:lnTo>
                  <a:pt x="130085" y="259566"/>
                </a:lnTo>
                <a:lnTo>
                  <a:pt x="133930" y="253411"/>
                </a:lnTo>
                <a:lnTo>
                  <a:pt x="139473" y="247324"/>
                </a:lnTo>
                <a:lnTo>
                  <a:pt x="146149" y="241281"/>
                </a:lnTo>
                <a:lnTo>
                  <a:pt x="153579" y="235268"/>
                </a:lnTo>
                <a:lnTo>
                  <a:pt x="160518" y="230267"/>
                </a:lnTo>
                <a:lnTo>
                  <a:pt x="167131" y="225941"/>
                </a:lnTo>
                <a:lnTo>
                  <a:pt x="173527" y="222065"/>
                </a:lnTo>
                <a:lnTo>
                  <a:pt x="178784" y="217496"/>
                </a:lnTo>
                <a:lnTo>
                  <a:pt x="183281" y="212466"/>
                </a:lnTo>
                <a:lnTo>
                  <a:pt x="187273" y="207129"/>
                </a:lnTo>
                <a:lnTo>
                  <a:pt x="192914" y="201586"/>
                </a:lnTo>
                <a:lnTo>
                  <a:pt x="199655" y="195906"/>
                </a:lnTo>
                <a:lnTo>
                  <a:pt x="207128" y="190135"/>
                </a:lnTo>
                <a:lnTo>
                  <a:pt x="213104" y="185296"/>
                </a:lnTo>
                <a:lnTo>
                  <a:pt x="218081" y="181078"/>
                </a:lnTo>
                <a:lnTo>
                  <a:pt x="222392" y="177273"/>
                </a:lnTo>
                <a:lnTo>
                  <a:pt x="229831" y="170400"/>
                </a:lnTo>
                <a:lnTo>
                  <a:pt x="239603" y="160952"/>
                </a:lnTo>
                <a:lnTo>
                  <a:pt x="248894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212"/>
          <p:cNvSpPr/>
          <p:nvPr/>
        </p:nvSpPr>
        <p:spPr>
          <a:xfrm>
            <a:off x="987282" y="3366492"/>
            <a:ext cx="151971" cy="7689"/>
          </a:xfrm>
          <a:custGeom>
            <a:avLst/>
            <a:gdLst/>
            <a:ahLst/>
            <a:cxnLst/>
            <a:rect l="0" t="0" r="0" b="0"/>
            <a:pathLst>
              <a:path w="151971" h="7689">
                <a:moveTo>
                  <a:pt x="0" y="0"/>
                </a:moveTo>
                <a:lnTo>
                  <a:pt x="0" y="7688"/>
                </a:lnTo>
                <a:lnTo>
                  <a:pt x="0" y="3821"/>
                </a:lnTo>
                <a:lnTo>
                  <a:pt x="993" y="2548"/>
                </a:lnTo>
                <a:lnTo>
                  <a:pt x="2648" y="1699"/>
                </a:lnTo>
                <a:lnTo>
                  <a:pt x="7697" y="335"/>
                </a:lnTo>
                <a:lnTo>
                  <a:pt x="10097" y="224"/>
                </a:lnTo>
                <a:lnTo>
                  <a:pt x="21974" y="66"/>
                </a:lnTo>
                <a:lnTo>
                  <a:pt x="15197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213"/>
          <p:cNvSpPr/>
          <p:nvPr/>
        </p:nvSpPr>
        <p:spPr>
          <a:xfrm>
            <a:off x="978342" y="3482578"/>
            <a:ext cx="196669" cy="8930"/>
          </a:xfrm>
          <a:custGeom>
            <a:avLst/>
            <a:gdLst/>
            <a:ahLst/>
            <a:cxnLst/>
            <a:rect l="0" t="0" r="0" b="0"/>
            <a:pathLst>
              <a:path w="196669" h="8930">
                <a:moveTo>
                  <a:pt x="0" y="8929"/>
                </a:moveTo>
                <a:lnTo>
                  <a:pt x="4746" y="8929"/>
                </a:lnTo>
                <a:lnTo>
                  <a:pt x="6144" y="7938"/>
                </a:lnTo>
                <a:lnTo>
                  <a:pt x="7076" y="6284"/>
                </a:lnTo>
                <a:lnTo>
                  <a:pt x="8572" y="1242"/>
                </a:lnTo>
                <a:lnTo>
                  <a:pt x="10681" y="827"/>
                </a:lnTo>
                <a:lnTo>
                  <a:pt x="14073" y="552"/>
                </a:lnTo>
                <a:lnTo>
                  <a:pt x="18322" y="368"/>
                </a:lnTo>
                <a:lnTo>
                  <a:pt x="28340" y="164"/>
                </a:lnTo>
                <a:lnTo>
                  <a:pt x="19666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214"/>
          <p:cNvSpPr/>
          <p:nvPr/>
        </p:nvSpPr>
        <p:spPr>
          <a:xfrm>
            <a:off x="1407436" y="3375422"/>
            <a:ext cx="214548" cy="8930"/>
          </a:xfrm>
          <a:custGeom>
            <a:avLst/>
            <a:gdLst/>
            <a:ahLst/>
            <a:cxnLst/>
            <a:rect l="0" t="0" r="0" b="0"/>
            <a:pathLst>
              <a:path w="214548" h="8930">
                <a:moveTo>
                  <a:pt x="0" y="8929"/>
                </a:moveTo>
                <a:lnTo>
                  <a:pt x="0" y="1241"/>
                </a:lnTo>
                <a:lnTo>
                  <a:pt x="993" y="827"/>
                </a:lnTo>
                <a:lnTo>
                  <a:pt x="2649" y="551"/>
                </a:lnTo>
                <a:lnTo>
                  <a:pt x="4746" y="367"/>
                </a:lnTo>
                <a:lnTo>
                  <a:pt x="9724" y="163"/>
                </a:lnTo>
                <a:lnTo>
                  <a:pt x="18111" y="48"/>
                </a:lnTo>
                <a:lnTo>
                  <a:pt x="21454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215"/>
          <p:cNvSpPr/>
          <p:nvPr/>
        </p:nvSpPr>
        <p:spPr>
          <a:xfrm>
            <a:off x="1818650" y="3143250"/>
            <a:ext cx="26820" cy="232173"/>
          </a:xfrm>
          <a:custGeom>
            <a:avLst/>
            <a:gdLst/>
            <a:ahLst/>
            <a:cxnLst/>
            <a:rect l="0" t="0" r="0" b="0"/>
            <a:pathLst>
              <a:path w="26820" h="232173">
                <a:moveTo>
                  <a:pt x="26819" y="0"/>
                </a:moveTo>
                <a:lnTo>
                  <a:pt x="26819" y="4741"/>
                </a:lnTo>
                <a:lnTo>
                  <a:pt x="25825" y="7129"/>
                </a:lnTo>
                <a:lnTo>
                  <a:pt x="24170" y="9714"/>
                </a:lnTo>
                <a:lnTo>
                  <a:pt x="19122" y="16250"/>
                </a:lnTo>
                <a:lnTo>
                  <a:pt x="18431" y="22436"/>
                </a:lnTo>
                <a:lnTo>
                  <a:pt x="18247" y="26863"/>
                </a:lnTo>
                <a:lnTo>
                  <a:pt x="18043" y="37075"/>
                </a:lnTo>
                <a:lnTo>
                  <a:pt x="17879" y="175618"/>
                </a:lnTo>
                <a:lnTo>
                  <a:pt x="16886" y="181571"/>
                </a:lnTo>
                <a:lnTo>
                  <a:pt x="15230" y="187524"/>
                </a:lnTo>
                <a:lnTo>
                  <a:pt x="13134" y="193477"/>
                </a:lnTo>
                <a:lnTo>
                  <a:pt x="11736" y="198438"/>
                </a:lnTo>
                <a:lnTo>
                  <a:pt x="10804" y="202737"/>
                </a:lnTo>
                <a:lnTo>
                  <a:pt x="10183" y="206596"/>
                </a:lnTo>
                <a:lnTo>
                  <a:pt x="8775" y="211152"/>
                </a:lnTo>
                <a:lnTo>
                  <a:pt x="6843" y="216174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216"/>
          <p:cNvSpPr/>
          <p:nvPr/>
        </p:nvSpPr>
        <p:spPr>
          <a:xfrm>
            <a:off x="1630922" y="3384352"/>
            <a:ext cx="393337" cy="258962"/>
          </a:xfrm>
          <a:custGeom>
            <a:avLst/>
            <a:gdLst/>
            <a:ahLst/>
            <a:cxnLst/>
            <a:rect l="0" t="0" r="0" b="0"/>
            <a:pathLst>
              <a:path w="393337" h="258962">
                <a:moveTo>
                  <a:pt x="0" y="258961"/>
                </a:moveTo>
                <a:lnTo>
                  <a:pt x="4746" y="258961"/>
                </a:lnTo>
                <a:lnTo>
                  <a:pt x="5150" y="257968"/>
                </a:lnTo>
                <a:lnTo>
                  <a:pt x="4427" y="256315"/>
                </a:lnTo>
                <a:lnTo>
                  <a:pt x="2951" y="254220"/>
                </a:lnTo>
                <a:lnTo>
                  <a:pt x="2961" y="251831"/>
                </a:lnTo>
                <a:lnTo>
                  <a:pt x="3960" y="249247"/>
                </a:lnTo>
                <a:lnTo>
                  <a:pt x="7720" y="243729"/>
                </a:lnTo>
                <a:lnTo>
                  <a:pt x="12701" y="237970"/>
                </a:lnTo>
                <a:lnTo>
                  <a:pt x="18226" y="232103"/>
                </a:lnTo>
                <a:lnTo>
                  <a:pt x="25980" y="225196"/>
                </a:lnTo>
                <a:lnTo>
                  <a:pt x="32219" y="220576"/>
                </a:lnTo>
                <a:lnTo>
                  <a:pt x="39358" y="215511"/>
                </a:lnTo>
                <a:lnTo>
                  <a:pt x="46104" y="211143"/>
                </a:lnTo>
                <a:lnTo>
                  <a:pt x="52588" y="207238"/>
                </a:lnTo>
                <a:lnTo>
                  <a:pt x="58897" y="203643"/>
                </a:lnTo>
                <a:lnTo>
                  <a:pt x="65090" y="199262"/>
                </a:lnTo>
                <a:lnTo>
                  <a:pt x="71205" y="194357"/>
                </a:lnTo>
                <a:lnTo>
                  <a:pt x="77268" y="189102"/>
                </a:lnTo>
                <a:lnTo>
                  <a:pt x="84290" y="183615"/>
                </a:lnTo>
                <a:lnTo>
                  <a:pt x="91951" y="177972"/>
                </a:lnTo>
                <a:lnTo>
                  <a:pt x="100038" y="172226"/>
                </a:lnTo>
                <a:lnTo>
                  <a:pt x="107416" y="167403"/>
                </a:lnTo>
                <a:lnTo>
                  <a:pt x="114321" y="163196"/>
                </a:lnTo>
                <a:lnTo>
                  <a:pt x="120912" y="159399"/>
                </a:lnTo>
                <a:lnTo>
                  <a:pt x="128285" y="153891"/>
                </a:lnTo>
                <a:lnTo>
                  <a:pt x="136180" y="147242"/>
                </a:lnTo>
                <a:lnTo>
                  <a:pt x="144424" y="139833"/>
                </a:lnTo>
                <a:lnTo>
                  <a:pt x="152899" y="132909"/>
                </a:lnTo>
                <a:lnTo>
                  <a:pt x="161529" y="126309"/>
                </a:lnTo>
                <a:lnTo>
                  <a:pt x="170262" y="119925"/>
                </a:lnTo>
                <a:lnTo>
                  <a:pt x="187912" y="107540"/>
                </a:lnTo>
                <a:lnTo>
                  <a:pt x="196790" y="101458"/>
                </a:lnTo>
                <a:lnTo>
                  <a:pt x="204696" y="96412"/>
                </a:lnTo>
                <a:lnTo>
                  <a:pt x="211952" y="92056"/>
                </a:lnTo>
                <a:lnTo>
                  <a:pt x="218777" y="88160"/>
                </a:lnTo>
                <a:lnTo>
                  <a:pt x="226306" y="83578"/>
                </a:lnTo>
                <a:lnTo>
                  <a:pt x="242618" y="73195"/>
                </a:lnTo>
                <a:lnTo>
                  <a:pt x="268555" y="56193"/>
                </a:lnTo>
                <a:lnTo>
                  <a:pt x="277371" y="51353"/>
                </a:lnTo>
                <a:lnTo>
                  <a:pt x="286227" y="47134"/>
                </a:lnTo>
                <a:lnTo>
                  <a:pt x="295112" y="43328"/>
                </a:lnTo>
                <a:lnTo>
                  <a:pt x="303021" y="38807"/>
                </a:lnTo>
                <a:lnTo>
                  <a:pt x="310281" y="33809"/>
                </a:lnTo>
                <a:lnTo>
                  <a:pt x="317107" y="28492"/>
                </a:lnTo>
                <a:lnTo>
                  <a:pt x="324638" y="24948"/>
                </a:lnTo>
                <a:lnTo>
                  <a:pt x="332638" y="22585"/>
                </a:lnTo>
                <a:lnTo>
                  <a:pt x="340951" y="21010"/>
                </a:lnTo>
                <a:lnTo>
                  <a:pt x="348480" y="18967"/>
                </a:lnTo>
                <a:lnTo>
                  <a:pt x="355486" y="16613"/>
                </a:lnTo>
                <a:lnTo>
                  <a:pt x="362143" y="14052"/>
                </a:lnTo>
                <a:lnTo>
                  <a:pt x="368568" y="11352"/>
                </a:lnTo>
                <a:lnTo>
                  <a:pt x="374837" y="8560"/>
                </a:lnTo>
                <a:lnTo>
                  <a:pt x="39333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217"/>
          <p:cNvSpPr/>
          <p:nvPr/>
        </p:nvSpPr>
        <p:spPr>
          <a:xfrm>
            <a:off x="1765972" y="3509367"/>
            <a:ext cx="392378" cy="339329"/>
          </a:xfrm>
          <a:custGeom>
            <a:avLst/>
            <a:gdLst/>
            <a:ahLst/>
            <a:cxnLst/>
            <a:rect l="0" t="0" r="0" b="0"/>
            <a:pathLst>
              <a:path w="392378" h="339329">
                <a:moveTo>
                  <a:pt x="195709" y="0"/>
                </a:moveTo>
                <a:lnTo>
                  <a:pt x="255756" y="0"/>
                </a:lnTo>
                <a:lnTo>
                  <a:pt x="267425" y="2646"/>
                </a:lnTo>
                <a:lnTo>
                  <a:pt x="278240" y="7129"/>
                </a:lnTo>
                <a:lnTo>
                  <a:pt x="290906" y="15231"/>
                </a:lnTo>
                <a:lnTo>
                  <a:pt x="301258" y="20991"/>
                </a:lnTo>
                <a:lnTo>
                  <a:pt x="309831" y="29504"/>
                </a:lnTo>
                <a:lnTo>
                  <a:pt x="316953" y="38910"/>
                </a:lnTo>
                <a:lnTo>
                  <a:pt x="323429" y="46397"/>
                </a:lnTo>
                <a:lnTo>
                  <a:pt x="329618" y="55679"/>
                </a:lnTo>
                <a:lnTo>
                  <a:pt x="332659" y="60931"/>
                </a:lnTo>
                <a:lnTo>
                  <a:pt x="334686" y="66418"/>
                </a:lnTo>
                <a:lnTo>
                  <a:pt x="336038" y="72060"/>
                </a:lnTo>
                <a:lnTo>
                  <a:pt x="336939" y="77806"/>
                </a:lnTo>
                <a:lnTo>
                  <a:pt x="337539" y="83621"/>
                </a:lnTo>
                <a:lnTo>
                  <a:pt x="337940" y="89481"/>
                </a:lnTo>
                <a:lnTo>
                  <a:pt x="338207" y="95373"/>
                </a:lnTo>
                <a:lnTo>
                  <a:pt x="338503" y="107211"/>
                </a:lnTo>
                <a:lnTo>
                  <a:pt x="338694" y="126239"/>
                </a:lnTo>
                <a:lnTo>
                  <a:pt x="337716" y="131784"/>
                </a:lnTo>
                <a:lnTo>
                  <a:pt x="336071" y="138458"/>
                </a:lnTo>
                <a:lnTo>
                  <a:pt x="333981" y="145884"/>
                </a:lnTo>
                <a:lnTo>
                  <a:pt x="331595" y="152818"/>
                </a:lnTo>
                <a:lnTo>
                  <a:pt x="329010" y="159426"/>
                </a:lnTo>
                <a:lnTo>
                  <a:pt x="326294" y="165816"/>
                </a:lnTo>
                <a:lnTo>
                  <a:pt x="322497" y="171067"/>
                </a:lnTo>
                <a:lnTo>
                  <a:pt x="312980" y="179548"/>
                </a:lnTo>
                <a:lnTo>
                  <a:pt x="302129" y="189270"/>
                </a:lnTo>
                <a:lnTo>
                  <a:pt x="290684" y="200207"/>
                </a:lnTo>
                <a:lnTo>
                  <a:pt x="278976" y="211681"/>
                </a:lnTo>
                <a:lnTo>
                  <a:pt x="272079" y="216527"/>
                </a:lnTo>
                <a:lnTo>
                  <a:pt x="264502" y="220750"/>
                </a:lnTo>
                <a:lnTo>
                  <a:pt x="256470" y="224557"/>
                </a:lnTo>
                <a:lnTo>
                  <a:pt x="248136" y="229080"/>
                </a:lnTo>
                <a:lnTo>
                  <a:pt x="239600" y="234079"/>
                </a:lnTo>
                <a:lnTo>
                  <a:pt x="230929" y="239397"/>
                </a:lnTo>
                <a:lnTo>
                  <a:pt x="222169" y="243934"/>
                </a:lnTo>
                <a:lnTo>
                  <a:pt x="213349" y="247951"/>
                </a:lnTo>
                <a:lnTo>
                  <a:pt x="204490" y="251621"/>
                </a:lnTo>
                <a:lnTo>
                  <a:pt x="195603" y="254068"/>
                </a:lnTo>
                <a:lnTo>
                  <a:pt x="186699" y="255699"/>
                </a:lnTo>
                <a:lnTo>
                  <a:pt x="177784" y="256786"/>
                </a:lnTo>
                <a:lnTo>
                  <a:pt x="168860" y="258503"/>
                </a:lnTo>
                <a:lnTo>
                  <a:pt x="159931" y="260640"/>
                </a:lnTo>
                <a:lnTo>
                  <a:pt x="150998" y="263057"/>
                </a:lnTo>
                <a:lnTo>
                  <a:pt x="141070" y="264668"/>
                </a:lnTo>
                <a:lnTo>
                  <a:pt x="130478" y="265742"/>
                </a:lnTo>
                <a:lnTo>
                  <a:pt x="110101" y="266936"/>
                </a:lnTo>
                <a:lnTo>
                  <a:pt x="94423" y="267467"/>
                </a:lnTo>
                <a:lnTo>
                  <a:pt x="64937" y="267765"/>
                </a:lnTo>
                <a:lnTo>
                  <a:pt x="55884" y="266815"/>
                </a:lnTo>
                <a:lnTo>
                  <a:pt x="47863" y="265189"/>
                </a:lnTo>
                <a:lnTo>
                  <a:pt x="40529" y="263113"/>
                </a:lnTo>
                <a:lnTo>
                  <a:pt x="29731" y="258160"/>
                </a:lnTo>
                <a:lnTo>
                  <a:pt x="25461" y="255451"/>
                </a:lnTo>
                <a:lnTo>
                  <a:pt x="15418" y="252440"/>
                </a:lnTo>
                <a:lnTo>
                  <a:pt x="9960" y="251637"/>
                </a:lnTo>
                <a:lnTo>
                  <a:pt x="6320" y="250110"/>
                </a:lnTo>
                <a:lnTo>
                  <a:pt x="3894" y="248099"/>
                </a:lnTo>
                <a:lnTo>
                  <a:pt x="2277" y="245767"/>
                </a:lnTo>
                <a:lnTo>
                  <a:pt x="479" y="240529"/>
                </a:lnTo>
                <a:lnTo>
                  <a:pt x="0" y="237743"/>
                </a:lnTo>
                <a:lnTo>
                  <a:pt x="674" y="234894"/>
                </a:lnTo>
                <a:lnTo>
                  <a:pt x="4072" y="229083"/>
                </a:lnTo>
                <a:lnTo>
                  <a:pt x="11568" y="220232"/>
                </a:lnTo>
                <a:lnTo>
                  <a:pt x="20080" y="211326"/>
                </a:lnTo>
                <a:lnTo>
                  <a:pt x="23994" y="209345"/>
                </a:lnTo>
                <a:lnTo>
                  <a:pt x="38992" y="205565"/>
                </a:lnTo>
                <a:lnTo>
                  <a:pt x="50237" y="201164"/>
                </a:lnTo>
                <a:lnTo>
                  <a:pt x="61857" y="198547"/>
                </a:lnTo>
                <a:lnTo>
                  <a:pt x="73644" y="197384"/>
                </a:lnTo>
                <a:lnTo>
                  <a:pt x="85504" y="196867"/>
                </a:lnTo>
                <a:lnTo>
                  <a:pt x="108095" y="196576"/>
                </a:lnTo>
                <a:lnTo>
                  <a:pt x="152411" y="196464"/>
                </a:lnTo>
                <a:lnTo>
                  <a:pt x="160884" y="197452"/>
                </a:lnTo>
                <a:lnTo>
                  <a:pt x="169513" y="199104"/>
                </a:lnTo>
                <a:lnTo>
                  <a:pt x="178245" y="201197"/>
                </a:lnTo>
                <a:lnTo>
                  <a:pt x="187047" y="203584"/>
                </a:lnTo>
                <a:lnTo>
                  <a:pt x="204772" y="208883"/>
                </a:lnTo>
                <a:lnTo>
                  <a:pt x="212677" y="211685"/>
                </a:lnTo>
                <a:lnTo>
                  <a:pt x="219934" y="214546"/>
                </a:lnTo>
                <a:lnTo>
                  <a:pt x="226758" y="217445"/>
                </a:lnTo>
                <a:lnTo>
                  <a:pt x="233294" y="221362"/>
                </a:lnTo>
                <a:lnTo>
                  <a:pt x="239638" y="225957"/>
                </a:lnTo>
                <a:lnTo>
                  <a:pt x="245854" y="231005"/>
                </a:lnTo>
                <a:lnTo>
                  <a:pt x="252978" y="235363"/>
                </a:lnTo>
                <a:lnTo>
                  <a:pt x="260707" y="239260"/>
                </a:lnTo>
                <a:lnTo>
                  <a:pt x="276247" y="246237"/>
                </a:lnTo>
                <a:lnTo>
                  <a:pt x="289776" y="252644"/>
                </a:lnTo>
                <a:lnTo>
                  <a:pt x="299762" y="258800"/>
                </a:lnTo>
                <a:lnTo>
                  <a:pt x="303815" y="261830"/>
                </a:lnTo>
                <a:lnTo>
                  <a:pt x="310968" y="270489"/>
                </a:lnTo>
                <a:lnTo>
                  <a:pt x="314266" y="275576"/>
                </a:lnTo>
                <a:lnTo>
                  <a:pt x="323228" y="283874"/>
                </a:lnTo>
                <a:lnTo>
                  <a:pt x="332839" y="290870"/>
                </a:lnTo>
                <a:lnTo>
                  <a:pt x="344828" y="300386"/>
                </a:lnTo>
                <a:lnTo>
                  <a:pt x="355021" y="306476"/>
                </a:lnTo>
                <a:lnTo>
                  <a:pt x="367182" y="315484"/>
                </a:lnTo>
                <a:lnTo>
                  <a:pt x="377077" y="324436"/>
                </a:lnTo>
                <a:lnTo>
                  <a:pt x="392377" y="33932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218"/>
          <p:cNvSpPr/>
          <p:nvPr/>
        </p:nvSpPr>
        <p:spPr>
          <a:xfrm>
            <a:off x="2211986" y="3366492"/>
            <a:ext cx="303942" cy="258963"/>
          </a:xfrm>
          <a:custGeom>
            <a:avLst/>
            <a:gdLst/>
            <a:ahLst/>
            <a:cxnLst/>
            <a:rect l="0" t="0" r="0" b="0"/>
            <a:pathLst>
              <a:path w="303942" h="258963">
                <a:moveTo>
                  <a:pt x="303941" y="0"/>
                </a:moveTo>
                <a:lnTo>
                  <a:pt x="299195" y="0"/>
                </a:lnTo>
                <a:lnTo>
                  <a:pt x="297797" y="992"/>
                </a:lnTo>
                <a:lnTo>
                  <a:pt x="296866" y="2646"/>
                </a:lnTo>
                <a:lnTo>
                  <a:pt x="294254" y="10087"/>
                </a:lnTo>
                <a:lnTo>
                  <a:pt x="290365" y="18043"/>
                </a:lnTo>
                <a:lnTo>
                  <a:pt x="285326" y="25547"/>
                </a:lnTo>
                <a:lnTo>
                  <a:pt x="282591" y="28938"/>
                </a:lnTo>
                <a:lnTo>
                  <a:pt x="280768" y="33183"/>
                </a:lnTo>
                <a:lnTo>
                  <a:pt x="279553" y="37997"/>
                </a:lnTo>
                <a:lnTo>
                  <a:pt x="278743" y="43191"/>
                </a:lnTo>
                <a:lnTo>
                  <a:pt x="275223" y="48638"/>
                </a:lnTo>
                <a:lnTo>
                  <a:pt x="269897" y="54253"/>
                </a:lnTo>
                <a:lnTo>
                  <a:pt x="263366" y="59981"/>
                </a:lnTo>
                <a:lnTo>
                  <a:pt x="257026" y="65785"/>
                </a:lnTo>
                <a:lnTo>
                  <a:pt x="244684" y="77524"/>
                </a:lnTo>
                <a:lnTo>
                  <a:pt x="238611" y="84425"/>
                </a:lnTo>
                <a:lnTo>
                  <a:pt x="232576" y="92002"/>
                </a:lnTo>
                <a:lnTo>
                  <a:pt x="226566" y="100030"/>
                </a:lnTo>
                <a:lnTo>
                  <a:pt x="220573" y="107367"/>
                </a:lnTo>
                <a:lnTo>
                  <a:pt x="214591" y="114242"/>
                </a:lnTo>
                <a:lnTo>
                  <a:pt x="208617" y="120810"/>
                </a:lnTo>
                <a:lnTo>
                  <a:pt x="196681" y="133399"/>
                </a:lnTo>
                <a:lnTo>
                  <a:pt x="190717" y="139534"/>
                </a:lnTo>
                <a:lnTo>
                  <a:pt x="183761" y="145609"/>
                </a:lnTo>
                <a:lnTo>
                  <a:pt x="176144" y="151643"/>
                </a:lnTo>
                <a:lnTo>
                  <a:pt x="168086" y="157650"/>
                </a:lnTo>
                <a:lnTo>
                  <a:pt x="151187" y="169617"/>
                </a:lnTo>
                <a:lnTo>
                  <a:pt x="116058" y="193467"/>
                </a:lnTo>
                <a:lnTo>
                  <a:pt x="108164" y="199424"/>
                </a:lnTo>
                <a:lnTo>
                  <a:pt x="100914" y="205379"/>
                </a:lnTo>
                <a:lnTo>
                  <a:pt x="94094" y="211333"/>
                </a:lnTo>
                <a:lnTo>
                  <a:pt x="87561" y="216295"/>
                </a:lnTo>
                <a:lnTo>
                  <a:pt x="81220" y="220595"/>
                </a:lnTo>
                <a:lnTo>
                  <a:pt x="75005" y="224454"/>
                </a:lnTo>
                <a:lnTo>
                  <a:pt x="68875" y="228019"/>
                </a:lnTo>
                <a:lnTo>
                  <a:pt x="56768" y="234626"/>
                </a:lnTo>
                <a:lnTo>
                  <a:pt x="38782" y="243924"/>
                </a:lnTo>
                <a:lnTo>
                  <a:pt x="29487" y="249963"/>
                </a:lnTo>
                <a:lnTo>
                  <a:pt x="25618" y="252962"/>
                </a:lnTo>
                <a:lnTo>
                  <a:pt x="21052" y="254962"/>
                </a:lnTo>
                <a:lnTo>
                  <a:pt x="16021" y="256295"/>
                </a:lnTo>
                <a:lnTo>
                  <a:pt x="0" y="25896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219"/>
          <p:cNvSpPr/>
          <p:nvPr/>
        </p:nvSpPr>
        <p:spPr>
          <a:xfrm>
            <a:off x="2274562" y="3339703"/>
            <a:ext cx="366518" cy="303611"/>
          </a:xfrm>
          <a:custGeom>
            <a:avLst/>
            <a:gdLst/>
            <a:ahLst/>
            <a:cxnLst/>
            <a:rect l="0" t="0" r="0" b="0"/>
            <a:pathLst>
              <a:path w="366518" h="303611">
                <a:moveTo>
                  <a:pt x="0" y="0"/>
                </a:moveTo>
                <a:lnTo>
                  <a:pt x="0" y="7688"/>
                </a:lnTo>
                <a:lnTo>
                  <a:pt x="2649" y="13670"/>
                </a:lnTo>
                <a:lnTo>
                  <a:pt x="4746" y="18043"/>
                </a:lnTo>
                <a:lnTo>
                  <a:pt x="8130" y="21950"/>
                </a:lnTo>
                <a:lnTo>
                  <a:pt x="17188" y="28938"/>
                </a:lnTo>
                <a:lnTo>
                  <a:pt x="27836" y="37997"/>
                </a:lnTo>
                <a:lnTo>
                  <a:pt x="39190" y="48637"/>
                </a:lnTo>
                <a:lnTo>
                  <a:pt x="68595" y="77524"/>
                </a:lnTo>
                <a:lnTo>
                  <a:pt x="129871" y="138661"/>
                </a:lnTo>
                <a:lnTo>
                  <a:pt x="137238" y="145027"/>
                </a:lnTo>
                <a:lnTo>
                  <a:pt x="145128" y="151254"/>
                </a:lnTo>
                <a:lnTo>
                  <a:pt x="153369" y="157391"/>
                </a:lnTo>
                <a:lnTo>
                  <a:pt x="170471" y="169501"/>
                </a:lnTo>
                <a:lnTo>
                  <a:pt x="179203" y="175509"/>
                </a:lnTo>
                <a:lnTo>
                  <a:pt x="187011" y="181498"/>
                </a:lnTo>
                <a:lnTo>
                  <a:pt x="194203" y="187475"/>
                </a:lnTo>
                <a:lnTo>
                  <a:pt x="200984" y="193444"/>
                </a:lnTo>
                <a:lnTo>
                  <a:pt x="213817" y="205369"/>
                </a:lnTo>
                <a:lnTo>
                  <a:pt x="220019" y="211326"/>
                </a:lnTo>
                <a:lnTo>
                  <a:pt x="227135" y="217283"/>
                </a:lnTo>
                <a:lnTo>
                  <a:pt x="234858" y="223238"/>
                </a:lnTo>
                <a:lnTo>
                  <a:pt x="242987" y="229193"/>
                </a:lnTo>
                <a:lnTo>
                  <a:pt x="250393" y="234154"/>
                </a:lnTo>
                <a:lnTo>
                  <a:pt x="257316" y="238454"/>
                </a:lnTo>
                <a:lnTo>
                  <a:pt x="263919" y="242313"/>
                </a:lnTo>
                <a:lnTo>
                  <a:pt x="279201" y="251893"/>
                </a:lnTo>
                <a:lnTo>
                  <a:pt x="287448" y="257225"/>
                </a:lnTo>
                <a:lnTo>
                  <a:pt x="294932" y="261773"/>
                </a:lnTo>
                <a:lnTo>
                  <a:pt x="301909" y="265796"/>
                </a:lnTo>
                <a:lnTo>
                  <a:pt x="308545" y="269471"/>
                </a:lnTo>
                <a:lnTo>
                  <a:pt x="318569" y="276200"/>
                </a:lnTo>
                <a:lnTo>
                  <a:pt x="327328" y="282498"/>
                </a:lnTo>
                <a:lnTo>
                  <a:pt x="337843" y="288604"/>
                </a:lnTo>
                <a:lnTo>
                  <a:pt x="346489" y="291979"/>
                </a:lnTo>
                <a:lnTo>
                  <a:pt x="350186" y="292880"/>
                </a:lnTo>
                <a:lnTo>
                  <a:pt x="356942" y="296525"/>
                </a:lnTo>
                <a:lnTo>
                  <a:pt x="366517" y="303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220"/>
          <p:cNvSpPr/>
          <p:nvPr/>
        </p:nvSpPr>
        <p:spPr>
          <a:xfrm>
            <a:off x="2837747" y="3437930"/>
            <a:ext cx="196669" cy="8930"/>
          </a:xfrm>
          <a:custGeom>
            <a:avLst/>
            <a:gdLst/>
            <a:ahLst/>
            <a:cxnLst/>
            <a:rect l="0" t="0" r="0" b="0"/>
            <a:pathLst>
              <a:path w="196669" h="8930">
                <a:moveTo>
                  <a:pt x="0" y="0"/>
                </a:moveTo>
                <a:lnTo>
                  <a:pt x="174192" y="0"/>
                </a:lnTo>
                <a:lnTo>
                  <a:pt x="179697" y="992"/>
                </a:lnTo>
                <a:lnTo>
                  <a:pt x="184361" y="2646"/>
                </a:lnTo>
                <a:lnTo>
                  <a:pt x="196668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221"/>
          <p:cNvSpPr/>
          <p:nvPr/>
        </p:nvSpPr>
        <p:spPr>
          <a:xfrm>
            <a:off x="3302598" y="3144491"/>
            <a:ext cx="276554" cy="293440"/>
          </a:xfrm>
          <a:custGeom>
            <a:avLst/>
            <a:gdLst/>
            <a:ahLst/>
            <a:cxnLst/>
            <a:rect l="0" t="0" r="0" b="0"/>
            <a:pathLst>
              <a:path w="276554" h="293440">
                <a:moveTo>
                  <a:pt x="0" y="7688"/>
                </a:moveTo>
                <a:lnTo>
                  <a:pt x="4746" y="7688"/>
                </a:lnTo>
                <a:lnTo>
                  <a:pt x="7137" y="6696"/>
                </a:lnTo>
                <a:lnTo>
                  <a:pt x="12443" y="2948"/>
                </a:lnTo>
                <a:lnTo>
                  <a:pt x="16242" y="1551"/>
                </a:lnTo>
                <a:lnTo>
                  <a:pt x="20760" y="621"/>
                </a:lnTo>
                <a:lnTo>
                  <a:pt x="25760" y="0"/>
                </a:lnTo>
                <a:lnTo>
                  <a:pt x="31079" y="578"/>
                </a:lnTo>
                <a:lnTo>
                  <a:pt x="36612" y="1956"/>
                </a:lnTo>
                <a:lnTo>
                  <a:pt x="42287" y="3867"/>
                </a:lnTo>
                <a:lnTo>
                  <a:pt x="49050" y="5141"/>
                </a:lnTo>
                <a:lnTo>
                  <a:pt x="56539" y="5990"/>
                </a:lnTo>
                <a:lnTo>
                  <a:pt x="64511" y="6556"/>
                </a:lnTo>
                <a:lnTo>
                  <a:pt x="73799" y="7926"/>
                </a:lnTo>
                <a:lnTo>
                  <a:pt x="83964" y="9831"/>
                </a:lnTo>
                <a:lnTo>
                  <a:pt x="94714" y="12093"/>
                </a:lnTo>
                <a:lnTo>
                  <a:pt x="104860" y="13602"/>
                </a:lnTo>
                <a:lnTo>
                  <a:pt x="114604" y="14607"/>
                </a:lnTo>
                <a:lnTo>
                  <a:pt x="124080" y="15277"/>
                </a:lnTo>
                <a:lnTo>
                  <a:pt x="133377" y="16717"/>
                </a:lnTo>
                <a:lnTo>
                  <a:pt x="142555" y="18668"/>
                </a:lnTo>
                <a:lnTo>
                  <a:pt x="151653" y="20962"/>
                </a:lnTo>
                <a:lnTo>
                  <a:pt x="159705" y="23483"/>
                </a:lnTo>
                <a:lnTo>
                  <a:pt x="167060" y="26155"/>
                </a:lnTo>
                <a:lnTo>
                  <a:pt x="173950" y="28930"/>
                </a:lnTo>
                <a:lnTo>
                  <a:pt x="180529" y="31771"/>
                </a:lnTo>
                <a:lnTo>
                  <a:pt x="193137" y="37574"/>
                </a:lnTo>
                <a:lnTo>
                  <a:pt x="211404" y="46419"/>
                </a:lnTo>
                <a:lnTo>
                  <a:pt x="215432" y="49384"/>
                </a:lnTo>
                <a:lnTo>
                  <a:pt x="218117" y="52353"/>
                </a:lnTo>
                <a:lnTo>
                  <a:pt x="219907" y="55324"/>
                </a:lnTo>
                <a:lnTo>
                  <a:pt x="221896" y="61271"/>
                </a:lnTo>
                <a:lnTo>
                  <a:pt x="222426" y="64246"/>
                </a:lnTo>
                <a:lnTo>
                  <a:pt x="221786" y="67222"/>
                </a:lnTo>
                <a:lnTo>
                  <a:pt x="218427" y="73174"/>
                </a:lnTo>
                <a:lnTo>
                  <a:pt x="210951" y="82103"/>
                </a:lnTo>
                <a:lnTo>
                  <a:pt x="202445" y="91032"/>
                </a:lnTo>
                <a:lnTo>
                  <a:pt x="193939" y="96986"/>
                </a:lnTo>
                <a:lnTo>
                  <a:pt x="188889" y="99962"/>
                </a:lnTo>
                <a:lnTo>
                  <a:pt x="183536" y="103931"/>
                </a:lnTo>
                <a:lnTo>
                  <a:pt x="177981" y="108561"/>
                </a:lnTo>
                <a:lnTo>
                  <a:pt x="172291" y="113632"/>
                </a:lnTo>
                <a:lnTo>
                  <a:pt x="165517" y="118005"/>
                </a:lnTo>
                <a:lnTo>
                  <a:pt x="158022" y="121913"/>
                </a:lnTo>
                <a:lnTo>
                  <a:pt x="142741" y="128900"/>
                </a:lnTo>
                <a:lnTo>
                  <a:pt x="129328" y="135313"/>
                </a:lnTo>
                <a:lnTo>
                  <a:pt x="123963" y="138412"/>
                </a:lnTo>
                <a:lnTo>
                  <a:pt x="115353" y="144502"/>
                </a:lnTo>
                <a:lnTo>
                  <a:pt x="110674" y="146522"/>
                </a:lnTo>
                <a:lnTo>
                  <a:pt x="105567" y="147869"/>
                </a:lnTo>
                <a:lnTo>
                  <a:pt x="100176" y="148768"/>
                </a:lnTo>
                <a:lnTo>
                  <a:pt x="91538" y="152411"/>
                </a:lnTo>
                <a:lnTo>
                  <a:pt x="84388" y="156346"/>
                </a:lnTo>
                <a:lnTo>
                  <a:pt x="77899" y="158094"/>
                </a:lnTo>
                <a:lnTo>
                  <a:pt x="75771" y="159553"/>
                </a:lnTo>
                <a:lnTo>
                  <a:pt x="74353" y="161518"/>
                </a:lnTo>
                <a:lnTo>
                  <a:pt x="71682" y="168019"/>
                </a:lnTo>
                <a:lnTo>
                  <a:pt x="76311" y="168303"/>
                </a:lnTo>
                <a:lnTo>
                  <a:pt x="83911" y="171016"/>
                </a:lnTo>
                <a:lnTo>
                  <a:pt x="88719" y="173128"/>
                </a:lnTo>
                <a:lnTo>
                  <a:pt x="93911" y="174536"/>
                </a:lnTo>
                <a:lnTo>
                  <a:pt x="99358" y="175475"/>
                </a:lnTo>
                <a:lnTo>
                  <a:pt x="104976" y="176101"/>
                </a:lnTo>
                <a:lnTo>
                  <a:pt x="110709" y="176518"/>
                </a:lnTo>
                <a:lnTo>
                  <a:pt x="116517" y="176796"/>
                </a:lnTo>
                <a:lnTo>
                  <a:pt x="122376" y="176982"/>
                </a:lnTo>
                <a:lnTo>
                  <a:pt x="128268" y="178098"/>
                </a:lnTo>
                <a:lnTo>
                  <a:pt x="134182" y="179834"/>
                </a:lnTo>
                <a:lnTo>
                  <a:pt x="140112" y="181983"/>
                </a:lnTo>
                <a:lnTo>
                  <a:pt x="147045" y="183416"/>
                </a:lnTo>
                <a:lnTo>
                  <a:pt x="154647" y="184371"/>
                </a:lnTo>
                <a:lnTo>
                  <a:pt x="162694" y="185008"/>
                </a:lnTo>
                <a:lnTo>
                  <a:pt x="171040" y="186425"/>
                </a:lnTo>
                <a:lnTo>
                  <a:pt x="179582" y="188362"/>
                </a:lnTo>
                <a:lnTo>
                  <a:pt x="188258" y="190645"/>
                </a:lnTo>
                <a:lnTo>
                  <a:pt x="196028" y="193160"/>
                </a:lnTo>
                <a:lnTo>
                  <a:pt x="203194" y="195828"/>
                </a:lnTo>
                <a:lnTo>
                  <a:pt x="209959" y="198600"/>
                </a:lnTo>
                <a:lnTo>
                  <a:pt x="216454" y="201439"/>
                </a:lnTo>
                <a:lnTo>
                  <a:pt x="228970" y="207240"/>
                </a:lnTo>
                <a:lnTo>
                  <a:pt x="247184" y="216084"/>
                </a:lnTo>
                <a:lnTo>
                  <a:pt x="252198" y="219048"/>
                </a:lnTo>
                <a:lnTo>
                  <a:pt x="260417" y="224989"/>
                </a:lnTo>
                <a:lnTo>
                  <a:pt x="267381" y="230936"/>
                </a:lnTo>
                <a:lnTo>
                  <a:pt x="270628" y="233911"/>
                </a:lnTo>
                <a:lnTo>
                  <a:pt x="272793" y="236886"/>
                </a:lnTo>
                <a:lnTo>
                  <a:pt x="275200" y="242838"/>
                </a:lnTo>
                <a:lnTo>
                  <a:pt x="276553" y="251767"/>
                </a:lnTo>
                <a:lnTo>
                  <a:pt x="275750" y="254744"/>
                </a:lnTo>
                <a:lnTo>
                  <a:pt x="272209" y="260697"/>
                </a:lnTo>
                <a:lnTo>
                  <a:pt x="264675" y="266650"/>
                </a:lnTo>
                <a:lnTo>
                  <a:pt x="259885" y="269626"/>
                </a:lnTo>
                <a:lnTo>
                  <a:pt x="254705" y="271611"/>
                </a:lnTo>
                <a:lnTo>
                  <a:pt x="249266" y="272934"/>
                </a:lnTo>
                <a:lnTo>
                  <a:pt x="243653" y="273815"/>
                </a:lnTo>
                <a:lnTo>
                  <a:pt x="236931" y="275396"/>
                </a:lnTo>
                <a:lnTo>
                  <a:pt x="229469" y="277441"/>
                </a:lnTo>
                <a:lnTo>
                  <a:pt x="221516" y="279797"/>
                </a:lnTo>
                <a:lnTo>
                  <a:pt x="213233" y="281368"/>
                </a:lnTo>
                <a:lnTo>
                  <a:pt x="204732" y="282415"/>
                </a:lnTo>
                <a:lnTo>
                  <a:pt x="196084" y="283113"/>
                </a:lnTo>
                <a:lnTo>
                  <a:pt x="187340" y="283578"/>
                </a:lnTo>
                <a:lnTo>
                  <a:pt x="169677" y="284095"/>
                </a:lnTo>
                <a:lnTo>
                  <a:pt x="160795" y="285226"/>
                </a:lnTo>
                <a:lnTo>
                  <a:pt x="151894" y="286971"/>
                </a:lnTo>
                <a:lnTo>
                  <a:pt x="142980" y="289127"/>
                </a:lnTo>
                <a:lnTo>
                  <a:pt x="134058" y="290564"/>
                </a:lnTo>
                <a:lnTo>
                  <a:pt x="125130" y="291523"/>
                </a:lnTo>
                <a:lnTo>
                  <a:pt x="116198" y="292161"/>
                </a:lnTo>
                <a:lnTo>
                  <a:pt x="108257" y="292587"/>
                </a:lnTo>
                <a:lnTo>
                  <a:pt x="94136" y="293060"/>
                </a:lnTo>
                <a:lnTo>
                  <a:pt x="49786" y="293417"/>
                </a:lnTo>
                <a:lnTo>
                  <a:pt x="35758" y="2934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222"/>
          <p:cNvSpPr/>
          <p:nvPr/>
        </p:nvSpPr>
        <p:spPr>
          <a:xfrm>
            <a:off x="3150628" y="3554048"/>
            <a:ext cx="500610" cy="8898"/>
          </a:xfrm>
          <a:custGeom>
            <a:avLst/>
            <a:gdLst/>
            <a:ahLst/>
            <a:cxnLst/>
            <a:rect l="0" t="0" r="0" b="0"/>
            <a:pathLst>
              <a:path w="500610" h="8898">
                <a:moveTo>
                  <a:pt x="0" y="8897"/>
                </a:moveTo>
                <a:lnTo>
                  <a:pt x="218893" y="8897"/>
                </a:lnTo>
                <a:lnTo>
                  <a:pt x="229363" y="7905"/>
                </a:lnTo>
                <a:lnTo>
                  <a:pt x="239324" y="6251"/>
                </a:lnTo>
                <a:lnTo>
                  <a:pt x="248944" y="4157"/>
                </a:lnTo>
                <a:lnTo>
                  <a:pt x="259330" y="2760"/>
                </a:lnTo>
                <a:lnTo>
                  <a:pt x="270228" y="1830"/>
                </a:lnTo>
                <a:lnTo>
                  <a:pt x="281466" y="1209"/>
                </a:lnTo>
                <a:lnTo>
                  <a:pt x="301898" y="519"/>
                </a:lnTo>
                <a:lnTo>
                  <a:pt x="339295" y="77"/>
                </a:lnTo>
                <a:lnTo>
                  <a:pt x="371143" y="0"/>
                </a:lnTo>
                <a:lnTo>
                  <a:pt x="381520" y="981"/>
                </a:lnTo>
                <a:lnTo>
                  <a:pt x="391419" y="2628"/>
                </a:lnTo>
                <a:lnTo>
                  <a:pt x="400997" y="4718"/>
                </a:lnTo>
                <a:lnTo>
                  <a:pt x="410362" y="6111"/>
                </a:lnTo>
                <a:lnTo>
                  <a:pt x="419585" y="7039"/>
                </a:lnTo>
                <a:lnTo>
                  <a:pt x="428715" y="7659"/>
                </a:lnTo>
                <a:lnTo>
                  <a:pt x="444155" y="8347"/>
                </a:lnTo>
                <a:lnTo>
                  <a:pt x="464016" y="8734"/>
                </a:lnTo>
                <a:lnTo>
                  <a:pt x="500609" y="88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223"/>
          <p:cNvSpPr/>
          <p:nvPr/>
        </p:nvSpPr>
        <p:spPr>
          <a:xfrm>
            <a:off x="3436690" y="3661171"/>
            <a:ext cx="125153" cy="348260"/>
          </a:xfrm>
          <a:custGeom>
            <a:avLst/>
            <a:gdLst/>
            <a:ahLst/>
            <a:cxnLst/>
            <a:rect l="0" t="0" r="0" b="0"/>
            <a:pathLst>
              <a:path w="125153" h="348260">
                <a:moveTo>
                  <a:pt x="125152" y="0"/>
                </a:moveTo>
                <a:lnTo>
                  <a:pt x="117455" y="7689"/>
                </a:lnTo>
                <a:lnTo>
                  <a:pt x="116581" y="18043"/>
                </a:lnTo>
                <a:lnTo>
                  <a:pt x="115465" y="21951"/>
                </a:lnTo>
                <a:lnTo>
                  <a:pt x="111576" y="28939"/>
                </a:lnTo>
                <a:lnTo>
                  <a:pt x="109185" y="37997"/>
                </a:lnTo>
                <a:lnTo>
                  <a:pt x="108123" y="48638"/>
                </a:lnTo>
                <a:lnTo>
                  <a:pt x="107840" y="54253"/>
                </a:lnTo>
                <a:lnTo>
                  <a:pt x="107651" y="59982"/>
                </a:lnTo>
                <a:lnTo>
                  <a:pt x="106532" y="65784"/>
                </a:lnTo>
                <a:lnTo>
                  <a:pt x="104793" y="71638"/>
                </a:lnTo>
                <a:lnTo>
                  <a:pt x="102640" y="77524"/>
                </a:lnTo>
                <a:lnTo>
                  <a:pt x="101205" y="84425"/>
                </a:lnTo>
                <a:lnTo>
                  <a:pt x="100248" y="92003"/>
                </a:lnTo>
                <a:lnTo>
                  <a:pt x="99610" y="100030"/>
                </a:lnTo>
                <a:lnTo>
                  <a:pt x="98192" y="107367"/>
                </a:lnTo>
                <a:lnTo>
                  <a:pt x="96252" y="114242"/>
                </a:lnTo>
                <a:lnTo>
                  <a:pt x="68500" y="196577"/>
                </a:lnTo>
                <a:lnTo>
                  <a:pt x="65532" y="204473"/>
                </a:lnTo>
                <a:lnTo>
                  <a:pt x="62560" y="211722"/>
                </a:lnTo>
                <a:lnTo>
                  <a:pt x="59586" y="218539"/>
                </a:lnTo>
                <a:lnTo>
                  <a:pt x="55616" y="226060"/>
                </a:lnTo>
                <a:lnTo>
                  <a:pt x="50984" y="234051"/>
                </a:lnTo>
                <a:lnTo>
                  <a:pt x="45908" y="242354"/>
                </a:lnTo>
                <a:lnTo>
                  <a:pt x="41531" y="249874"/>
                </a:lnTo>
                <a:lnTo>
                  <a:pt x="34020" y="263522"/>
                </a:lnTo>
                <a:lnTo>
                  <a:pt x="30626" y="270932"/>
                </a:lnTo>
                <a:lnTo>
                  <a:pt x="27370" y="278848"/>
                </a:lnTo>
                <a:lnTo>
                  <a:pt x="24207" y="287102"/>
                </a:lnTo>
                <a:lnTo>
                  <a:pt x="21104" y="294589"/>
                </a:lnTo>
                <a:lnTo>
                  <a:pt x="18043" y="301565"/>
                </a:lnTo>
                <a:lnTo>
                  <a:pt x="15008" y="308200"/>
                </a:lnTo>
                <a:lnTo>
                  <a:pt x="11636" y="318218"/>
                </a:lnTo>
                <a:lnTo>
                  <a:pt x="10738" y="322278"/>
                </a:lnTo>
                <a:lnTo>
                  <a:pt x="7090" y="329436"/>
                </a:lnTo>
                <a:lnTo>
                  <a:pt x="4727" y="332733"/>
                </a:lnTo>
                <a:lnTo>
                  <a:pt x="2101" y="339044"/>
                </a:lnTo>
                <a:lnTo>
                  <a:pt x="0" y="3482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224"/>
          <p:cNvSpPr/>
          <p:nvPr/>
        </p:nvSpPr>
        <p:spPr>
          <a:xfrm>
            <a:off x="3258057" y="3687961"/>
            <a:ext cx="375302" cy="187524"/>
          </a:xfrm>
          <a:custGeom>
            <a:avLst/>
            <a:gdLst/>
            <a:ahLst/>
            <a:cxnLst/>
            <a:rect l="0" t="0" r="0" b="0"/>
            <a:pathLst>
              <a:path w="375302" h="187524">
                <a:moveTo>
                  <a:pt x="124997" y="0"/>
                </a:moveTo>
                <a:lnTo>
                  <a:pt x="120251" y="0"/>
                </a:lnTo>
                <a:lnTo>
                  <a:pt x="118853" y="992"/>
                </a:lnTo>
                <a:lnTo>
                  <a:pt x="117921" y="2646"/>
                </a:lnTo>
                <a:lnTo>
                  <a:pt x="117300" y="4740"/>
                </a:lnTo>
                <a:lnTo>
                  <a:pt x="115892" y="6136"/>
                </a:lnTo>
                <a:lnTo>
                  <a:pt x="113961" y="7067"/>
                </a:lnTo>
                <a:lnTo>
                  <a:pt x="111680" y="7688"/>
                </a:lnTo>
                <a:lnTo>
                  <a:pt x="109166" y="10086"/>
                </a:lnTo>
                <a:lnTo>
                  <a:pt x="106497" y="13669"/>
                </a:lnTo>
                <a:lnTo>
                  <a:pt x="103724" y="18042"/>
                </a:lnTo>
                <a:lnTo>
                  <a:pt x="101876" y="21950"/>
                </a:lnTo>
                <a:lnTo>
                  <a:pt x="100643" y="25547"/>
                </a:lnTo>
                <a:lnTo>
                  <a:pt x="99822" y="28938"/>
                </a:lnTo>
                <a:lnTo>
                  <a:pt x="98280" y="33182"/>
                </a:lnTo>
                <a:lnTo>
                  <a:pt x="96260" y="37996"/>
                </a:lnTo>
                <a:lnTo>
                  <a:pt x="93919" y="43190"/>
                </a:lnTo>
                <a:lnTo>
                  <a:pt x="90373" y="47645"/>
                </a:lnTo>
                <a:lnTo>
                  <a:pt x="86022" y="51607"/>
                </a:lnTo>
                <a:lnTo>
                  <a:pt x="81135" y="55241"/>
                </a:lnTo>
                <a:lnTo>
                  <a:pt x="77876" y="59647"/>
                </a:lnTo>
                <a:lnTo>
                  <a:pt x="75704" y="64570"/>
                </a:lnTo>
                <a:lnTo>
                  <a:pt x="74256" y="69835"/>
                </a:lnTo>
                <a:lnTo>
                  <a:pt x="71304" y="74338"/>
                </a:lnTo>
                <a:lnTo>
                  <a:pt x="67350" y="78332"/>
                </a:lnTo>
                <a:lnTo>
                  <a:pt x="62727" y="81987"/>
                </a:lnTo>
                <a:lnTo>
                  <a:pt x="58652" y="85416"/>
                </a:lnTo>
                <a:lnTo>
                  <a:pt x="54942" y="88694"/>
                </a:lnTo>
                <a:lnTo>
                  <a:pt x="48171" y="94982"/>
                </a:lnTo>
                <a:lnTo>
                  <a:pt x="35731" y="107103"/>
                </a:lnTo>
                <a:lnTo>
                  <a:pt x="368" y="142352"/>
                </a:lnTo>
                <a:lnTo>
                  <a:pt x="0" y="147460"/>
                </a:lnTo>
                <a:lnTo>
                  <a:pt x="941" y="148909"/>
                </a:lnTo>
                <a:lnTo>
                  <a:pt x="2562" y="149874"/>
                </a:lnTo>
                <a:lnTo>
                  <a:pt x="7012" y="150947"/>
                </a:lnTo>
                <a:lnTo>
                  <a:pt x="12301" y="151423"/>
                </a:lnTo>
                <a:lnTo>
                  <a:pt x="15101" y="152543"/>
                </a:lnTo>
                <a:lnTo>
                  <a:pt x="20863" y="156432"/>
                </a:lnTo>
                <a:lnTo>
                  <a:pt x="29382" y="158822"/>
                </a:lnTo>
                <a:lnTo>
                  <a:pt x="38798" y="159884"/>
                </a:lnTo>
                <a:lnTo>
                  <a:pt x="46293" y="160356"/>
                </a:lnTo>
                <a:lnTo>
                  <a:pt x="55584" y="160566"/>
                </a:lnTo>
                <a:lnTo>
                  <a:pt x="223451" y="160734"/>
                </a:lnTo>
                <a:lnTo>
                  <a:pt x="231357" y="161727"/>
                </a:lnTo>
                <a:lnTo>
                  <a:pt x="238614" y="163380"/>
                </a:lnTo>
                <a:lnTo>
                  <a:pt x="245439" y="165475"/>
                </a:lnTo>
                <a:lnTo>
                  <a:pt x="252969" y="166872"/>
                </a:lnTo>
                <a:lnTo>
                  <a:pt x="260968" y="167802"/>
                </a:lnTo>
                <a:lnTo>
                  <a:pt x="269281" y="168423"/>
                </a:lnTo>
                <a:lnTo>
                  <a:pt x="276809" y="168837"/>
                </a:lnTo>
                <a:lnTo>
                  <a:pt x="290472" y="169297"/>
                </a:lnTo>
                <a:lnTo>
                  <a:pt x="296897" y="170411"/>
                </a:lnTo>
                <a:lnTo>
                  <a:pt x="303166" y="172146"/>
                </a:lnTo>
                <a:lnTo>
                  <a:pt x="309332" y="174296"/>
                </a:lnTo>
                <a:lnTo>
                  <a:pt x="316423" y="175728"/>
                </a:lnTo>
                <a:lnTo>
                  <a:pt x="324130" y="176683"/>
                </a:lnTo>
                <a:lnTo>
                  <a:pt x="332247" y="177321"/>
                </a:lnTo>
                <a:lnTo>
                  <a:pt x="343916" y="180673"/>
                </a:lnTo>
                <a:lnTo>
                  <a:pt x="348418" y="182957"/>
                </a:lnTo>
                <a:lnTo>
                  <a:pt x="358718" y="185494"/>
                </a:lnTo>
                <a:lnTo>
                  <a:pt x="375301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225"/>
          <p:cNvSpPr/>
          <p:nvPr/>
        </p:nvSpPr>
        <p:spPr>
          <a:xfrm>
            <a:off x="374436" y="4616649"/>
            <a:ext cx="344662" cy="641008"/>
          </a:xfrm>
          <a:custGeom>
            <a:avLst/>
            <a:gdLst/>
            <a:ahLst/>
            <a:cxnLst/>
            <a:rect l="0" t="0" r="0" b="0"/>
            <a:pathLst>
              <a:path w="344662" h="641008">
                <a:moveTo>
                  <a:pt x="192692" y="0"/>
                </a:moveTo>
                <a:lnTo>
                  <a:pt x="187946" y="4740"/>
                </a:lnTo>
                <a:lnTo>
                  <a:pt x="186548" y="7129"/>
                </a:lnTo>
                <a:lnTo>
                  <a:pt x="184995" y="12429"/>
                </a:lnTo>
                <a:lnTo>
                  <a:pt x="183588" y="14238"/>
                </a:lnTo>
                <a:lnTo>
                  <a:pt x="181656" y="15445"/>
                </a:lnTo>
                <a:lnTo>
                  <a:pt x="179375" y="16250"/>
                </a:lnTo>
                <a:lnTo>
                  <a:pt x="177854" y="17778"/>
                </a:lnTo>
                <a:lnTo>
                  <a:pt x="176840" y="19789"/>
                </a:lnTo>
                <a:lnTo>
                  <a:pt x="175714" y="24670"/>
                </a:lnTo>
                <a:lnTo>
                  <a:pt x="174932" y="38808"/>
                </a:lnTo>
                <a:lnTo>
                  <a:pt x="175885" y="41747"/>
                </a:lnTo>
                <a:lnTo>
                  <a:pt x="187266" y="61305"/>
                </a:lnTo>
                <a:lnTo>
                  <a:pt x="190280" y="72225"/>
                </a:lnTo>
                <a:lnTo>
                  <a:pt x="191084" y="77916"/>
                </a:lnTo>
                <a:lnTo>
                  <a:pt x="194626" y="86884"/>
                </a:lnTo>
                <a:lnTo>
                  <a:pt x="207846" y="109999"/>
                </a:lnTo>
                <a:lnTo>
                  <a:pt x="216606" y="121117"/>
                </a:lnTo>
                <a:lnTo>
                  <a:pt x="225492" y="130695"/>
                </a:lnTo>
                <a:lnTo>
                  <a:pt x="240372" y="145815"/>
                </a:lnTo>
                <a:lnTo>
                  <a:pt x="244344" y="147811"/>
                </a:lnTo>
                <a:lnTo>
                  <a:pt x="254055" y="150030"/>
                </a:lnTo>
                <a:lnTo>
                  <a:pt x="262344" y="151016"/>
                </a:lnTo>
                <a:lnTo>
                  <a:pt x="272595" y="151571"/>
                </a:lnTo>
                <a:lnTo>
                  <a:pt x="281923" y="151735"/>
                </a:lnTo>
                <a:lnTo>
                  <a:pt x="284957" y="151758"/>
                </a:lnTo>
                <a:lnTo>
                  <a:pt x="293626" y="149138"/>
                </a:lnTo>
                <a:lnTo>
                  <a:pt x="303107" y="144666"/>
                </a:lnTo>
                <a:lnTo>
                  <a:pt x="310633" y="139371"/>
                </a:lnTo>
                <a:lnTo>
                  <a:pt x="313036" y="136570"/>
                </a:lnTo>
                <a:lnTo>
                  <a:pt x="314639" y="133711"/>
                </a:lnTo>
                <a:lnTo>
                  <a:pt x="316420" y="127888"/>
                </a:lnTo>
                <a:lnTo>
                  <a:pt x="318415" y="118039"/>
                </a:lnTo>
                <a:lnTo>
                  <a:pt x="324836" y="100082"/>
                </a:lnTo>
                <a:lnTo>
                  <a:pt x="325485" y="96487"/>
                </a:lnTo>
                <a:lnTo>
                  <a:pt x="328855" y="89847"/>
                </a:lnTo>
                <a:lnTo>
                  <a:pt x="339112" y="77499"/>
                </a:lnTo>
                <a:lnTo>
                  <a:pt x="340962" y="74486"/>
                </a:lnTo>
                <a:lnTo>
                  <a:pt x="343018" y="68493"/>
                </a:lnTo>
                <a:lnTo>
                  <a:pt x="344518" y="55345"/>
                </a:lnTo>
                <a:lnTo>
                  <a:pt x="344661" y="44771"/>
                </a:lnTo>
                <a:lnTo>
                  <a:pt x="339917" y="49425"/>
                </a:lnTo>
                <a:lnTo>
                  <a:pt x="338519" y="51802"/>
                </a:lnTo>
                <a:lnTo>
                  <a:pt x="336966" y="57088"/>
                </a:lnTo>
                <a:lnTo>
                  <a:pt x="334975" y="69558"/>
                </a:lnTo>
                <a:lnTo>
                  <a:pt x="329652" y="84550"/>
                </a:lnTo>
                <a:lnTo>
                  <a:pt x="327634" y="101561"/>
                </a:lnTo>
                <a:lnTo>
                  <a:pt x="326042" y="120160"/>
                </a:lnTo>
                <a:lnTo>
                  <a:pt x="322150" y="135756"/>
                </a:lnTo>
                <a:lnTo>
                  <a:pt x="317109" y="152609"/>
                </a:lnTo>
                <a:lnTo>
                  <a:pt x="312551" y="170021"/>
                </a:lnTo>
                <a:lnTo>
                  <a:pt x="310525" y="187682"/>
                </a:lnTo>
                <a:lnTo>
                  <a:pt x="306976" y="205454"/>
                </a:lnTo>
                <a:lnTo>
                  <a:pt x="261225" y="386966"/>
                </a:lnTo>
                <a:lnTo>
                  <a:pt x="257252" y="398868"/>
                </a:lnTo>
                <a:lnTo>
                  <a:pt x="252618" y="410771"/>
                </a:lnTo>
                <a:lnTo>
                  <a:pt x="247542" y="422675"/>
                </a:lnTo>
                <a:lnTo>
                  <a:pt x="243164" y="434580"/>
                </a:lnTo>
                <a:lnTo>
                  <a:pt x="239253" y="446486"/>
                </a:lnTo>
                <a:lnTo>
                  <a:pt x="235652" y="458391"/>
                </a:lnTo>
                <a:lnTo>
                  <a:pt x="231264" y="470297"/>
                </a:lnTo>
                <a:lnTo>
                  <a:pt x="226353" y="482203"/>
                </a:lnTo>
                <a:lnTo>
                  <a:pt x="221092" y="494109"/>
                </a:lnTo>
                <a:lnTo>
                  <a:pt x="215599" y="505023"/>
                </a:lnTo>
                <a:lnTo>
                  <a:pt x="209950" y="515275"/>
                </a:lnTo>
                <a:lnTo>
                  <a:pt x="204197" y="525087"/>
                </a:lnTo>
                <a:lnTo>
                  <a:pt x="198375" y="533613"/>
                </a:lnTo>
                <a:lnTo>
                  <a:pt x="192508" y="541281"/>
                </a:lnTo>
                <a:lnTo>
                  <a:pt x="186610" y="548377"/>
                </a:lnTo>
                <a:lnTo>
                  <a:pt x="179698" y="556084"/>
                </a:lnTo>
                <a:lnTo>
                  <a:pt x="164071" y="572586"/>
                </a:lnTo>
                <a:lnTo>
                  <a:pt x="124521" y="612744"/>
                </a:lnTo>
                <a:lnTo>
                  <a:pt x="118440" y="617847"/>
                </a:lnTo>
                <a:lnTo>
                  <a:pt x="112399" y="622242"/>
                </a:lnTo>
                <a:lnTo>
                  <a:pt x="106385" y="626164"/>
                </a:lnTo>
                <a:lnTo>
                  <a:pt x="100390" y="629770"/>
                </a:lnTo>
                <a:lnTo>
                  <a:pt x="94406" y="633167"/>
                </a:lnTo>
                <a:lnTo>
                  <a:pt x="88430" y="636423"/>
                </a:lnTo>
                <a:lnTo>
                  <a:pt x="81467" y="638595"/>
                </a:lnTo>
                <a:lnTo>
                  <a:pt x="73845" y="640042"/>
                </a:lnTo>
                <a:lnTo>
                  <a:pt x="65783" y="641007"/>
                </a:lnTo>
                <a:lnTo>
                  <a:pt x="58423" y="640658"/>
                </a:lnTo>
                <a:lnTo>
                  <a:pt x="51529" y="639434"/>
                </a:lnTo>
                <a:lnTo>
                  <a:pt x="44946" y="637624"/>
                </a:lnTo>
                <a:lnTo>
                  <a:pt x="34984" y="632969"/>
                </a:lnTo>
                <a:lnTo>
                  <a:pt x="26252" y="627593"/>
                </a:lnTo>
                <a:lnTo>
                  <a:pt x="15749" y="621896"/>
                </a:lnTo>
                <a:lnTo>
                  <a:pt x="12154" y="617995"/>
                </a:lnTo>
                <a:lnTo>
                  <a:pt x="9757" y="613411"/>
                </a:lnTo>
                <a:lnTo>
                  <a:pt x="7094" y="603025"/>
                </a:lnTo>
                <a:lnTo>
                  <a:pt x="4601" y="586021"/>
                </a:lnTo>
                <a:lnTo>
                  <a:pt x="498" y="574316"/>
                </a:lnTo>
                <a:lnTo>
                  <a:pt x="0" y="568416"/>
                </a:lnTo>
                <a:lnTo>
                  <a:pt x="3689" y="544689"/>
                </a:lnTo>
                <a:lnTo>
                  <a:pt x="5390" y="531803"/>
                </a:lnTo>
                <a:lnTo>
                  <a:pt x="9457" y="516153"/>
                </a:lnTo>
                <a:lnTo>
                  <a:pt x="14576" y="499276"/>
                </a:lnTo>
                <a:lnTo>
                  <a:pt x="17331" y="490609"/>
                </a:lnTo>
                <a:lnTo>
                  <a:pt x="25690" y="475686"/>
                </a:lnTo>
                <a:lnTo>
                  <a:pt x="36027" y="461447"/>
                </a:lnTo>
                <a:lnTo>
                  <a:pt x="47243" y="445197"/>
                </a:lnTo>
                <a:lnTo>
                  <a:pt x="56201" y="430698"/>
                </a:lnTo>
                <a:lnTo>
                  <a:pt x="64487" y="416648"/>
                </a:lnTo>
                <a:lnTo>
                  <a:pt x="74791" y="400481"/>
                </a:lnTo>
                <a:lnTo>
                  <a:pt x="81313" y="392995"/>
                </a:lnTo>
                <a:lnTo>
                  <a:pt x="88641" y="386020"/>
                </a:lnTo>
                <a:lnTo>
                  <a:pt x="96506" y="379385"/>
                </a:lnTo>
                <a:lnTo>
                  <a:pt x="103736" y="372978"/>
                </a:lnTo>
                <a:lnTo>
                  <a:pt x="117067" y="360567"/>
                </a:lnTo>
                <a:lnTo>
                  <a:pt x="135741" y="342424"/>
                </a:lnTo>
                <a:lnTo>
                  <a:pt x="142805" y="337423"/>
                </a:lnTo>
                <a:lnTo>
                  <a:pt x="150495" y="333097"/>
                </a:lnTo>
                <a:lnTo>
                  <a:pt x="158601" y="329221"/>
                </a:lnTo>
                <a:lnTo>
                  <a:pt x="165991" y="324652"/>
                </a:lnTo>
                <a:lnTo>
                  <a:pt x="172905" y="319622"/>
                </a:lnTo>
                <a:lnTo>
                  <a:pt x="179501" y="314285"/>
                </a:lnTo>
                <a:lnTo>
                  <a:pt x="186878" y="308741"/>
                </a:lnTo>
                <a:lnTo>
                  <a:pt x="203020" y="297291"/>
                </a:lnTo>
                <a:lnTo>
                  <a:pt x="210503" y="292452"/>
                </a:lnTo>
                <a:lnTo>
                  <a:pt x="217479" y="288233"/>
                </a:lnTo>
                <a:lnTo>
                  <a:pt x="224116" y="284429"/>
                </a:lnTo>
                <a:lnTo>
                  <a:pt x="231520" y="280901"/>
                </a:lnTo>
                <a:lnTo>
                  <a:pt x="239436" y="277555"/>
                </a:lnTo>
                <a:lnTo>
                  <a:pt x="247693" y="274334"/>
                </a:lnTo>
                <a:lnTo>
                  <a:pt x="256178" y="270202"/>
                </a:lnTo>
                <a:lnTo>
                  <a:pt x="264814" y="265462"/>
                </a:lnTo>
                <a:lnTo>
                  <a:pt x="273551" y="260319"/>
                </a:lnTo>
                <a:lnTo>
                  <a:pt x="281363" y="256889"/>
                </a:lnTo>
                <a:lnTo>
                  <a:pt x="288557" y="254603"/>
                </a:lnTo>
                <a:lnTo>
                  <a:pt x="308905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92280" y="4857750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227"/>
          <p:cNvSpPr/>
          <p:nvPr/>
        </p:nvSpPr>
        <p:spPr>
          <a:xfrm>
            <a:off x="888948" y="4643438"/>
            <a:ext cx="143032" cy="35719"/>
          </a:xfrm>
          <a:custGeom>
            <a:avLst/>
            <a:gdLst/>
            <a:ahLst/>
            <a:cxnLst/>
            <a:rect l="0" t="0" r="0" b="0"/>
            <a:pathLst>
              <a:path w="143032" h="35719">
                <a:moveTo>
                  <a:pt x="0" y="0"/>
                </a:moveTo>
                <a:lnTo>
                  <a:pt x="33715" y="0"/>
                </a:lnTo>
                <a:lnTo>
                  <a:pt x="39362" y="992"/>
                </a:lnTo>
                <a:lnTo>
                  <a:pt x="45114" y="2645"/>
                </a:lnTo>
                <a:lnTo>
                  <a:pt x="50935" y="4740"/>
                </a:lnTo>
                <a:lnTo>
                  <a:pt x="57795" y="6137"/>
                </a:lnTo>
                <a:lnTo>
                  <a:pt x="65348" y="7068"/>
                </a:lnTo>
                <a:lnTo>
                  <a:pt x="73364" y="7688"/>
                </a:lnTo>
                <a:lnTo>
                  <a:pt x="80694" y="9094"/>
                </a:lnTo>
                <a:lnTo>
                  <a:pt x="87567" y="11024"/>
                </a:lnTo>
                <a:lnTo>
                  <a:pt x="94136" y="13302"/>
                </a:lnTo>
                <a:lnTo>
                  <a:pt x="99508" y="15813"/>
                </a:lnTo>
                <a:lnTo>
                  <a:pt x="104083" y="18480"/>
                </a:lnTo>
                <a:lnTo>
                  <a:pt x="108126" y="21249"/>
                </a:lnTo>
                <a:lnTo>
                  <a:pt x="112808" y="23096"/>
                </a:lnTo>
                <a:lnTo>
                  <a:pt x="117916" y="24327"/>
                </a:lnTo>
                <a:lnTo>
                  <a:pt x="123308" y="25147"/>
                </a:lnTo>
                <a:lnTo>
                  <a:pt x="127896" y="26687"/>
                </a:lnTo>
                <a:lnTo>
                  <a:pt x="131947" y="28705"/>
                </a:lnTo>
                <a:lnTo>
                  <a:pt x="143031" y="357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228"/>
          <p:cNvSpPr/>
          <p:nvPr/>
        </p:nvSpPr>
        <p:spPr>
          <a:xfrm>
            <a:off x="844283" y="4750594"/>
            <a:ext cx="196636" cy="26790"/>
          </a:xfrm>
          <a:custGeom>
            <a:avLst/>
            <a:gdLst/>
            <a:ahLst/>
            <a:cxnLst/>
            <a:rect l="0" t="0" r="0" b="0"/>
            <a:pathLst>
              <a:path w="196636" h="26790">
                <a:moveTo>
                  <a:pt x="8907" y="0"/>
                </a:moveTo>
                <a:lnTo>
                  <a:pt x="336" y="0"/>
                </a:lnTo>
                <a:lnTo>
                  <a:pt x="213" y="992"/>
                </a:lnTo>
                <a:lnTo>
                  <a:pt x="131" y="2645"/>
                </a:lnTo>
                <a:lnTo>
                  <a:pt x="0" y="7689"/>
                </a:lnTo>
                <a:lnTo>
                  <a:pt x="982" y="8102"/>
                </a:lnTo>
                <a:lnTo>
                  <a:pt x="7111" y="8684"/>
                </a:lnTo>
                <a:lnTo>
                  <a:pt x="12413" y="8821"/>
                </a:lnTo>
                <a:lnTo>
                  <a:pt x="58858" y="8927"/>
                </a:lnTo>
                <a:lnTo>
                  <a:pt x="65053" y="9920"/>
                </a:lnTo>
                <a:lnTo>
                  <a:pt x="71169" y="11574"/>
                </a:lnTo>
                <a:lnTo>
                  <a:pt x="77234" y="13669"/>
                </a:lnTo>
                <a:lnTo>
                  <a:pt x="84256" y="15066"/>
                </a:lnTo>
                <a:lnTo>
                  <a:pt x="91918" y="15997"/>
                </a:lnTo>
                <a:lnTo>
                  <a:pt x="100005" y="16618"/>
                </a:lnTo>
                <a:lnTo>
                  <a:pt x="107384" y="17031"/>
                </a:lnTo>
                <a:lnTo>
                  <a:pt x="120879" y="17492"/>
                </a:lnTo>
                <a:lnTo>
                  <a:pt x="146723" y="17787"/>
                </a:lnTo>
                <a:lnTo>
                  <a:pt x="162533" y="17827"/>
                </a:lnTo>
                <a:lnTo>
                  <a:pt x="169927" y="18830"/>
                </a:lnTo>
                <a:lnTo>
                  <a:pt x="176843" y="20491"/>
                </a:lnTo>
                <a:lnTo>
                  <a:pt x="196635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229"/>
          <p:cNvSpPr/>
          <p:nvPr/>
        </p:nvSpPr>
        <p:spPr>
          <a:xfrm>
            <a:off x="1246572" y="4500595"/>
            <a:ext cx="429048" cy="535750"/>
          </a:xfrm>
          <a:custGeom>
            <a:avLst/>
            <a:gdLst/>
            <a:ahLst/>
            <a:cxnLst/>
            <a:rect l="0" t="0" r="0" b="0"/>
            <a:pathLst>
              <a:path w="429048" h="535750">
                <a:moveTo>
                  <a:pt x="89348" y="8897"/>
                </a:moveTo>
                <a:lnTo>
                  <a:pt x="89348" y="4157"/>
                </a:lnTo>
                <a:lnTo>
                  <a:pt x="90342" y="2760"/>
                </a:lnTo>
                <a:lnTo>
                  <a:pt x="91997" y="1829"/>
                </a:lnTo>
                <a:lnTo>
                  <a:pt x="96485" y="795"/>
                </a:lnTo>
                <a:lnTo>
                  <a:pt x="107460" y="131"/>
                </a:lnTo>
                <a:lnTo>
                  <a:pt x="118884" y="16"/>
                </a:lnTo>
                <a:lnTo>
                  <a:pt x="123938" y="0"/>
                </a:lnTo>
                <a:lnTo>
                  <a:pt x="134851" y="2628"/>
                </a:lnTo>
                <a:lnTo>
                  <a:pt x="140542" y="4718"/>
                </a:lnTo>
                <a:lnTo>
                  <a:pt x="147316" y="6111"/>
                </a:lnTo>
                <a:lnTo>
                  <a:pt x="154812" y="7040"/>
                </a:lnTo>
                <a:lnTo>
                  <a:pt x="162789" y="7659"/>
                </a:lnTo>
                <a:lnTo>
                  <a:pt x="170093" y="9064"/>
                </a:lnTo>
                <a:lnTo>
                  <a:pt x="176949" y="10992"/>
                </a:lnTo>
                <a:lnTo>
                  <a:pt x="206973" y="21217"/>
                </a:lnTo>
                <a:lnTo>
                  <a:pt x="215442" y="23064"/>
                </a:lnTo>
                <a:lnTo>
                  <a:pt x="224067" y="24294"/>
                </a:lnTo>
                <a:lnTo>
                  <a:pt x="232797" y="25115"/>
                </a:lnTo>
                <a:lnTo>
                  <a:pt x="241598" y="26654"/>
                </a:lnTo>
                <a:lnTo>
                  <a:pt x="250444" y="28673"/>
                </a:lnTo>
                <a:lnTo>
                  <a:pt x="259321" y="31011"/>
                </a:lnTo>
                <a:lnTo>
                  <a:pt x="268220" y="33562"/>
                </a:lnTo>
                <a:lnTo>
                  <a:pt x="286053" y="39041"/>
                </a:lnTo>
                <a:lnTo>
                  <a:pt x="293987" y="42883"/>
                </a:lnTo>
                <a:lnTo>
                  <a:pt x="301262" y="47430"/>
                </a:lnTo>
                <a:lnTo>
                  <a:pt x="308100" y="52445"/>
                </a:lnTo>
                <a:lnTo>
                  <a:pt x="315637" y="56781"/>
                </a:lnTo>
                <a:lnTo>
                  <a:pt x="323643" y="60663"/>
                </a:lnTo>
                <a:lnTo>
                  <a:pt x="331959" y="64244"/>
                </a:lnTo>
                <a:lnTo>
                  <a:pt x="339490" y="68615"/>
                </a:lnTo>
                <a:lnTo>
                  <a:pt x="346497" y="73513"/>
                </a:lnTo>
                <a:lnTo>
                  <a:pt x="358587" y="84248"/>
                </a:lnTo>
                <a:lnTo>
                  <a:pt x="371971" y="100457"/>
                </a:lnTo>
                <a:lnTo>
                  <a:pt x="382490" y="108460"/>
                </a:lnTo>
                <a:lnTo>
                  <a:pt x="391139" y="117970"/>
                </a:lnTo>
                <a:lnTo>
                  <a:pt x="401592" y="134481"/>
                </a:lnTo>
                <a:lnTo>
                  <a:pt x="407905" y="146071"/>
                </a:lnTo>
                <a:lnTo>
                  <a:pt x="414022" y="157837"/>
                </a:lnTo>
                <a:lnTo>
                  <a:pt x="417403" y="169682"/>
                </a:lnTo>
                <a:lnTo>
                  <a:pt x="418906" y="181560"/>
                </a:lnTo>
                <a:lnTo>
                  <a:pt x="419574" y="193454"/>
                </a:lnTo>
                <a:lnTo>
                  <a:pt x="419871" y="205355"/>
                </a:lnTo>
                <a:lnTo>
                  <a:pt x="419950" y="211307"/>
                </a:lnTo>
                <a:lnTo>
                  <a:pt x="417389" y="223211"/>
                </a:lnTo>
                <a:lnTo>
                  <a:pt x="415315" y="229163"/>
                </a:lnTo>
                <a:lnTo>
                  <a:pt x="407714" y="241069"/>
                </a:lnTo>
                <a:lnTo>
                  <a:pt x="397714" y="252976"/>
                </a:lnTo>
                <a:lnTo>
                  <a:pt x="386647" y="264882"/>
                </a:lnTo>
                <a:lnTo>
                  <a:pt x="369249" y="282741"/>
                </a:lnTo>
                <a:lnTo>
                  <a:pt x="362363" y="287702"/>
                </a:lnTo>
                <a:lnTo>
                  <a:pt x="354793" y="292002"/>
                </a:lnTo>
                <a:lnTo>
                  <a:pt x="346767" y="295860"/>
                </a:lnTo>
                <a:lnTo>
                  <a:pt x="338436" y="300417"/>
                </a:lnTo>
                <a:lnTo>
                  <a:pt x="329902" y="305439"/>
                </a:lnTo>
                <a:lnTo>
                  <a:pt x="321233" y="310771"/>
                </a:lnTo>
                <a:lnTo>
                  <a:pt x="313467" y="315318"/>
                </a:lnTo>
                <a:lnTo>
                  <a:pt x="299541" y="323017"/>
                </a:lnTo>
                <a:lnTo>
                  <a:pt x="292053" y="326459"/>
                </a:lnTo>
                <a:lnTo>
                  <a:pt x="284081" y="329745"/>
                </a:lnTo>
                <a:lnTo>
                  <a:pt x="275787" y="332928"/>
                </a:lnTo>
                <a:lnTo>
                  <a:pt x="266284" y="335051"/>
                </a:lnTo>
                <a:lnTo>
                  <a:pt x="255976" y="336466"/>
                </a:lnTo>
                <a:lnTo>
                  <a:pt x="245130" y="337409"/>
                </a:lnTo>
                <a:lnTo>
                  <a:pt x="234920" y="339030"/>
                </a:lnTo>
                <a:lnTo>
                  <a:pt x="225134" y="341103"/>
                </a:lnTo>
                <a:lnTo>
                  <a:pt x="215630" y="343477"/>
                </a:lnTo>
                <a:lnTo>
                  <a:pt x="206314" y="345060"/>
                </a:lnTo>
                <a:lnTo>
                  <a:pt x="197124" y="346115"/>
                </a:lnTo>
                <a:lnTo>
                  <a:pt x="188017" y="346819"/>
                </a:lnTo>
                <a:lnTo>
                  <a:pt x="178966" y="346296"/>
                </a:lnTo>
                <a:lnTo>
                  <a:pt x="169952" y="344954"/>
                </a:lnTo>
                <a:lnTo>
                  <a:pt x="160963" y="343067"/>
                </a:lnTo>
                <a:lnTo>
                  <a:pt x="151991" y="341810"/>
                </a:lnTo>
                <a:lnTo>
                  <a:pt x="143029" y="340972"/>
                </a:lnTo>
                <a:lnTo>
                  <a:pt x="134075" y="340413"/>
                </a:lnTo>
                <a:lnTo>
                  <a:pt x="125126" y="339048"/>
                </a:lnTo>
                <a:lnTo>
                  <a:pt x="116180" y="337147"/>
                </a:lnTo>
                <a:lnTo>
                  <a:pt x="107236" y="334887"/>
                </a:lnTo>
                <a:lnTo>
                  <a:pt x="99287" y="332387"/>
                </a:lnTo>
                <a:lnTo>
                  <a:pt x="92001" y="329729"/>
                </a:lnTo>
                <a:lnTo>
                  <a:pt x="78608" y="324129"/>
                </a:lnTo>
                <a:lnTo>
                  <a:pt x="66034" y="318334"/>
                </a:lnTo>
                <a:lnTo>
                  <a:pt x="47786" y="309493"/>
                </a:lnTo>
                <a:lnTo>
                  <a:pt x="34544" y="300589"/>
                </a:lnTo>
                <a:lnTo>
                  <a:pt x="27577" y="291997"/>
                </a:lnTo>
                <a:lnTo>
                  <a:pt x="18071" y="278648"/>
                </a:lnTo>
                <a:lnTo>
                  <a:pt x="15012" y="275051"/>
                </a:lnTo>
                <a:lnTo>
                  <a:pt x="11979" y="272654"/>
                </a:lnTo>
                <a:lnTo>
                  <a:pt x="5960" y="269990"/>
                </a:lnTo>
                <a:lnTo>
                  <a:pt x="3958" y="268287"/>
                </a:lnTo>
                <a:lnTo>
                  <a:pt x="2623" y="266160"/>
                </a:lnTo>
                <a:lnTo>
                  <a:pt x="1140" y="261150"/>
                </a:lnTo>
                <a:lnTo>
                  <a:pt x="0" y="250492"/>
                </a:lnTo>
                <a:lnTo>
                  <a:pt x="7100" y="250096"/>
                </a:lnTo>
                <a:lnTo>
                  <a:pt x="12400" y="250042"/>
                </a:lnTo>
                <a:lnTo>
                  <a:pt x="25714" y="254752"/>
                </a:lnTo>
                <a:lnTo>
                  <a:pt x="41867" y="259096"/>
                </a:lnTo>
                <a:lnTo>
                  <a:pt x="52022" y="263302"/>
                </a:lnTo>
                <a:lnTo>
                  <a:pt x="63157" y="271125"/>
                </a:lnTo>
                <a:lnTo>
                  <a:pt x="75721" y="280224"/>
                </a:lnTo>
                <a:lnTo>
                  <a:pt x="83243" y="284040"/>
                </a:lnTo>
                <a:lnTo>
                  <a:pt x="91238" y="287576"/>
                </a:lnTo>
                <a:lnTo>
                  <a:pt x="99548" y="290925"/>
                </a:lnTo>
                <a:lnTo>
                  <a:pt x="116726" y="297292"/>
                </a:lnTo>
                <a:lnTo>
                  <a:pt x="125479" y="301372"/>
                </a:lnTo>
                <a:lnTo>
                  <a:pt x="134294" y="306075"/>
                </a:lnTo>
                <a:lnTo>
                  <a:pt x="143151" y="311195"/>
                </a:lnTo>
                <a:lnTo>
                  <a:pt x="160938" y="322177"/>
                </a:lnTo>
                <a:lnTo>
                  <a:pt x="196636" y="345395"/>
                </a:lnTo>
                <a:lnTo>
                  <a:pt x="277077" y="398831"/>
                </a:lnTo>
                <a:lnTo>
                  <a:pt x="285023" y="404782"/>
                </a:lnTo>
                <a:lnTo>
                  <a:pt x="292307" y="410735"/>
                </a:lnTo>
                <a:lnTo>
                  <a:pt x="305698" y="422640"/>
                </a:lnTo>
                <a:lnTo>
                  <a:pt x="318271" y="434546"/>
                </a:lnTo>
                <a:lnTo>
                  <a:pt x="341264" y="457146"/>
                </a:lnTo>
                <a:lnTo>
                  <a:pt x="348673" y="463503"/>
                </a:lnTo>
                <a:lnTo>
                  <a:pt x="355599" y="468733"/>
                </a:lnTo>
                <a:lnTo>
                  <a:pt x="368592" y="478182"/>
                </a:lnTo>
                <a:lnTo>
                  <a:pt x="380989" y="488998"/>
                </a:lnTo>
                <a:lnTo>
                  <a:pt x="393120" y="500418"/>
                </a:lnTo>
                <a:lnTo>
                  <a:pt x="429047" y="5357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230"/>
          <p:cNvSpPr/>
          <p:nvPr/>
        </p:nvSpPr>
        <p:spPr>
          <a:xfrm>
            <a:off x="1828496" y="4464844"/>
            <a:ext cx="276217" cy="625079"/>
          </a:xfrm>
          <a:custGeom>
            <a:avLst/>
            <a:gdLst/>
            <a:ahLst/>
            <a:cxnLst/>
            <a:rect l="0" t="0" r="0" b="0"/>
            <a:pathLst>
              <a:path w="276217" h="625079">
                <a:moveTo>
                  <a:pt x="276216" y="0"/>
                </a:moveTo>
                <a:lnTo>
                  <a:pt x="216375" y="29888"/>
                </a:lnTo>
                <a:lnTo>
                  <a:pt x="210497" y="33816"/>
                </a:lnTo>
                <a:lnTo>
                  <a:pt x="204592" y="38419"/>
                </a:lnTo>
                <a:lnTo>
                  <a:pt x="198669" y="43472"/>
                </a:lnTo>
                <a:lnTo>
                  <a:pt x="192733" y="48825"/>
                </a:lnTo>
                <a:lnTo>
                  <a:pt x="180841" y="60065"/>
                </a:lnTo>
                <a:lnTo>
                  <a:pt x="162977" y="77549"/>
                </a:lnTo>
                <a:lnTo>
                  <a:pt x="157020" y="84441"/>
                </a:lnTo>
                <a:lnTo>
                  <a:pt x="151062" y="92013"/>
                </a:lnTo>
                <a:lnTo>
                  <a:pt x="145103" y="100037"/>
                </a:lnTo>
                <a:lnTo>
                  <a:pt x="139144" y="107371"/>
                </a:lnTo>
                <a:lnTo>
                  <a:pt x="133185" y="114244"/>
                </a:lnTo>
                <a:lnTo>
                  <a:pt x="127225" y="120811"/>
                </a:lnTo>
                <a:lnTo>
                  <a:pt x="121266" y="128166"/>
                </a:lnTo>
                <a:lnTo>
                  <a:pt x="115306" y="136045"/>
                </a:lnTo>
                <a:lnTo>
                  <a:pt x="109347" y="144275"/>
                </a:lnTo>
                <a:lnTo>
                  <a:pt x="102394" y="151746"/>
                </a:lnTo>
                <a:lnTo>
                  <a:pt x="94779" y="158710"/>
                </a:lnTo>
                <a:lnTo>
                  <a:pt x="86722" y="165338"/>
                </a:lnTo>
                <a:lnTo>
                  <a:pt x="79365" y="172734"/>
                </a:lnTo>
                <a:lnTo>
                  <a:pt x="72473" y="180640"/>
                </a:lnTo>
                <a:lnTo>
                  <a:pt x="65892" y="188887"/>
                </a:lnTo>
                <a:lnTo>
                  <a:pt x="59519" y="197363"/>
                </a:lnTo>
                <a:lnTo>
                  <a:pt x="47139" y="214717"/>
                </a:lnTo>
                <a:lnTo>
                  <a:pt x="42050" y="223512"/>
                </a:lnTo>
                <a:lnTo>
                  <a:pt x="33747" y="241221"/>
                </a:lnTo>
                <a:lnTo>
                  <a:pt x="26745" y="259014"/>
                </a:lnTo>
                <a:lnTo>
                  <a:pt x="19329" y="277836"/>
                </a:lnTo>
                <a:lnTo>
                  <a:pt x="14571" y="288412"/>
                </a:lnTo>
                <a:lnTo>
                  <a:pt x="9412" y="299431"/>
                </a:lnTo>
                <a:lnTo>
                  <a:pt x="5972" y="309753"/>
                </a:lnTo>
                <a:lnTo>
                  <a:pt x="2151" y="329161"/>
                </a:lnTo>
                <a:lnTo>
                  <a:pt x="1132" y="339495"/>
                </a:lnTo>
                <a:lnTo>
                  <a:pt x="452" y="350353"/>
                </a:lnTo>
                <a:lnTo>
                  <a:pt x="0" y="361561"/>
                </a:lnTo>
                <a:lnTo>
                  <a:pt x="691" y="372009"/>
                </a:lnTo>
                <a:lnTo>
                  <a:pt x="2145" y="381951"/>
                </a:lnTo>
                <a:lnTo>
                  <a:pt x="4108" y="391556"/>
                </a:lnTo>
                <a:lnTo>
                  <a:pt x="8937" y="412811"/>
                </a:lnTo>
                <a:lnTo>
                  <a:pt x="20131" y="458795"/>
                </a:lnTo>
                <a:lnTo>
                  <a:pt x="23051" y="469573"/>
                </a:lnTo>
                <a:lnTo>
                  <a:pt x="28945" y="489488"/>
                </a:lnTo>
                <a:lnTo>
                  <a:pt x="37847" y="517434"/>
                </a:lnTo>
                <a:lnTo>
                  <a:pt x="46447" y="535564"/>
                </a:lnTo>
                <a:lnTo>
                  <a:pt x="51521" y="544566"/>
                </a:lnTo>
                <a:lnTo>
                  <a:pt x="56890" y="552552"/>
                </a:lnTo>
                <a:lnTo>
                  <a:pt x="62457" y="559860"/>
                </a:lnTo>
                <a:lnTo>
                  <a:pt x="68154" y="566717"/>
                </a:lnTo>
                <a:lnTo>
                  <a:pt x="73939" y="574264"/>
                </a:lnTo>
                <a:lnTo>
                  <a:pt x="79782" y="582272"/>
                </a:lnTo>
                <a:lnTo>
                  <a:pt x="85664" y="590587"/>
                </a:lnTo>
                <a:lnTo>
                  <a:pt x="90578" y="598116"/>
                </a:lnTo>
                <a:lnTo>
                  <a:pt x="98688" y="611771"/>
                </a:lnTo>
                <a:lnTo>
                  <a:pt x="102241" y="616207"/>
                </a:lnTo>
                <a:lnTo>
                  <a:pt x="105603" y="619164"/>
                </a:lnTo>
                <a:lnTo>
                  <a:pt x="115306" y="6250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231"/>
          <p:cNvSpPr/>
          <p:nvPr/>
        </p:nvSpPr>
        <p:spPr>
          <a:xfrm>
            <a:off x="2095773" y="4732734"/>
            <a:ext cx="339700" cy="223244"/>
          </a:xfrm>
          <a:custGeom>
            <a:avLst/>
            <a:gdLst/>
            <a:ahLst/>
            <a:cxnLst/>
            <a:rect l="0" t="0" r="0" b="0"/>
            <a:pathLst>
              <a:path w="339700" h="223244">
                <a:moveTo>
                  <a:pt x="339699" y="0"/>
                </a:moveTo>
                <a:lnTo>
                  <a:pt x="334953" y="4740"/>
                </a:lnTo>
                <a:lnTo>
                  <a:pt x="332562" y="6138"/>
                </a:lnTo>
                <a:lnTo>
                  <a:pt x="323431" y="8562"/>
                </a:lnTo>
                <a:lnTo>
                  <a:pt x="319887" y="14058"/>
                </a:lnTo>
                <a:lnTo>
                  <a:pt x="317552" y="18302"/>
                </a:lnTo>
                <a:lnTo>
                  <a:pt x="314008" y="22123"/>
                </a:lnTo>
                <a:lnTo>
                  <a:pt x="304774" y="29015"/>
                </a:lnTo>
                <a:lnTo>
                  <a:pt x="299530" y="32242"/>
                </a:lnTo>
                <a:lnTo>
                  <a:pt x="294047" y="35385"/>
                </a:lnTo>
                <a:lnTo>
                  <a:pt x="282658" y="41524"/>
                </a:lnTo>
                <a:lnTo>
                  <a:pt x="270975" y="47559"/>
                </a:lnTo>
                <a:lnTo>
                  <a:pt x="265078" y="51551"/>
                </a:lnTo>
                <a:lnTo>
                  <a:pt x="259160" y="56195"/>
                </a:lnTo>
                <a:lnTo>
                  <a:pt x="253228" y="61276"/>
                </a:lnTo>
                <a:lnTo>
                  <a:pt x="246294" y="65656"/>
                </a:lnTo>
                <a:lnTo>
                  <a:pt x="238692" y="69567"/>
                </a:lnTo>
                <a:lnTo>
                  <a:pt x="230644" y="73167"/>
                </a:lnTo>
                <a:lnTo>
                  <a:pt x="222298" y="77552"/>
                </a:lnTo>
                <a:lnTo>
                  <a:pt x="213754" y="82459"/>
                </a:lnTo>
                <a:lnTo>
                  <a:pt x="205079" y="87715"/>
                </a:lnTo>
                <a:lnTo>
                  <a:pt x="187494" y="98847"/>
                </a:lnTo>
                <a:lnTo>
                  <a:pt x="178633" y="104594"/>
                </a:lnTo>
                <a:lnTo>
                  <a:pt x="169745" y="109416"/>
                </a:lnTo>
                <a:lnTo>
                  <a:pt x="160840" y="113624"/>
                </a:lnTo>
                <a:lnTo>
                  <a:pt x="151924" y="117422"/>
                </a:lnTo>
                <a:lnTo>
                  <a:pt x="143000" y="121937"/>
                </a:lnTo>
                <a:lnTo>
                  <a:pt x="134071" y="126932"/>
                </a:lnTo>
                <a:lnTo>
                  <a:pt x="125139" y="132247"/>
                </a:lnTo>
                <a:lnTo>
                  <a:pt x="107267" y="143443"/>
                </a:lnTo>
                <a:lnTo>
                  <a:pt x="98330" y="149207"/>
                </a:lnTo>
                <a:lnTo>
                  <a:pt x="89392" y="154042"/>
                </a:lnTo>
                <a:lnTo>
                  <a:pt x="80454" y="158257"/>
                </a:lnTo>
                <a:lnTo>
                  <a:pt x="71515" y="162059"/>
                </a:lnTo>
                <a:lnTo>
                  <a:pt x="63569" y="166579"/>
                </a:lnTo>
                <a:lnTo>
                  <a:pt x="56285" y="171576"/>
                </a:lnTo>
                <a:lnTo>
                  <a:pt x="49443" y="176892"/>
                </a:lnTo>
                <a:lnTo>
                  <a:pt x="41901" y="182420"/>
                </a:lnTo>
                <a:lnTo>
                  <a:pt x="25576" y="193854"/>
                </a:lnTo>
                <a:lnTo>
                  <a:pt x="19037" y="198690"/>
                </a:lnTo>
                <a:lnTo>
                  <a:pt x="13685" y="202905"/>
                </a:lnTo>
                <a:lnTo>
                  <a:pt x="9123" y="206708"/>
                </a:lnTo>
                <a:lnTo>
                  <a:pt x="6082" y="210235"/>
                </a:lnTo>
                <a:lnTo>
                  <a:pt x="4055" y="213578"/>
                </a:lnTo>
                <a:lnTo>
                  <a:pt x="0" y="22324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232"/>
          <p:cNvSpPr/>
          <p:nvPr/>
        </p:nvSpPr>
        <p:spPr>
          <a:xfrm>
            <a:off x="2158349" y="4661297"/>
            <a:ext cx="357579" cy="348259"/>
          </a:xfrm>
          <a:custGeom>
            <a:avLst/>
            <a:gdLst/>
            <a:ahLst/>
            <a:cxnLst/>
            <a:rect l="0" t="0" r="0" b="0"/>
            <a:pathLst>
              <a:path w="357579" h="348259">
                <a:moveTo>
                  <a:pt x="0" y="0"/>
                </a:moveTo>
                <a:lnTo>
                  <a:pt x="0" y="7689"/>
                </a:lnTo>
                <a:lnTo>
                  <a:pt x="4746" y="13302"/>
                </a:lnTo>
                <a:lnTo>
                  <a:pt x="17189" y="25990"/>
                </a:lnTo>
                <a:lnTo>
                  <a:pt x="33457" y="42317"/>
                </a:lnTo>
                <a:lnTo>
                  <a:pt x="40183" y="48055"/>
                </a:lnTo>
                <a:lnTo>
                  <a:pt x="47648" y="53864"/>
                </a:lnTo>
                <a:lnTo>
                  <a:pt x="55604" y="59722"/>
                </a:lnTo>
                <a:lnTo>
                  <a:pt x="72390" y="71522"/>
                </a:lnTo>
                <a:lnTo>
                  <a:pt x="81038" y="77446"/>
                </a:lnTo>
                <a:lnTo>
                  <a:pt x="101242" y="91968"/>
                </a:lnTo>
                <a:lnTo>
                  <a:pt x="112192" y="100007"/>
                </a:lnTo>
                <a:lnTo>
                  <a:pt x="122472" y="108343"/>
                </a:lnTo>
                <a:lnTo>
                  <a:pt x="132305" y="116877"/>
                </a:lnTo>
                <a:lnTo>
                  <a:pt x="141840" y="125543"/>
                </a:lnTo>
                <a:lnTo>
                  <a:pt x="160381" y="143109"/>
                </a:lnTo>
                <a:lnTo>
                  <a:pt x="196564" y="178640"/>
                </a:lnTo>
                <a:lnTo>
                  <a:pt x="204545" y="187554"/>
                </a:lnTo>
                <a:lnTo>
                  <a:pt x="211852" y="196473"/>
                </a:lnTo>
                <a:lnTo>
                  <a:pt x="218710" y="205396"/>
                </a:lnTo>
                <a:lnTo>
                  <a:pt x="226262" y="214321"/>
                </a:lnTo>
                <a:lnTo>
                  <a:pt x="234276" y="223248"/>
                </a:lnTo>
                <a:lnTo>
                  <a:pt x="250134" y="240112"/>
                </a:lnTo>
                <a:lnTo>
                  <a:pt x="276500" y="267107"/>
                </a:lnTo>
                <a:lnTo>
                  <a:pt x="357578" y="3482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233"/>
          <p:cNvSpPr/>
          <p:nvPr/>
        </p:nvSpPr>
        <p:spPr>
          <a:xfrm>
            <a:off x="2784110" y="4723805"/>
            <a:ext cx="71517" cy="169665"/>
          </a:xfrm>
          <a:custGeom>
            <a:avLst/>
            <a:gdLst/>
            <a:ahLst/>
            <a:cxnLst/>
            <a:rect l="0" t="0" r="0" b="0"/>
            <a:pathLst>
              <a:path w="71517" h="169665">
                <a:moveTo>
                  <a:pt x="71516" y="0"/>
                </a:moveTo>
                <a:lnTo>
                  <a:pt x="71516" y="4740"/>
                </a:lnTo>
                <a:lnTo>
                  <a:pt x="70523" y="7129"/>
                </a:lnTo>
                <a:lnTo>
                  <a:pt x="68868" y="9713"/>
                </a:lnTo>
                <a:lnTo>
                  <a:pt x="63819" y="16251"/>
                </a:lnTo>
                <a:lnTo>
                  <a:pt x="62412" y="18771"/>
                </a:lnTo>
                <a:lnTo>
                  <a:pt x="58199" y="26864"/>
                </a:lnTo>
                <a:lnTo>
                  <a:pt x="55685" y="30807"/>
                </a:lnTo>
                <a:lnTo>
                  <a:pt x="53016" y="34429"/>
                </a:lnTo>
                <a:lnTo>
                  <a:pt x="50243" y="37836"/>
                </a:lnTo>
                <a:lnTo>
                  <a:pt x="48395" y="42091"/>
                </a:lnTo>
                <a:lnTo>
                  <a:pt x="47163" y="46912"/>
                </a:lnTo>
                <a:lnTo>
                  <a:pt x="46341" y="52111"/>
                </a:lnTo>
                <a:lnTo>
                  <a:pt x="44800" y="57561"/>
                </a:lnTo>
                <a:lnTo>
                  <a:pt x="42779" y="63178"/>
                </a:lnTo>
                <a:lnTo>
                  <a:pt x="40439" y="68908"/>
                </a:lnTo>
                <a:lnTo>
                  <a:pt x="37885" y="74712"/>
                </a:lnTo>
                <a:lnTo>
                  <a:pt x="32399" y="86453"/>
                </a:lnTo>
                <a:lnTo>
                  <a:pt x="14866" y="122050"/>
                </a:lnTo>
                <a:lnTo>
                  <a:pt x="12891" y="127007"/>
                </a:lnTo>
                <a:lnTo>
                  <a:pt x="11574" y="131304"/>
                </a:lnTo>
                <a:lnTo>
                  <a:pt x="10696" y="135161"/>
                </a:lnTo>
                <a:lnTo>
                  <a:pt x="10111" y="139717"/>
                </a:lnTo>
                <a:lnTo>
                  <a:pt x="9720" y="144738"/>
                </a:lnTo>
                <a:lnTo>
                  <a:pt x="9460" y="150070"/>
                </a:lnTo>
                <a:lnTo>
                  <a:pt x="8293" y="154617"/>
                </a:lnTo>
                <a:lnTo>
                  <a:pt x="6523" y="158640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234"/>
          <p:cNvSpPr/>
          <p:nvPr/>
        </p:nvSpPr>
        <p:spPr>
          <a:xfrm>
            <a:off x="2676837" y="4750594"/>
            <a:ext cx="214548" cy="44649"/>
          </a:xfrm>
          <a:custGeom>
            <a:avLst/>
            <a:gdLst/>
            <a:ahLst/>
            <a:cxnLst/>
            <a:rect l="0" t="0" r="0" b="0"/>
            <a:pathLst>
              <a:path w="214548" h="44649">
                <a:moveTo>
                  <a:pt x="0" y="0"/>
                </a:moveTo>
                <a:lnTo>
                  <a:pt x="4746" y="4740"/>
                </a:lnTo>
                <a:lnTo>
                  <a:pt x="7137" y="6137"/>
                </a:lnTo>
                <a:lnTo>
                  <a:pt x="9724" y="7068"/>
                </a:lnTo>
                <a:lnTo>
                  <a:pt x="12443" y="7688"/>
                </a:lnTo>
                <a:lnTo>
                  <a:pt x="16241" y="9094"/>
                </a:lnTo>
                <a:lnTo>
                  <a:pt x="20760" y="11024"/>
                </a:lnTo>
                <a:lnTo>
                  <a:pt x="25759" y="13302"/>
                </a:lnTo>
                <a:lnTo>
                  <a:pt x="32072" y="14821"/>
                </a:lnTo>
                <a:lnTo>
                  <a:pt x="39260" y="15834"/>
                </a:lnTo>
                <a:lnTo>
                  <a:pt x="47032" y="16509"/>
                </a:lnTo>
                <a:lnTo>
                  <a:pt x="55194" y="17951"/>
                </a:lnTo>
                <a:lnTo>
                  <a:pt x="63614" y="19905"/>
                </a:lnTo>
                <a:lnTo>
                  <a:pt x="72208" y="22200"/>
                </a:lnTo>
                <a:lnTo>
                  <a:pt x="79923" y="23730"/>
                </a:lnTo>
                <a:lnTo>
                  <a:pt x="87053" y="24749"/>
                </a:lnTo>
                <a:lnTo>
                  <a:pt x="93793" y="25429"/>
                </a:lnTo>
                <a:lnTo>
                  <a:pt x="101267" y="26874"/>
                </a:lnTo>
                <a:lnTo>
                  <a:pt x="109228" y="28830"/>
                </a:lnTo>
                <a:lnTo>
                  <a:pt x="117516" y="31127"/>
                </a:lnTo>
                <a:lnTo>
                  <a:pt x="126021" y="32657"/>
                </a:lnTo>
                <a:lnTo>
                  <a:pt x="134671" y="33677"/>
                </a:lnTo>
                <a:lnTo>
                  <a:pt x="143418" y="34358"/>
                </a:lnTo>
                <a:lnTo>
                  <a:pt x="152228" y="35803"/>
                </a:lnTo>
                <a:lnTo>
                  <a:pt x="161082" y="37759"/>
                </a:lnTo>
                <a:lnTo>
                  <a:pt x="169964" y="40055"/>
                </a:lnTo>
                <a:lnTo>
                  <a:pt x="178866" y="41587"/>
                </a:lnTo>
                <a:lnTo>
                  <a:pt x="187780" y="42607"/>
                </a:lnTo>
                <a:lnTo>
                  <a:pt x="214547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235"/>
          <p:cNvSpPr/>
          <p:nvPr/>
        </p:nvSpPr>
        <p:spPr>
          <a:xfrm>
            <a:off x="3105931" y="4598789"/>
            <a:ext cx="348099" cy="392907"/>
          </a:xfrm>
          <a:custGeom>
            <a:avLst/>
            <a:gdLst/>
            <a:ahLst/>
            <a:cxnLst/>
            <a:rect l="0" t="0" r="0" b="0"/>
            <a:pathLst>
              <a:path w="348099" h="392907">
                <a:moveTo>
                  <a:pt x="0" y="0"/>
                </a:moveTo>
                <a:lnTo>
                  <a:pt x="59765" y="0"/>
                </a:lnTo>
                <a:lnTo>
                  <a:pt x="65668" y="992"/>
                </a:lnTo>
                <a:lnTo>
                  <a:pt x="71590" y="2646"/>
                </a:lnTo>
                <a:lnTo>
                  <a:pt x="77525" y="4740"/>
                </a:lnTo>
                <a:lnTo>
                  <a:pt x="84461" y="6137"/>
                </a:lnTo>
                <a:lnTo>
                  <a:pt x="92065" y="7068"/>
                </a:lnTo>
                <a:lnTo>
                  <a:pt x="100114" y="7689"/>
                </a:lnTo>
                <a:lnTo>
                  <a:pt x="108460" y="9094"/>
                </a:lnTo>
                <a:lnTo>
                  <a:pt x="117004" y="11024"/>
                </a:lnTo>
                <a:lnTo>
                  <a:pt x="125679" y="13302"/>
                </a:lnTo>
                <a:lnTo>
                  <a:pt x="133450" y="15814"/>
                </a:lnTo>
                <a:lnTo>
                  <a:pt x="140617" y="18480"/>
                </a:lnTo>
                <a:lnTo>
                  <a:pt x="147380" y="21250"/>
                </a:lnTo>
                <a:lnTo>
                  <a:pt x="153877" y="24089"/>
                </a:lnTo>
                <a:lnTo>
                  <a:pt x="166393" y="29889"/>
                </a:lnTo>
                <a:lnTo>
                  <a:pt x="173504" y="32824"/>
                </a:lnTo>
                <a:lnTo>
                  <a:pt x="181225" y="35773"/>
                </a:lnTo>
                <a:lnTo>
                  <a:pt x="189352" y="38732"/>
                </a:lnTo>
                <a:lnTo>
                  <a:pt x="195764" y="41696"/>
                </a:lnTo>
                <a:lnTo>
                  <a:pt x="205537" y="47636"/>
                </a:lnTo>
                <a:lnTo>
                  <a:pt x="215839" y="50937"/>
                </a:lnTo>
                <a:lnTo>
                  <a:pt x="221368" y="51817"/>
                </a:lnTo>
                <a:lnTo>
                  <a:pt x="230160" y="55442"/>
                </a:lnTo>
                <a:lnTo>
                  <a:pt x="240693" y="63060"/>
                </a:lnTo>
                <a:lnTo>
                  <a:pt x="243897" y="65853"/>
                </a:lnTo>
                <a:lnTo>
                  <a:pt x="246033" y="68706"/>
                </a:lnTo>
                <a:lnTo>
                  <a:pt x="248405" y="74524"/>
                </a:lnTo>
                <a:lnTo>
                  <a:pt x="248046" y="77463"/>
                </a:lnTo>
                <a:lnTo>
                  <a:pt x="246812" y="80416"/>
                </a:lnTo>
                <a:lnTo>
                  <a:pt x="240330" y="89312"/>
                </a:lnTo>
                <a:lnTo>
                  <a:pt x="232119" y="98231"/>
                </a:lnTo>
                <a:lnTo>
                  <a:pt x="229241" y="101206"/>
                </a:lnTo>
                <a:lnTo>
                  <a:pt x="225336" y="103190"/>
                </a:lnTo>
                <a:lnTo>
                  <a:pt x="215700" y="105393"/>
                </a:lnTo>
                <a:lnTo>
                  <a:pt x="209355" y="106973"/>
                </a:lnTo>
                <a:lnTo>
                  <a:pt x="202147" y="109019"/>
                </a:lnTo>
                <a:lnTo>
                  <a:pt x="194361" y="111374"/>
                </a:lnTo>
                <a:lnTo>
                  <a:pt x="187183" y="112945"/>
                </a:lnTo>
                <a:lnTo>
                  <a:pt x="180412" y="113992"/>
                </a:lnTo>
                <a:lnTo>
                  <a:pt x="173911" y="114690"/>
                </a:lnTo>
                <a:lnTo>
                  <a:pt x="166597" y="116148"/>
                </a:lnTo>
                <a:lnTo>
                  <a:pt x="158742" y="118111"/>
                </a:lnTo>
                <a:lnTo>
                  <a:pt x="150525" y="120413"/>
                </a:lnTo>
                <a:lnTo>
                  <a:pt x="142068" y="121947"/>
                </a:lnTo>
                <a:lnTo>
                  <a:pt x="133449" y="122970"/>
                </a:lnTo>
                <a:lnTo>
                  <a:pt x="124723" y="123651"/>
                </a:lnTo>
                <a:lnTo>
                  <a:pt x="116920" y="124106"/>
                </a:lnTo>
                <a:lnTo>
                  <a:pt x="102952" y="124612"/>
                </a:lnTo>
                <a:lnTo>
                  <a:pt x="96446" y="125739"/>
                </a:lnTo>
                <a:lnTo>
                  <a:pt x="90123" y="127482"/>
                </a:lnTo>
                <a:lnTo>
                  <a:pt x="83920" y="129637"/>
                </a:lnTo>
                <a:lnTo>
                  <a:pt x="77799" y="131072"/>
                </a:lnTo>
                <a:lnTo>
                  <a:pt x="71731" y="132030"/>
                </a:lnTo>
                <a:lnTo>
                  <a:pt x="65700" y="132669"/>
                </a:lnTo>
                <a:lnTo>
                  <a:pt x="56349" y="136024"/>
                </a:lnTo>
                <a:lnTo>
                  <a:pt x="46998" y="141522"/>
                </a:lnTo>
                <a:lnTo>
                  <a:pt x="43071" y="142274"/>
                </a:lnTo>
                <a:lnTo>
                  <a:pt x="40001" y="142608"/>
                </a:lnTo>
                <a:lnTo>
                  <a:pt x="41948" y="142756"/>
                </a:lnTo>
                <a:lnTo>
                  <a:pt x="46124" y="145468"/>
                </a:lnTo>
                <a:lnTo>
                  <a:pt x="48628" y="147580"/>
                </a:lnTo>
                <a:lnTo>
                  <a:pt x="51291" y="148989"/>
                </a:lnTo>
                <a:lnTo>
                  <a:pt x="60777" y="151962"/>
                </a:lnTo>
                <a:lnTo>
                  <a:pt x="70384" y="156174"/>
                </a:lnTo>
                <a:lnTo>
                  <a:pt x="86962" y="164124"/>
                </a:lnTo>
                <a:lnTo>
                  <a:pt x="93733" y="166963"/>
                </a:lnTo>
                <a:lnTo>
                  <a:pt x="101226" y="169848"/>
                </a:lnTo>
                <a:lnTo>
                  <a:pt x="117498" y="175699"/>
                </a:lnTo>
                <a:lnTo>
                  <a:pt x="214561" y="208361"/>
                </a:lnTo>
                <a:lnTo>
                  <a:pt x="223496" y="212329"/>
                </a:lnTo>
                <a:lnTo>
                  <a:pt x="232432" y="216959"/>
                </a:lnTo>
                <a:lnTo>
                  <a:pt x="249314" y="226403"/>
                </a:lnTo>
                <a:lnTo>
                  <a:pt x="263439" y="233907"/>
                </a:lnTo>
                <a:lnTo>
                  <a:pt x="270980" y="238290"/>
                </a:lnTo>
                <a:lnTo>
                  <a:pt x="294837" y="252947"/>
                </a:lnTo>
                <a:lnTo>
                  <a:pt x="301845" y="256936"/>
                </a:lnTo>
                <a:lnTo>
                  <a:pt x="308503" y="260588"/>
                </a:lnTo>
                <a:lnTo>
                  <a:pt x="318550" y="267291"/>
                </a:lnTo>
                <a:lnTo>
                  <a:pt x="322620" y="270467"/>
                </a:lnTo>
                <a:lnTo>
                  <a:pt x="329791" y="279288"/>
                </a:lnTo>
                <a:lnTo>
                  <a:pt x="336288" y="288831"/>
                </a:lnTo>
                <a:lnTo>
                  <a:pt x="342487" y="296380"/>
                </a:lnTo>
                <a:lnTo>
                  <a:pt x="344537" y="300774"/>
                </a:lnTo>
                <a:lnTo>
                  <a:pt x="346816" y="310948"/>
                </a:lnTo>
                <a:lnTo>
                  <a:pt x="348098" y="323092"/>
                </a:lnTo>
                <a:lnTo>
                  <a:pt x="347285" y="326520"/>
                </a:lnTo>
                <a:lnTo>
                  <a:pt x="343733" y="332974"/>
                </a:lnTo>
                <a:lnTo>
                  <a:pt x="333359" y="345202"/>
                </a:lnTo>
                <a:lnTo>
                  <a:pt x="327610" y="351200"/>
                </a:lnTo>
                <a:lnTo>
                  <a:pt x="319096" y="357172"/>
                </a:lnTo>
                <a:lnTo>
                  <a:pt x="308690" y="363134"/>
                </a:lnTo>
                <a:lnTo>
                  <a:pt x="297443" y="369091"/>
                </a:lnTo>
                <a:lnTo>
                  <a:pt x="290670" y="372068"/>
                </a:lnTo>
                <a:lnTo>
                  <a:pt x="283174" y="375046"/>
                </a:lnTo>
                <a:lnTo>
                  <a:pt x="275198" y="378023"/>
                </a:lnTo>
                <a:lnTo>
                  <a:pt x="267893" y="380007"/>
                </a:lnTo>
                <a:lnTo>
                  <a:pt x="261036" y="381331"/>
                </a:lnTo>
                <a:lnTo>
                  <a:pt x="254479" y="382213"/>
                </a:lnTo>
                <a:lnTo>
                  <a:pt x="247128" y="382801"/>
                </a:lnTo>
                <a:lnTo>
                  <a:pt x="239247" y="383193"/>
                </a:lnTo>
                <a:lnTo>
                  <a:pt x="231014" y="383454"/>
                </a:lnTo>
                <a:lnTo>
                  <a:pt x="222545" y="384620"/>
                </a:lnTo>
                <a:lnTo>
                  <a:pt x="213919" y="386390"/>
                </a:lnTo>
                <a:lnTo>
                  <a:pt x="205189" y="388563"/>
                </a:lnTo>
                <a:lnTo>
                  <a:pt x="196389" y="390010"/>
                </a:lnTo>
                <a:lnTo>
                  <a:pt x="187542" y="390976"/>
                </a:lnTo>
                <a:lnTo>
                  <a:pt x="178664" y="391620"/>
                </a:lnTo>
                <a:lnTo>
                  <a:pt x="170760" y="392049"/>
                </a:lnTo>
                <a:lnTo>
                  <a:pt x="156679" y="392525"/>
                </a:lnTo>
                <a:lnTo>
                  <a:pt x="118304" y="392856"/>
                </a:lnTo>
                <a:lnTo>
                  <a:pt x="80455" y="39290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236"/>
          <p:cNvSpPr/>
          <p:nvPr/>
        </p:nvSpPr>
        <p:spPr>
          <a:xfrm>
            <a:off x="3293659" y="4491633"/>
            <a:ext cx="371143" cy="928688"/>
          </a:xfrm>
          <a:custGeom>
            <a:avLst/>
            <a:gdLst/>
            <a:ahLst/>
            <a:cxnLst/>
            <a:rect l="0" t="0" r="0" b="0"/>
            <a:pathLst>
              <a:path w="371143" h="928688">
                <a:moveTo>
                  <a:pt x="330760" y="0"/>
                </a:moveTo>
                <a:lnTo>
                  <a:pt x="335506" y="0"/>
                </a:lnTo>
                <a:lnTo>
                  <a:pt x="336904" y="992"/>
                </a:lnTo>
                <a:lnTo>
                  <a:pt x="337836" y="2645"/>
                </a:lnTo>
                <a:lnTo>
                  <a:pt x="340447" y="10086"/>
                </a:lnTo>
                <a:lnTo>
                  <a:pt x="352110" y="33678"/>
                </a:lnTo>
                <a:lnTo>
                  <a:pt x="355148" y="45064"/>
                </a:lnTo>
                <a:lnTo>
                  <a:pt x="361844" y="73284"/>
                </a:lnTo>
                <a:lnTo>
                  <a:pt x="365133" y="98774"/>
                </a:lnTo>
                <a:lnTo>
                  <a:pt x="365902" y="118975"/>
                </a:lnTo>
                <a:lnTo>
                  <a:pt x="367238" y="141182"/>
                </a:lnTo>
                <a:lnTo>
                  <a:pt x="371142" y="164281"/>
                </a:lnTo>
                <a:lnTo>
                  <a:pt x="370891" y="187777"/>
                </a:lnTo>
                <a:lnTo>
                  <a:pt x="368461" y="211449"/>
                </a:lnTo>
                <a:lnTo>
                  <a:pt x="367381" y="235198"/>
                </a:lnTo>
                <a:lnTo>
                  <a:pt x="366774" y="275622"/>
                </a:lnTo>
                <a:lnTo>
                  <a:pt x="363983" y="301754"/>
                </a:lnTo>
                <a:lnTo>
                  <a:pt x="359431" y="327589"/>
                </a:lnTo>
                <a:lnTo>
                  <a:pt x="327767" y="488193"/>
                </a:lnTo>
                <a:lnTo>
                  <a:pt x="319166" y="515292"/>
                </a:lnTo>
                <a:lnTo>
                  <a:pt x="309714" y="541558"/>
                </a:lnTo>
                <a:lnTo>
                  <a:pt x="302203" y="569768"/>
                </a:lnTo>
                <a:lnTo>
                  <a:pt x="297816" y="584236"/>
                </a:lnTo>
                <a:lnTo>
                  <a:pt x="292905" y="598842"/>
                </a:lnTo>
                <a:lnTo>
                  <a:pt x="287645" y="613540"/>
                </a:lnTo>
                <a:lnTo>
                  <a:pt x="281158" y="627308"/>
                </a:lnTo>
                <a:lnTo>
                  <a:pt x="273853" y="640456"/>
                </a:lnTo>
                <a:lnTo>
                  <a:pt x="266004" y="653189"/>
                </a:lnTo>
                <a:lnTo>
                  <a:pt x="258784" y="666639"/>
                </a:lnTo>
                <a:lnTo>
                  <a:pt x="251985" y="680566"/>
                </a:lnTo>
                <a:lnTo>
                  <a:pt x="245465" y="694812"/>
                </a:lnTo>
                <a:lnTo>
                  <a:pt x="238139" y="708279"/>
                </a:lnTo>
                <a:lnTo>
                  <a:pt x="230275" y="721225"/>
                </a:lnTo>
                <a:lnTo>
                  <a:pt x="222052" y="733824"/>
                </a:lnTo>
                <a:lnTo>
                  <a:pt x="212598" y="745200"/>
                </a:lnTo>
                <a:lnTo>
                  <a:pt x="202321" y="755761"/>
                </a:lnTo>
                <a:lnTo>
                  <a:pt x="191497" y="765778"/>
                </a:lnTo>
                <a:lnTo>
                  <a:pt x="181302" y="776425"/>
                </a:lnTo>
                <a:lnTo>
                  <a:pt x="171524" y="787492"/>
                </a:lnTo>
                <a:lnTo>
                  <a:pt x="162027" y="798838"/>
                </a:lnTo>
                <a:lnTo>
                  <a:pt x="151722" y="809379"/>
                </a:lnTo>
                <a:lnTo>
                  <a:pt x="140879" y="819384"/>
                </a:lnTo>
                <a:lnTo>
                  <a:pt x="129677" y="829029"/>
                </a:lnTo>
                <a:lnTo>
                  <a:pt x="119229" y="838436"/>
                </a:lnTo>
                <a:lnTo>
                  <a:pt x="99675" y="856825"/>
                </a:lnTo>
                <a:lnTo>
                  <a:pt x="89295" y="865897"/>
                </a:lnTo>
                <a:lnTo>
                  <a:pt x="78402" y="874921"/>
                </a:lnTo>
                <a:lnTo>
                  <a:pt x="67168" y="883913"/>
                </a:lnTo>
                <a:lnTo>
                  <a:pt x="56698" y="891893"/>
                </a:lnTo>
                <a:lnTo>
                  <a:pt x="37118" y="906050"/>
                </a:lnTo>
                <a:lnTo>
                  <a:pt x="28719" y="911612"/>
                </a:lnTo>
                <a:lnTo>
                  <a:pt x="21132" y="916311"/>
                </a:lnTo>
                <a:lnTo>
                  <a:pt x="0" y="92868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237"/>
          <p:cNvSpPr/>
          <p:nvPr/>
        </p:nvSpPr>
        <p:spPr>
          <a:xfrm>
            <a:off x="513491" y="5598914"/>
            <a:ext cx="348639" cy="250032"/>
          </a:xfrm>
          <a:custGeom>
            <a:avLst/>
            <a:gdLst/>
            <a:ahLst/>
            <a:cxnLst/>
            <a:rect l="0" t="0" r="0" b="0"/>
            <a:pathLst>
              <a:path w="348639" h="250032">
                <a:moveTo>
                  <a:pt x="348638" y="0"/>
                </a:moveTo>
                <a:lnTo>
                  <a:pt x="335062" y="0"/>
                </a:lnTo>
                <a:lnTo>
                  <a:pt x="332635" y="992"/>
                </a:lnTo>
                <a:lnTo>
                  <a:pt x="324473" y="6137"/>
                </a:lnTo>
                <a:lnTo>
                  <a:pt x="315763" y="9094"/>
                </a:lnTo>
                <a:lnTo>
                  <a:pt x="309858" y="13302"/>
                </a:lnTo>
                <a:lnTo>
                  <a:pt x="306892" y="16806"/>
                </a:lnTo>
                <a:lnTo>
                  <a:pt x="303922" y="21126"/>
                </a:lnTo>
                <a:lnTo>
                  <a:pt x="300949" y="25990"/>
                </a:lnTo>
                <a:lnTo>
                  <a:pt x="296980" y="30225"/>
                </a:lnTo>
                <a:lnTo>
                  <a:pt x="281903" y="41918"/>
                </a:lnTo>
                <a:lnTo>
                  <a:pt x="276336" y="46797"/>
                </a:lnTo>
                <a:lnTo>
                  <a:pt x="270639" y="52034"/>
                </a:lnTo>
                <a:lnTo>
                  <a:pt x="264854" y="56517"/>
                </a:lnTo>
                <a:lnTo>
                  <a:pt x="259011" y="60499"/>
                </a:lnTo>
                <a:lnTo>
                  <a:pt x="253129" y="64145"/>
                </a:lnTo>
                <a:lnTo>
                  <a:pt x="247221" y="68561"/>
                </a:lnTo>
                <a:lnTo>
                  <a:pt x="241296" y="73489"/>
                </a:lnTo>
                <a:lnTo>
                  <a:pt x="235359" y="78758"/>
                </a:lnTo>
                <a:lnTo>
                  <a:pt x="228422" y="84255"/>
                </a:lnTo>
                <a:lnTo>
                  <a:pt x="220817" y="89904"/>
                </a:lnTo>
                <a:lnTo>
                  <a:pt x="204421" y="101473"/>
                </a:lnTo>
                <a:lnTo>
                  <a:pt x="187201" y="113230"/>
                </a:lnTo>
                <a:lnTo>
                  <a:pt x="178437" y="120135"/>
                </a:lnTo>
                <a:lnTo>
                  <a:pt x="169615" y="127715"/>
                </a:lnTo>
                <a:lnTo>
                  <a:pt x="152860" y="143083"/>
                </a:lnTo>
                <a:lnTo>
                  <a:pt x="138791" y="156527"/>
                </a:lnTo>
                <a:lnTo>
                  <a:pt x="131265" y="162891"/>
                </a:lnTo>
                <a:lnTo>
                  <a:pt x="123268" y="169117"/>
                </a:lnTo>
                <a:lnTo>
                  <a:pt x="114956" y="175253"/>
                </a:lnTo>
                <a:lnTo>
                  <a:pt x="97775" y="187361"/>
                </a:lnTo>
                <a:lnTo>
                  <a:pt x="89022" y="193368"/>
                </a:lnTo>
                <a:lnTo>
                  <a:pt x="81200" y="198366"/>
                </a:lnTo>
                <a:lnTo>
                  <a:pt x="73999" y="202689"/>
                </a:lnTo>
                <a:lnTo>
                  <a:pt x="67211" y="206564"/>
                </a:lnTo>
                <a:lnTo>
                  <a:pt x="60700" y="211131"/>
                </a:lnTo>
                <a:lnTo>
                  <a:pt x="54372" y="216161"/>
                </a:lnTo>
                <a:lnTo>
                  <a:pt x="48168" y="221498"/>
                </a:lnTo>
                <a:lnTo>
                  <a:pt x="42044" y="226048"/>
                </a:lnTo>
                <a:lnTo>
                  <a:pt x="35976" y="230074"/>
                </a:lnTo>
                <a:lnTo>
                  <a:pt x="29943" y="233750"/>
                </a:lnTo>
                <a:lnTo>
                  <a:pt x="20592" y="240480"/>
                </a:lnTo>
                <a:lnTo>
                  <a:pt x="16708" y="243664"/>
                </a:lnTo>
                <a:lnTo>
                  <a:pt x="9743" y="247202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238"/>
          <p:cNvSpPr/>
          <p:nvPr/>
        </p:nvSpPr>
        <p:spPr>
          <a:xfrm>
            <a:off x="558188" y="5563195"/>
            <a:ext cx="321821" cy="330400"/>
          </a:xfrm>
          <a:custGeom>
            <a:avLst/>
            <a:gdLst/>
            <a:ahLst/>
            <a:cxnLst/>
            <a:rect l="0" t="0" r="0" b="0"/>
            <a:pathLst>
              <a:path w="321821" h="330400">
                <a:moveTo>
                  <a:pt x="0" y="0"/>
                </a:moveTo>
                <a:lnTo>
                  <a:pt x="0" y="7689"/>
                </a:lnTo>
                <a:lnTo>
                  <a:pt x="4746" y="13303"/>
                </a:lnTo>
                <a:lnTo>
                  <a:pt x="17188" y="25990"/>
                </a:lnTo>
                <a:lnTo>
                  <a:pt x="22385" y="30225"/>
                </a:lnTo>
                <a:lnTo>
                  <a:pt x="27836" y="34041"/>
                </a:lnTo>
                <a:lnTo>
                  <a:pt x="33456" y="37577"/>
                </a:lnTo>
                <a:lnTo>
                  <a:pt x="39190" y="41919"/>
                </a:lnTo>
                <a:lnTo>
                  <a:pt x="44999" y="46797"/>
                </a:lnTo>
                <a:lnTo>
                  <a:pt x="50858" y="52034"/>
                </a:lnTo>
                <a:lnTo>
                  <a:pt x="56751" y="58502"/>
                </a:lnTo>
                <a:lnTo>
                  <a:pt x="62666" y="65790"/>
                </a:lnTo>
                <a:lnTo>
                  <a:pt x="68596" y="73626"/>
                </a:lnTo>
                <a:lnTo>
                  <a:pt x="74535" y="80834"/>
                </a:lnTo>
                <a:lnTo>
                  <a:pt x="80482" y="87624"/>
                </a:lnTo>
                <a:lnTo>
                  <a:pt x="86433" y="94135"/>
                </a:lnTo>
                <a:lnTo>
                  <a:pt x="100991" y="109306"/>
                </a:lnTo>
                <a:lnTo>
                  <a:pt x="109045" y="117519"/>
                </a:lnTo>
                <a:lnTo>
                  <a:pt x="116400" y="125971"/>
                </a:lnTo>
                <a:lnTo>
                  <a:pt x="123291" y="134583"/>
                </a:lnTo>
                <a:lnTo>
                  <a:pt x="129871" y="143300"/>
                </a:lnTo>
                <a:lnTo>
                  <a:pt x="137238" y="151096"/>
                </a:lnTo>
                <a:lnTo>
                  <a:pt x="145129" y="158277"/>
                </a:lnTo>
                <a:lnTo>
                  <a:pt x="153369" y="165050"/>
                </a:lnTo>
                <a:lnTo>
                  <a:pt x="160849" y="172541"/>
                </a:lnTo>
                <a:lnTo>
                  <a:pt x="167822" y="180512"/>
                </a:lnTo>
                <a:lnTo>
                  <a:pt x="174458" y="188802"/>
                </a:lnTo>
                <a:lnTo>
                  <a:pt x="181861" y="196314"/>
                </a:lnTo>
                <a:lnTo>
                  <a:pt x="189777" y="203305"/>
                </a:lnTo>
                <a:lnTo>
                  <a:pt x="198033" y="209951"/>
                </a:lnTo>
                <a:lnTo>
                  <a:pt x="205524" y="217358"/>
                </a:lnTo>
                <a:lnTo>
                  <a:pt x="212505" y="225273"/>
                </a:lnTo>
                <a:lnTo>
                  <a:pt x="219145" y="233526"/>
                </a:lnTo>
                <a:lnTo>
                  <a:pt x="226552" y="241012"/>
                </a:lnTo>
                <a:lnTo>
                  <a:pt x="234470" y="247987"/>
                </a:lnTo>
                <a:lnTo>
                  <a:pt x="242728" y="254622"/>
                </a:lnTo>
                <a:lnTo>
                  <a:pt x="250220" y="261029"/>
                </a:lnTo>
                <a:lnTo>
                  <a:pt x="257201" y="267286"/>
                </a:lnTo>
                <a:lnTo>
                  <a:pt x="270255" y="279528"/>
                </a:lnTo>
                <a:lnTo>
                  <a:pt x="300842" y="309527"/>
                </a:lnTo>
                <a:lnTo>
                  <a:pt x="321820" y="33039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Annotation239"/>
          <p:cNvSpPr/>
          <p:nvPr/>
        </p:nvSpPr>
        <p:spPr>
          <a:xfrm>
            <a:off x="146974" y="5375704"/>
            <a:ext cx="281843" cy="482172"/>
          </a:xfrm>
          <a:custGeom>
            <a:avLst/>
            <a:gdLst/>
            <a:ahLst/>
            <a:cxnLst/>
            <a:rect l="0" t="0" r="0" b="0"/>
            <a:pathLst>
              <a:path w="281843" h="482172">
                <a:moveTo>
                  <a:pt x="62576" y="8898"/>
                </a:moveTo>
                <a:lnTo>
                  <a:pt x="54005" y="8898"/>
                </a:lnTo>
                <a:lnTo>
                  <a:pt x="53646" y="336"/>
                </a:lnTo>
                <a:lnTo>
                  <a:pt x="60775" y="40"/>
                </a:lnTo>
                <a:lnTo>
                  <a:pt x="66080" y="0"/>
                </a:lnTo>
                <a:lnTo>
                  <a:pt x="74397" y="2628"/>
                </a:lnTo>
                <a:lnTo>
                  <a:pt x="79396" y="4718"/>
                </a:lnTo>
                <a:lnTo>
                  <a:pt x="87599" y="7040"/>
                </a:lnTo>
                <a:lnTo>
                  <a:pt x="95550" y="8072"/>
                </a:lnTo>
                <a:lnTo>
                  <a:pt x="100451" y="8347"/>
                </a:lnTo>
                <a:lnTo>
                  <a:pt x="105705" y="8531"/>
                </a:lnTo>
                <a:lnTo>
                  <a:pt x="111194" y="9645"/>
                </a:lnTo>
                <a:lnTo>
                  <a:pt x="116840" y="11381"/>
                </a:lnTo>
                <a:lnTo>
                  <a:pt x="122590" y="13529"/>
                </a:lnTo>
                <a:lnTo>
                  <a:pt x="144921" y="21294"/>
                </a:lnTo>
                <a:lnTo>
                  <a:pt x="152237" y="24107"/>
                </a:lnTo>
                <a:lnTo>
                  <a:pt x="159101" y="26975"/>
                </a:lnTo>
                <a:lnTo>
                  <a:pt x="165664" y="29878"/>
                </a:lnTo>
                <a:lnTo>
                  <a:pt x="173019" y="32807"/>
                </a:lnTo>
                <a:lnTo>
                  <a:pt x="189137" y="38706"/>
                </a:lnTo>
                <a:lnTo>
                  <a:pt x="196613" y="41668"/>
                </a:lnTo>
                <a:lnTo>
                  <a:pt x="203584" y="44635"/>
                </a:lnTo>
                <a:lnTo>
                  <a:pt x="210218" y="47605"/>
                </a:lnTo>
                <a:lnTo>
                  <a:pt x="216627" y="51570"/>
                </a:lnTo>
                <a:lnTo>
                  <a:pt x="222887" y="56197"/>
                </a:lnTo>
                <a:lnTo>
                  <a:pt x="229046" y="61267"/>
                </a:lnTo>
                <a:lnTo>
                  <a:pt x="234146" y="65638"/>
                </a:lnTo>
                <a:lnTo>
                  <a:pt x="242461" y="73142"/>
                </a:lnTo>
                <a:lnTo>
                  <a:pt x="252116" y="82430"/>
                </a:lnTo>
                <a:lnTo>
                  <a:pt x="269755" y="99820"/>
                </a:lnTo>
                <a:lnTo>
                  <a:pt x="272211" y="104240"/>
                </a:lnTo>
                <a:lnTo>
                  <a:pt x="274940" y="114441"/>
                </a:lnTo>
                <a:lnTo>
                  <a:pt x="278801" y="125590"/>
                </a:lnTo>
                <a:lnTo>
                  <a:pt x="281221" y="131340"/>
                </a:lnTo>
                <a:lnTo>
                  <a:pt x="281842" y="136167"/>
                </a:lnTo>
                <a:lnTo>
                  <a:pt x="281262" y="140376"/>
                </a:lnTo>
                <a:lnTo>
                  <a:pt x="279882" y="144175"/>
                </a:lnTo>
                <a:lnTo>
                  <a:pt x="273052" y="153688"/>
                </a:lnTo>
                <a:lnTo>
                  <a:pt x="268449" y="159002"/>
                </a:lnTo>
                <a:lnTo>
                  <a:pt x="263394" y="163538"/>
                </a:lnTo>
                <a:lnTo>
                  <a:pt x="258038" y="167553"/>
                </a:lnTo>
                <a:lnTo>
                  <a:pt x="252480" y="171223"/>
                </a:lnTo>
                <a:lnTo>
                  <a:pt x="246788" y="174661"/>
                </a:lnTo>
                <a:lnTo>
                  <a:pt x="241007" y="177946"/>
                </a:lnTo>
                <a:lnTo>
                  <a:pt x="229287" y="184242"/>
                </a:lnTo>
                <a:lnTo>
                  <a:pt x="217456" y="190346"/>
                </a:lnTo>
                <a:lnTo>
                  <a:pt x="210526" y="193363"/>
                </a:lnTo>
                <a:lnTo>
                  <a:pt x="202927" y="196366"/>
                </a:lnTo>
                <a:lnTo>
                  <a:pt x="194881" y="199362"/>
                </a:lnTo>
                <a:lnTo>
                  <a:pt x="186537" y="201358"/>
                </a:lnTo>
                <a:lnTo>
                  <a:pt x="177995" y="202688"/>
                </a:lnTo>
                <a:lnTo>
                  <a:pt x="169320" y="203576"/>
                </a:lnTo>
                <a:lnTo>
                  <a:pt x="160557" y="205160"/>
                </a:lnTo>
                <a:lnTo>
                  <a:pt x="151735" y="207208"/>
                </a:lnTo>
                <a:lnTo>
                  <a:pt x="142874" y="209566"/>
                </a:lnTo>
                <a:lnTo>
                  <a:pt x="134980" y="212129"/>
                </a:lnTo>
                <a:lnTo>
                  <a:pt x="127731" y="214831"/>
                </a:lnTo>
                <a:lnTo>
                  <a:pt x="120912" y="217624"/>
                </a:lnTo>
                <a:lnTo>
                  <a:pt x="114379" y="219486"/>
                </a:lnTo>
                <a:lnTo>
                  <a:pt x="108037" y="220727"/>
                </a:lnTo>
                <a:lnTo>
                  <a:pt x="101823" y="221555"/>
                </a:lnTo>
                <a:lnTo>
                  <a:pt x="95693" y="222106"/>
                </a:lnTo>
                <a:lnTo>
                  <a:pt x="89621" y="222474"/>
                </a:lnTo>
                <a:lnTo>
                  <a:pt x="83586" y="222720"/>
                </a:lnTo>
                <a:lnTo>
                  <a:pt x="78569" y="223875"/>
                </a:lnTo>
                <a:lnTo>
                  <a:pt x="70346" y="227805"/>
                </a:lnTo>
                <a:lnTo>
                  <a:pt x="67756" y="230242"/>
                </a:lnTo>
                <a:lnTo>
                  <a:pt x="66029" y="232859"/>
                </a:lnTo>
                <a:lnTo>
                  <a:pt x="63258" y="239448"/>
                </a:lnTo>
                <a:lnTo>
                  <a:pt x="64024" y="240980"/>
                </a:lnTo>
                <a:lnTo>
                  <a:pt x="67524" y="245329"/>
                </a:lnTo>
                <a:lnTo>
                  <a:pt x="69848" y="246886"/>
                </a:lnTo>
                <a:lnTo>
                  <a:pt x="77864" y="250069"/>
                </a:lnTo>
                <a:lnTo>
                  <a:pt x="83608" y="254329"/>
                </a:lnTo>
                <a:lnTo>
                  <a:pt x="92120" y="259530"/>
                </a:lnTo>
                <a:lnTo>
                  <a:pt x="97171" y="262307"/>
                </a:lnTo>
                <a:lnTo>
                  <a:pt x="103518" y="265149"/>
                </a:lnTo>
                <a:lnTo>
                  <a:pt x="110730" y="268037"/>
                </a:lnTo>
                <a:lnTo>
                  <a:pt x="118517" y="270954"/>
                </a:lnTo>
                <a:lnTo>
                  <a:pt x="125695" y="273891"/>
                </a:lnTo>
                <a:lnTo>
                  <a:pt x="132467" y="276841"/>
                </a:lnTo>
                <a:lnTo>
                  <a:pt x="138968" y="279800"/>
                </a:lnTo>
                <a:lnTo>
                  <a:pt x="146282" y="282765"/>
                </a:lnTo>
                <a:lnTo>
                  <a:pt x="154138" y="285733"/>
                </a:lnTo>
                <a:lnTo>
                  <a:pt x="162355" y="288705"/>
                </a:lnTo>
                <a:lnTo>
                  <a:pt x="169819" y="291678"/>
                </a:lnTo>
                <a:lnTo>
                  <a:pt x="176782" y="294652"/>
                </a:lnTo>
                <a:lnTo>
                  <a:pt x="189816" y="300602"/>
                </a:lnTo>
                <a:lnTo>
                  <a:pt x="214370" y="312508"/>
                </a:lnTo>
                <a:lnTo>
                  <a:pt x="220389" y="315484"/>
                </a:lnTo>
                <a:lnTo>
                  <a:pt x="225394" y="318460"/>
                </a:lnTo>
                <a:lnTo>
                  <a:pt x="233605" y="324413"/>
                </a:lnTo>
                <a:lnTo>
                  <a:pt x="240565" y="330366"/>
                </a:lnTo>
                <a:lnTo>
                  <a:pt x="243811" y="333343"/>
                </a:lnTo>
                <a:lnTo>
                  <a:pt x="245975" y="337312"/>
                </a:lnTo>
                <a:lnTo>
                  <a:pt x="248380" y="347013"/>
                </a:lnTo>
                <a:lnTo>
                  <a:pt x="249734" y="358891"/>
                </a:lnTo>
                <a:lnTo>
                  <a:pt x="248931" y="362281"/>
                </a:lnTo>
                <a:lnTo>
                  <a:pt x="245390" y="368693"/>
                </a:lnTo>
                <a:lnTo>
                  <a:pt x="237812" y="377883"/>
                </a:lnTo>
                <a:lnTo>
                  <a:pt x="229276" y="391629"/>
                </a:lnTo>
                <a:lnTo>
                  <a:pt x="223410" y="399927"/>
                </a:lnTo>
                <a:lnTo>
                  <a:pt x="220456" y="403529"/>
                </a:lnTo>
                <a:lnTo>
                  <a:pt x="211875" y="410178"/>
                </a:lnTo>
                <a:lnTo>
                  <a:pt x="206806" y="413340"/>
                </a:lnTo>
                <a:lnTo>
                  <a:pt x="200447" y="416439"/>
                </a:lnTo>
                <a:lnTo>
                  <a:pt x="193227" y="419498"/>
                </a:lnTo>
                <a:lnTo>
                  <a:pt x="185435" y="422530"/>
                </a:lnTo>
                <a:lnTo>
                  <a:pt x="178253" y="425543"/>
                </a:lnTo>
                <a:lnTo>
                  <a:pt x="171479" y="428544"/>
                </a:lnTo>
                <a:lnTo>
                  <a:pt x="164976" y="431536"/>
                </a:lnTo>
                <a:lnTo>
                  <a:pt x="157661" y="434524"/>
                </a:lnTo>
                <a:lnTo>
                  <a:pt x="149805" y="437508"/>
                </a:lnTo>
                <a:lnTo>
                  <a:pt x="141587" y="440489"/>
                </a:lnTo>
                <a:lnTo>
                  <a:pt x="134122" y="443469"/>
                </a:lnTo>
                <a:lnTo>
                  <a:pt x="127159" y="446448"/>
                </a:lnTo>
                <a:lnTo>
                  <a:pt x="120531" y="449426"/>
                </a:lnTo>
                <a:lnTo>
                  <a:pt x="115118" y="452403"/>
                </a:lnTo>
                <a:lnTo>
                  <a:pt x="106456" y="458358"/>
                </a:lnTo>
                <a:lnTo>
                  <a:pt x="100769" y="460342"/>
                </a:lnTo>
                <a:lnTo>
                  <a:pt x="93997" y="461666"/>
                </a:lnTo>
                <a:lnTo>
                  <a:pt x="86503" y="462548"/>
                </a:lnTo>
                <a:lnTo>
                  <a:pt x="79521" y="464128"/>
                </a:lnTo>
                <a:lnTo>
                  <a:pt x="72879" y="466174"/>
                </a:lnTo>
                <a:lnTo>
                  <a:pt x="66465" y="468530"/>
                </a:lnTo>
                <a:lnTo>
                  <a:pt x="60202" y="470100"/>
                </a:lnTo>
                <a:lnTo>
                  <a:pt x="54041" y="471147"/>
                </a:lnTo>
                <a:lnTo>
                  <a:pt x="47946" y="471845"/>
                </a:lnTo>
                <a:lnTo>
                  <a:pt x="42890" y="473303"/>
                </a:lnTo>
                <a:lnTo>
                  <a:pt x="34623" y="477567"/>
                </a:lnTo>
                <a:lnTo>
                  <a:pt x="30035" y="479103"/>
                </a:lnTo>
                <a:lnTo>
                  <a:pt x="24990" y="480125"/>
                </a:lnTo>
                <a:lnTo>
                  <a:pt x="19640" y="480807"/>
                </a:lnTo>
                <a:lnTo>
                  <a:pt x="11046" y="481565"/>
                </a:lnTo>
                <a:lnTo>
                  <a:pt x="0" y="48217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Annotation240"/>
          <p:cNvSpPr/>
          <p:nvPr/>
        </p:nvSpPr>
        <p:spPr>
          <a:xfrm>
            <a:off x="1175010" y="5598914"/>
            <a:ext cx="35759" cy="187525"/>
          </a:xfrm>
          <a:custGeom>
            <a:avLst/>
            <a:gdLst/>
            <a:ahLst/>
            <a:cxnLst/>
            <a:rect l="0" t="0" r="0" b="0"/>
            <a:pathLst>
              <a:path w="35759" h="187525">
                <a:moveTo>
                  <a:pt x="35758" y="0"/>
                </a:moveTo>
                <a:lnTo>
                  <a:pt x="35758" y="68987"/>
                </a:lnTo>
                <a:lnTo>
                  <a:pt x="34765" y="73772"/>
                </a:lnTo>
                <a:lnTo>
                  <a:pt x="33109" y="77955"/>
                </a:lnTo>
                <a:lnTo>
                  <a:pt x="31012" y="81736"/>
                </a:lnTo>
                <a:lnTo>
                  <a:pt x="29614" y="86241"/>
                </a:lnTo>
                <a:lnTo>
                  <a:pt x="28683" y="91228"/>
                </a:lnTo>
                <a:lnTo>
                  <a:pt x="28061" y="96537"/>
                </a:lnTo>
                <a:lnTo>
                  <a:pt x="27647" y="101069"/>
                </a:lnTo>
                <a:lnTo>
                  <a:pt x="27371" y="105083"/>
                </a:lnTo>
                <a:lnTo>
                  <a:pt x="27187" y="108750"/>
                </a:lnTo>
                <a:lnTo>
                  <a:pt x="26071" y="113180"/>
                </a:lnTo>
                <a:lnTo>
                  <a:pt x="24333" y="118117"/>
                </a:lnTo>
                <a:lnTo>
                  <a:pt x="22182" y="123393"/>
                </a:lnTo>
                <a:lnTo>
                  <a:pt x="20748" y="128895"/>
                </a:lnTo>
                <a:lnTo>
                  <a:pt x="19792" y="134547"/>
                </a:lnTo>
                <a:lnTo>
                  <a:pt x="19154" y="140300"/>
                </a:lnTo>
                <a:lnTo>
                  <a:pt x="18729" y="145127"/>
                </a:lnTo>
                <a:lnTo>
                  <a:pt x="18446" y="149337"/>
                </a:lnTo>
                <a:lnTo>
                  <a:pt x="18131" y="156661"/>
                </a:lnTo>
                <a:lnTo>
                  <a:pt x="17991" y="163223"/>
                </a:lnTo>
                <a:lnTo>
                  <a:pt x="16960" y="167355"/>
                </a:lnTo>
                <a:lnTo>
                  <a:pt x="15280" y="172093"/>
                </a:lnTo>
                <a:lnTo>
                  <a:pt x="13167" y="177237"/>
                </a:lnTo>
                <a:lnTo>
                  <a:pt x="10764" y="180665"/>
                </a:lnTo>
                <a:lnTo>
                  <a:pt x="8170" y="182952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Annotation241"/>
          <p:cNvSpPr/>
          <p:nvPr/>
        </p:nvSpPr>
        <p:spPr>
          <a:xfrm>
            <a:off x="1130313" y="5652492"/>
            <a:ext cx="160911" cy="44650"/>
          </a:xfrm>
          <a:custGeom>
            <a:avLst/>
            <a:gdLst/>
            <a:ahLst/>
            <a:cxnLst/>
            <a:rect l="0" t="0" r="0" b="0"/>
            <a:pathLst>
              <a:path w="160911" h="44650">
                <a:moveTo>
                  <a:pt x="0" y="0"/>
                </a:moveTo>
                <a:lnTo>
                  <a:pt x="4745" y="0"/>
                </a:lnTo>
                <a:lnTo>
                  <a:pt x="6144" y="992"/>
                </a:lnTo>
                <a:lnTo>
                  <a:pt x="7075" y="2645"/>
                </a:lnTo>
                <a:lnTo>
                  <a:pt x="7697" y="4740"/>
                </a:lnTo>
                <a:lnTo>
                  <a:pt x="10098" y="6137"/>
                </a:lnTo>
                <a:lnTo>
                  <a:pt x="13685" y="7068"/>
                </a:lnTo>
                <a:lnTo>
                  <a:pt x="18062" y="7689"/>
                </a:lnTo>
                <a:lnTo>
                  <a:pt x="22968" y="8102"/>
                </a:lnTo>
                <a:lnTo>
                  <a:pt x="28224" y="8378"/>
                </a:lnTo>
                <a:lnTo>
                  <a:pt x="33715" y="8562"/>
                </a:lnTo>
                <a:lnTo>
                  <a:pt x="39362" y="9676"/>
                </a:lnTo>
                <a:lnTo>
                  <a:pt x="45114" y="11412"/>
                </a:lnTo>
                <a:lnTo>
                  <a:pt x="57795" y="15986"/>
                </a:lnTo>
                <a:lnTo>
                  <a:pt x="73364" y="21326"/>
                </a:lnTo>
                <a:lnTo>
                  <a:pt x="81687" y="23147"/>
                </a:lnTo>
                <a:lnTo>
                  <a:pt x="90216" y="24361"/>
                </a:lnTo>
                <a:lnTo>
                  <a:pt x="98881" y="25171"/>
                </a:lnTo>
                <a:lnTo>
                  <a:pt x="106645" y="26702"/>
                </a:lnTo>
                <a:lnTo>
                  <a:pt x="113807" y="28715"/>
                </a:lnTo>
                <a:lnTo>
                  <a:pt x="160910" y="446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Annotation242"/>
          <p:cNvSpPr/>
          <p:nvPr/>
        </p:nvSpPr>
        <p:spPr>
          <a:xfrm>
            <a:off x="1471413" y="5411771"/>
            <a:ext cx="329359" cy="490753"/>
          </a:xfrm>
          <a:custGeom>
            <a:avLst/>
            <a:gdLst/>
            <a:ahLst/>
            <a:cxnLst/>
            <a:rect l="0" t="0" r="0" b="0"/>
            <a:pathLst>
              <a:path w="329359" h="490753">
                <a:moveTo>
                  <a:pt x="96933" y="26409"/>
                </a:moveTo>
                <a:lnTo>
                  <a:pt x="101678" y="21669"/>
                </a:lnTo>
                <a:lnTo>
                  <a:pt x="103076" y="19280"/>
                </a:lnTo>
                <a:lnTo>
                  <a:pt x="105504" y="10159"/>
                </a:lnTo>
                <a:lnTo>
                  <a:pt x="106620" y="9622"/>
                </a:lnTo>
                <a:lnTo>
                  <a:pt x="110509" y="9026"/>
                </a:lnTo>
                <a:lnTo>
                  <a:pt x="112936" y="7875"/>
                </a:lnTo>
                <a:lnTo>
                  <a:pt x="118282" y="3950"/>
                </a:lnTo>
                <a:lnTo>
                  <a:pt x="122092" y="2507"/>
                </a:lnTo>
                <a:lnTo>
                  <a:pt x="131622" y="902"/>
                </a:lnTo>
                <a:lnTo>
                  <a:pt x="139831" y="190"/>
                </a:lnTo>
                <a:lnTo>
                  <a:pt x="143410" y="0"/>
                </a:lnTo>
                <a:lnTo>
                  <a:pt x="152685" y="2435"/>
                </a:lnTo>
                <a:lnTo>
                  <a:pt x="157939" y="4473"/>
                </a:lnTo>
                <a:lnTo>
                  <a:pt x="163429" y="5832"/>
                </a:lnTo>
                <a:lnTo>
                  <a:pt x="169075" y="6738"/>
                </a:lnTo>
                <a:lnTo>
                  <a:pt x="174826" y="7342"/>
                </a:lnTo>
                <a:lnTo>
                  <a:pt x="180646" y="8737"/>
                </a:lnTo>
                <a:lnTo>
                  <a:pt x="186513" y="10658"/>
                </a:lnTo>
                <a:lnTo>
                  <a:pt x="192411" y="12932"/>
                </a:lnTo>
                <a:lnTo>
                  <a:pt x="198329" y="15440"/>
                </a:lnTo>
                <a:lnTo>
                  <a:pt x="210203" y="20873"/>
                </a:lnTo>
                <a:lnTo>
                  <a:pt x="216150" y="24702"/>
                </a:lnTo>
                <a:lnTo>
                  <a:pt x="222101" y="29240"/>
                </a:lnTo>
                <a:lnTo>
                  <a:pt x="228056" y="34250"/>
                </a:lnTo>
                <a:lnTo>
                  <a:pt x="234012" y="39573"/>
                </a:lnTo>
                <a:lnTo>
                  <a:pt x="245927" y="50781"/>
                </a:lnTo>
                <a:lnTo>
                  <a:pt x="251885" y="55555"/>
                </a:lnTo>
                <a:lnTo>
                  <a:pt x="257844" y="59730"/>
                </a:lnTo>
                <a:lnTo>
                  <a:pt x="263804" y="63506"/>
                </a:lnTo>
                <a:lnTo>
                  <a:pt x="273074" y="72993"/>
                </a:lnTo>
                <a:lnTo>
                  <a:pt x="280504" y="83824"/>
                </a:lnTo>
                <a:lnTo>
                  <a:pt x="287118" y="95252"/>
                </a:lnTo>
                <a:lnTo>
                  <a:pt x="293368" y="109592"/>
                </a:lnTo>
                <a:lnTo>
                  <a:pt x="299457" y="124895"/>
                </a:lnTo>
                <a:lnTo>
                  <a:pt x="305474" y="138311"/>
                </a:lnTo>
                <a:lnTo>
                  <a:pt x="314446" y="157020"/>
                </a:lnTo>
                <a:lnTo>
                  <a:pt x="315444" y="164084"/>
                </a:lnTo>
                <a:lnTo>
                  <a:pt x="315116" y="171771"/>
                </a:lnTo>
                <a:lnTo>
                  <a:pt x="313904" y="179872"/>
                </a:lnTo>
                <a:lnTo>
                  <a:pt x="313096" y="188249"/>
                </a:lnTo>
                <a:lnTo>
                  <a:pt x="312557" y="196810"/>
                </a:lnTo>
                <a:lnTo>
                  <a:pt x="312198" y="205494"/>
                </a:lnTo>
                <a:lnTo>
                  <a:pt x="309150" y="220434"/>
                </a:lnTo>
                <a:lnTo>
                  <a:pt x="299100" y="250936"/>
                </a:lnTo>
                <a:lnTo>
                  <a:pt x="290747" y="265436"/>
                </a:lnTo>
                <a:lnTo>
                  <a:pt x="285739" y="272081"/>
                </a:lnTo>
                <a:lnTo>
                  <a:pt x="280413" y="278494"/>
                </a:lnTo>
                <a:lnTo>
                  <a:pt x="274876" y="284755"/>
                </a:lnTo>
                <a:lnTo>
                  <a:pt x="263427" y="297003"/>
                </a:lnTo>
                <a:lnTo>
                  <a:pt x="239890" y="321035"/>
                </a:lnTo>
                <a:lnTo>
                  <a:pt x="233955" y="327006"/>
                </a:lnTo>
                <a:lnTo>
                  <a:pt x="227018" y="332971"/>
                </a:lnTo>
                <a:lnTo>
                  <a:pt x="219414" y="338932"/>
                </a:lnTo>
                <a:lnTo>
                  <a:pt x="211365" y="344890"/>
                </a:lnTo>
                <a:lnTo>
                  <a:pt x="204013" y="349855"/>
                </a:lnTo>
                <a:lnTo>
                  <a:pt x="197124" y="354157"/>
                </a:lnTo>
                <a:lnTo>
                  <a:pt x="190545" y="358017"/>
                </a:lnTo>
                <a:lnTo>
                  <a:pt x="183180" y="360591"/>
                </a:lnTo>
                <a:lnTo>
                  <a:pt x="175290" y="362306"/>
                </a:lnTo>
                <a:lnTo>
                  <a:pt x="167050" y="363450"/>
                </a:lnTo>
                <a:lnTo>
                  <a:pt x="159570" y="364212"/>
                </a:lnTo>
                <a:lnTo>
                  <a:pt x="152596" y="364721"/>
                </a:lnTo>
                <a:lnTo>
                  <a:pt x="145961" y="365060"/>
                </a:lnTo>
                <a:lnTo>
                  <a:pt x="133291" y="365436"/>
                </a:lnTo>
                <a:lnTo>
                  <a:pt x="104225" y="365678"/>
                </a:lnTo>
                <a:lnTo>
                  <a:pt x="96828" y="364705"/>
                </a:lnTo>
                <a:lnTo>
                  <a:pt x="89910" y="363065"/>
                </a:lnTo>
                <a:lnTo>
                  <a:pt x="83311" y="360979"/>
                </a:lnTo>
                <a:lnTo>
                  <a:pt x="76926" y="358596"/>
                </a:lnTo>
                <a:lnTo>
                  <a:pt x="70683" y="356016"/>
                </a:lnTo>
                <a:lnTo>
                  <a:pt x="64533" y="353303"/>
                </a:lnTo>
                <a:lnTo>
                  <a:pt x="52404" y="347643"/>
                </a:lnTo>
                <a:lnTo>
                  <a:pt x="46388" y="344745"/>
                </a:lnTo>
                <a:lnTo>
                  <a:pt x="37055" y="338879"/>
                </a:lnTo>
                <a:lnTo>
                  <a:pt x="33176" y="335925"/>
                </a:lnTo>
                <a:lnTo>
                  <a:pt x="26217" y="327352"/>
                </a:lnTo>
                <a:lnTo>
                  <a:pt x="16715" y="314014"/>
                </a:lnTo>
                <a:lnTo>
                  <a:pt x="13656" y="310420"/>
                </a:lnTo>
                <a:lnTo>
                  <a:pt x="10257" y="303779"/>
                </a:lnTo>
                <a:lnTo>
                  <a:pt x="9351" y="300619"/>
                </a:lnTo>
                <a:lnTo>
                  <a:pt x="5695" y="294462"/>
                </a:lnTo>
                <a:lnTo>
                  <a:pt x="3330" y="291432"/>
                </a:lnTo>
                <a:lnTo>
                  <a:pt x="1753" y="287427"/>
                </a:lnTo>
                <a:lnTo>
                  <a:pt x="0" y="277685"/>
                </a:lnTo>
                <a:lnTo>
                  <a:pt x="527" y="274293"/>
                </a:lnTo>
                <a:lnTo>
                  <a:pt x="1870" y="272033"/>
                </a:lnTo>
                <a:lnTo>
                  <a:pt x="3760" y="270525"/>
                </a:lnTo>
                <a:lnTo>
                  <a:pt x="5019" y="268528"/>
                </a:lnTo>
                <a:lnTo>
                  <a:pt x="6419" y="263663"/>
                </a:lnTo>
                <a:lnTo>
                  <a:pt x="7207" y="255346"/>
                </a:lnTo>
                <a:lnTo>
                  <a:pt x="8310" y="252456"/>
                </a:lnTo>
                <a:lnTo>
                  <a:pt x="12185" y="246598"/>
                </a:lnTo>
                <a:lnTo>
                  <a:pt x="14610" y="244639"/>
                </a:lnTo>
                <a:lnTo>
                  <a:pt x="17219" y="243333"/>
                </a:lnTo>
                <a:lnTo>
                  <a:pt x="22767" y="241882"/>
                </a:lnTo>
                <a:lnTo>
                  <a:pt x="28544" y="241237"/>
                </a:lnTo>
                <a:lnTo>
                  <a:pt x="37070" y="243597"/>
                </a:lnTo>
                <a:lnTo>
                  <a:pt x="46489" y="247952"/>
                </a:lnTo>
                <a:lnTo>
                  <a:pt x="58369" y="255983"/>
                </a:lnTo>
                <a:lnTo>
                  <a:pt x="68536" y="261725"/>
                </a:lnTo>
                <a:lnTo>
                  <a:pt x="77028" y="267585"/>
                </a:lnTo>
                <a:lnTo>
                  <a:pt x="85106" y="273497"/>
                </a:lnTo>
                <a:lnTo>
                  <a:pt x="95319" y="279432"/>
                </a:lnTo>
                <a:lnTo>
                  <a:pt x="106479" y="285377"/>
                </a:lnTo>
                <a:lnTo>
                  <a:pt x="112236" y="288351"/>
                </a:lnTo>
                <a:lnTo>
                  <a:pt x="118061" y="292318"/>
                </a:lnTo>
                <a:lnTo>
                  <a:pt x="123931" y="296947"/>
                </a:lnTo>
                <a:lnTo>
                  <a:pt x="129831" y="302018"/>
                </a:lnTo>
                <a:lnTo>
                  <a:pt x="135750" y="307382"/>
                </a:lnTo>
                <a:lnTo>
                  <a:pt x="147625" y="318635"/>
                </a:lnTo>
                <a:lnTo>
                  <a:pt x="153573" y="323421"/>
                </a:lnTo>
                <a:lnTo>
                  <a:pt x="159525" y="327605"/>
                </a:lnTo>
                <a:lnTo>
                  <a:pt x="165479" y="331385"/>
                </a:lnTo>
                <a:lnTo>
                  <a:pt x="171435" y="335891"/>
                </a:lnTo>
                <a:lnTo>
                  <a:pt x="177393" y="340879"/>
                </a:lnTo>
                <a:lnTo>
                  <a:pt x="183351" y="346188"/>
                </a:lnTo>
                <a:lnTo>
                  <a:pt x="195268" y="357380"/>
                </a:lnTo>
                <a:lnTo>
                  <a:pt x="201227" y="363142"/>
                </a:lnTo>
                <a:lnTo>
                  <a:pt x="207187" y="367975"/>
                </a:lnTo>
                <a:lnTo>
                  <a:pt x="213146" y="372191"/>
                </a:lnTo>
                <a:lnTo>
                  <a:pt x="219106" y="375992"/>
                </a:lnTo>
                <a:lnTo>
                  <a:pt x="225065" y="380511"/>
                </a:lnTo>
                <a:lnTo>
                  <a:pt x="231025" y="385508"/>
                </a:lnTo>
                <a:lnTo>
                  <a:pt x="236984" y="390824"/>
                </a:lnTo>
                <a:lnTo>
                  <a:pt x="242944" y="395360"/>
                </a:lnTo>
                <a:lnTo>
                  <a:pt x="248904" y="399376"/>
                </a:lnTo>
                <a:lnTo>
                  <a:pt x="254863" y="403046"/>
                </a:lnTo>
                <a:lnTo>
                  <a:pt x="264134" y="412415"/>
                </a:lnTo>
                <a:lnTo>
                  <a:pt x="271565" y="422202"/>
                </a:lnTo>
                <a:lnTo>
                  <a:pt x="281333" y="433289"/>
                </a:lnTo>
                <a:lnTo>
                  <a:pt x="290517" y="442859"/>
                </a:lnTo>
                <a:lnTo>
                  <a:pt x="314456" y="466930"/>
                </a:lnTo>
                <a:lnTo>
                  <a:pt x="323397" y="480607"/>
                </a:lnTo>
                <a:lnTo>
                  <a:pt x="329358" y="49075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Annotation243"/>
          <p:cNvSpPr/>
          <p:nvPr/>
        </p:nvSpPr>
        <p:spPr>
          <a:xfrm>
            <a:off x="1738870" y="5616773"/>
            <a:ext cx="482056" cy="660748"/>
          </a:xfrm>
          <a:custGeom>
            <a:avLst/>
            <a:gdLst/>
            <a:ahLst/>
            <a:cxnLst/>
            <a:rect l="0" t="0" r="0" b="0"/>
            <a:pathLst>
              <a:path w="482056" h="660748">
                <a:moveTo>
                  <a:pt x="231751" y="0"/>
                </a:moveTo>
                <a:lnTo>
                  <a:pt x="227005" y="0"/>
                </a:lnTo>
                <a:lnTo>
                  <a:pt x="225608" y="993"/>
                </a:lnTo>
                <a:lnTo>
                  <a:pt x="224675" y="2646"/>
                </a:lnTo>
                <a:lnTo>
                  <a:pt x="223180" y="7690"/>
                </a:lnTo>
                <a:lnTo>
                  <a:pt x="222826" y="26974"/>
                </a:lnTo>
                <a:lnTo>
                  <a:pt x="222811" y="90924"/>
                </a:lnTo>
                <a:lnTo>
                  <a:pt x="225460" y="100273"/>
                </a:lnTo>
                <a:lnTo>
                  <a:pt x="228955" y="111043"/>
                </a:lnTo>
                <a:lnTo>
                  <a:pt x="231916" y="127270"/>
                </a:lnTo>
                <a:lnTo>
                  <a:pt x="237649" y="139795"/>
                </a:lnTo>
                <a:lnTo>
                  <a:pt x="240783" y="154641"/>
                </a:lnTo>
                <a:lnTo>
                  <a:pt x="245035" y="162326"/>
                </a:lnTo>
                <a:lnTo>
                  <a:pt x="247560" y="164772"/>
                </a:lnTo>
                <a:lnTo>
                  <a:pt x="250237" y="166403"/>
                </a:lnTo>
                <a:lnTo>
                  <a:pt x="261398" y="171344"/>
                </a:lnTo>
                <a:lnTo>
                  <a:pt x="270752" y="175372"/>
                </a:lnTo>
                <a:lnTo>
                  <a:pt x="281603" y="178632"/>
                </a:lnTo>
                <a:lnTo>
                  <a:pt x="288010" y="182910"/>
                </a:lnTo>
                <a:lnTo>
                  <a:pt x="290116" y="183456"/>
                </a:lnTo>
                <a:lnTo>
                  <a:pt x="291520" y="182827"/>
                </a:lnTo>
                <a:lnTo>
                  <a:pt x="292455" y="181416"/>
                </a:lnTo>
                <a:lnTo>
                  <a:pt x="294073" y="180476"/>
                </a:lnTo>
                <a:lnTo>
                  <a:pt x="306454" y="176321"/>
                </a:lnTo>
                <a:lnTo>
                  <a:pt x="315609" y="172622"/>
                </a:lnTo>
                <a:lnTo>
                  <a:pt x="322989" y="170979"/>
                </a:lnTo>
                <a:lnTo>
                  <a:pt x="329580" y="167603"/>
                </a:lnTo>
                <a:lnTo>
                  <a:pt x="341904" y="157351"/>
                </a:lnTo>
                <a:lnTo>
                  <a:pt x="350914" y="148708"/>
                </a:lnTo>
                <a:lnTo>
                  <a:pt x="365839" y="126862"/>
                </a:lnTo>
                <a:lnTo>
                  <a:pt x="368820" y="123270"/>
                </a:lnTo>
                <a:lnTo>
                  <a:pt x="372132" y="116634"/>
                </a:lnTo>
                <a:lnTo>
                  <a:pt x="373997" y="107319"/>
                </a:lnTo>
                <a:lnTo>
                  <a:pt x="374258" y="104288"/>
                </a:lnTo>
                <a:lnTo>
                  <a:pt x="375426" y="101276"/>
                </a:lnTo>
                <a:lnTo>
                  <a:pt x="380822" y="92295"/>
                </a:lnTo>
                <a:lnTo>
                  <a:pt x="382433" y="86330"/>
                </a:lnTo>
                <a:lnTo>
                  <a:pt x="383856" y="84342"/>
                </a:lnTo>
                <a:lnTo>
                  <a:pt x="385798" y="83017"/>
                </a:lnTo>
                <a:lnTo>
                  <a:pt x="392259" y="80523"/>
                </a:lnTo>
                <a:lnTo>
                  <a:pt x="397732" y="80398"/>
                </a:lnTo>
                <a:lnTo>
                  <a:pt x="393525" y="80371"/>
                </a:lnTo>
                <a:lnTo>
                  <a:pt x="393237" y="81363"/>
                </a:lnTo>
                <a:lnTo>
                  <a:pt x="391718" y="96591"/>
                </a:lnTo>
                <a:lnTo>
                  <a:pt x="387938" y="106099"/>
                </a:lnTo>
                <a:lnTo>
                  <a:pt x="380225" y="117868"/>
                </a:lnTo>
                <a:lnTo>
                  <a:pt x="377201" y="129777"/>
                </a:lnTo>
                <a:lnTo>
                  <a:pt x="374864" y="143999"/>
                </a:lnTo>
                <a:lnTo>
                  <a:pt x="367964" y="164154"/>
                </a:lnTo>
                <a:lnTo>
                  <a:pt x="362481" y="180114"/>
                </a:lnTo>
                <a:lnTo>
                  <a:pt x="356733" y="199775"/>
                </a:lnTo>
                <a:lnTo>
                  <a:pt x="353810" y="210574"/>
                </a:lnTo>
                <a:lnTo>
                  <a:pt x="347914" y="230510"/>
                </a:lnTo>
                <a:lnTo>
                  <a:pt x="341982" y="250285"/>
                </a:lnTo>
                <a:lnTo>
                  <a:pt x="336035" y="272303"/>
                </a:lnTo>
                <a:lnTo>
                  <a:pt x="332065" y="283731"/>
                </a:lnTo>
                <a:lnTo>
                  <a:pt x="327432" y="295318"/>
                </a:lnTo>
                <a:lnTo>
                  <a:pt x="322357" y="307012"/>
                </a:lnTo>
                <a:lnTo>
                  <a:pt x="317980" y="318776"/>
                </a:lnTo>
                <a:lnTo>
                  <a:pt x="314069" y="330588"/>
                </a:lnTo>
                <a:lnTo>
                  <a:pt x="310468" y="342431"/>
                </a:lnTo>
                <a:lnTo>
                  <a:pt x="306081" y="354296"/>
                </a:lnTo>
                <a:lnTo>
                  <a:pt x="301170" y="366174"/>
                </a:lnTo>
                <a:lnTo>
                  <a:pt x="295909" y="378061"/>
                </a:lnTo>
                <a:lnTo>
                  <a:pt x="284766" y="401853"/>
                </a:lnTo>
                <a:lnTo>
                  <a:pt x="279014" y="413753"/>
                </a:lnTo>
                <a:lnTo>
                  <a:pt x="273192" y="424664"/>
                </a:lnTo>
                <a:lnTo>
                  <a:pt x="255508" y="455233"/>
                </a:lnTo>
                <a:lnTo>
                  <a:pt x="243634" y="477492"/>
                </a:lnTo>
                <a:lnTo>
                  <a:pt x="231735" y="497969"/>
                </a:lnTo>
                <a:lnTo>
                  <a:pt x="219825" y="516992"/>
                </a:lnTo>
                <a:lnTo>
                  <a:pt x="184073" y="571419"/>
                </a:lnTo>
                <a:lnTo>
                  <a:pt x="172154" y="589323"/>
                </a:lnTo>
                <a:lnTo>
                  <a:pt x="160235" y="604557"/>
                </a:lnTo>
                <a:lnTo>
                  <a:pt x="148316" y="617942"/>
                </a:lnTo>
                <a:lnTo>
                  <a:pt x="136397" y="630506"/>
                </a:lnTo>
                <a:lnTo>
                  <a:pt x="124478" y="640058"/>
                </a:lnTo>
                <a:lnTo>
                  <a:pt x="112558" y="647611"/>
                </a:lnTo>
                <a:lnTo>
                  <a:pt x="100639" y="654276"/>
                </a:lnTo>
                <a:lnTo>
                  <a:pt x="91369" y="657899"/>
                </a:lnTo>
                <a:lnTo>
                  <a:pt x="82944" y="659509"/>
                </a:lnTo>
                <a:lnTo>
                  <a:pt x="68026" y="660416"/>
                </a:lnTo>
                <a:lnTo>
                  <a:pt x="55880" y="660685"/>
                </a:lnTo>
                <a:lnTo>
                  <a:pt x="45651" y="660747"/>
                </a:lnTo>
                <a:lnTo>
                  <a:pt x="41135" y="659771"/>
                </a:lnTo>
                <a:lnTo>
                  <a:pt x="33469" y="656042"/>
                </a:lnTo>
                <a:lnTo>
                  <a:pt x="18823" y="643624"/>
                </a:lnTo>
                <a:lnTo>
                  <a:pt x="12957" y="635636"/>
                </a:lnTo>
                <a:lnTo>
                  <a:pt x="4446" y="617683"/>
                </a:lnTo>
                <a:lnTo>
                  <a:pt x="1601" y="606578"/>
                </a:lnTo>
                <a:lnTo>
                  <a:pt x="0" y="586524"/>
                </a:lnTo>
                <a:lnTo>
                  <a:pt x="619" y="571233"/>
                </a:lnTo>
                <a:lnTo>
                  <a:pt x="4204" y="557821"/>
                </a:lnTo>
                <a:lnTo>
                  <a:pt x="11807" y="534375"/>
                </a:lnTo>
                <a:lnTo>
                  <a:pt x="17455" y="522589"/>
                </a:lnTo>
                <a:lnTo>
                  <a:pt x="28867" y="507730"/>
                </a:lnTo>
                <a:lnTo>
                  <a:pt x="39273" y="496525"/>
                </a:lnTo>
                <a:lnTo>
                  <a:pt x="62141" y="473163"/>
                </a:lnTo>
                <a:lnTo>
                  <a:pt x="74920" y="461318"/>
                </a:lnTo>
                <a:lnTo>
                  <a:pt x="82500" y="455382"/>
                </a:lnTo>
                <a:lnTo>
                  <a:pt x="90533" y="449439"/>
                </a:lnTo>
                <a:lnTo>
                  <a:pt x="107405" y="437545"/>
                </a:lnTo>
                <a:lnTo>
                  <a:pt x="116075" y="431595"/>
                </a:lnTo>
                <a:lnTo>
                  <a:pt x="131007" y="422339"/>
                </a:lnTo>
                <a:lnTo>
                  <a:pt x="137770" y="418481"/>
                </a:lnTo>
                <a:lnTo>
                  <a:pt x="155879" y="408903"/>
                </a:lnTo>
                <a:lnTo>
                  <a:pt x="166271" y="403571"/>
                </a:lnTo>
                <a:lnTo>
                  <a:pt x="176178" y="399024"/>
                </a:lnTo>
                <a:lnTo>
                  <a:pt x="185763" y="395001"/>
                </a:lnTo>
                <a:lnTo>
                  <a:pt x="195133" y="391326"/>
                </a:lnTo>
                <a:lnTo>
                  <a:pt x="205352" y="386892"/>
                </a:lnTo>
                <a:lnTo>
                  <a:pt x="227302" y="376674"/>
                </a:lnTo>
                <a:lnTo>
                  <a:pt x="237725" y="372163"/>
                </a:lnTo>
                <a:lnTo>
                  <a:pt x="247653" y="368164"/>
                </a:lnTo>
                <a:lnTo>
                  <a:pt x="257251" y="364505"/>
                </a:lnTo>
                <a:lnTo>
                  <a:pt x="266630" y="360081"/>
                </a:lnTo>
                <a:lnTo>
                  <a:pt x="275862" y="355149"/>
                </a:lnTo>
                <a:lnTo>
                  <a:pt x="284997" y="349876"/>
                </a:lnTo>
                <a:lnTo>
                  <a:pt x="294067" y="345367"/>
                </a:lnTo>
                <a:lnTo>
                  <a:pt x="303093" y="341370"/>
                </a:lnTo>
                <a:lnTo>
                  <a:pt x="312090" y="337713"/>
                </a:lnTo>
                <a:lnTo>
                  <a:pt x="321068" y="333291"/>
                </a:lnTo>
                <a:lnTo>
                  <a:pt x="330033" y="328358"/>
                </a:lnTo>
                <a:lnTo>
                  <a:pt x="338990" y="323085"/>
                </a:lnTo>
                <a:lnTo>
                  <a:pt x="347941" y="318578"/>
                </a:lnTo>
                <a:lnTo>
                  <a:pt x="356888" y="314580"/>
                </a:lnTo>
                <a:lnTo>
                  <a:pt x="365833" y="310923"/>
                </a:lnTo>
                <a:lnTo>
                  <a:pt x="373782" y="306501"/>
                </a:lnTo>
                <a:lnTo>
                  <a:pt x="394462" y="291789"/>
                </a:lnTo>
                <a:lnTo>
                  <a:pt x="407036" y="284134"/>
                </a:lnTo>
                <a:lnTo>
                  <a:pt x="420538" y="274247"/>
                </a:lnTo>
                <a:lnTo>
                  <a:pt x="435575" y="260293"/>
                </a:lnTo>
                <a:lnTo>
                  <a:pt x="444181" y="254593"/>
                </a:lnTo>
                <a:lnTo>
                  <a:pt x="447866" y="253072"/>
                </a:lnTo>
                <a:lnTo>
                  <a:pt x="451317" y="250074"/>
                </a:lnTo>
                <a:lnTo>
                  <a:pt x="461911" y="237366"/>
                </a:lnTo>
                <a:lnTo>
                  <a:pt x="475204" y="227869"/>
                </a:lnTo>
                <a:lnTo>
                  <a:pt x="479010" y="225298"/>
                </a:lnTo>
                <a:lnTo>
                  <a:pt x="480025" y="223621"/>
                </a:lnTo>
                <a:lnTo>
                  <a:pt x="481153" y="219111"/>
                </a:lnTo>
                <a:lnTo>
                  <a:pt x="482055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Annotation244"/>
          <p:cNvSpPr/>
          <p:nvPr/>
        </p:nvSpPr>
        <p:spPr>
          <a:xfrm>
            <a:off x="2435472" y="5616773"/>
            <a:ext cx="143032" cy="8931"/>
          </a:xfrm>
          <a:custGeom>
            <a:avLst/>
            <a:gdLst/>
            <a:ahLst/>
            <a:cxnLst/>
            <a:rect l="0" t="0" r="0" b="0"/>
            <a:pathLst>
              <a:path w="143032" h="8931">
                <a:moveTo>
                  <a:pt x="0" y="0"/>
                </a:moveTo>
                <a:lnTo>
                  <a:pt x="91996" y="0"/>
                </a:lnTo>
                <a:lnTo>
                  <a:pt x="96095" y="993"/>
                </a:lnTo>
                <a:lnTo>
                  <a:pt x="100815" y="2646"/>
                </a:lnTo>
                <a:lnTo>
                  <a:pt x="105947" y="4740"/>
                </a:lnTo>
                <a:lnTo>
                  <a:pt x="110363" y="6138"/>
                </a:lnTo>
                <a:lnTo>
                  <a:pt x="114299" y="7068"/>
                </a:lnTo>
                <a:lnTo>
                  <a:pt x="117917" y="7689"/>
                </a:lnTo>
                <a:lnTo>
                  <a:pt x="121322" y="8103"/>
                </a:lnTo>
                <a:lnTo>
                  <a:pt x="124585" y="8379"/>
                </a:lnTo>
                <a:lnTo>
                  <a:pt x="127754" y="8562"/>
                </a:lnTo>
                <a:lnTo>
                  <a:pt x="133923" y="8767"/>
                </a:lnTo>
                <a:lnTo>
                  <a:pt x="143031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Annotation245"/>
          <p:cNvSpPr/>
          <p:nvPr/>
        </p:nvSpPr>
        <p:spPr>
          <a:xfrm>
            <a:off x="2409897" y="5741789"/>
            <a:ext cx="231183" cy="8931"/>
          </a:xfrm>
          <a:custGeom>
            <a:avLst/>
            <a:gdLst/>
            <a:ahLst/>
            <a:cxnLst/>
            <a:rect l="0" t="0" r="0" b="0"/>
            <a:pathLst>
              <a:path w="231183" h="8931">
                <a:moveTo>
                  <a:pt x="7697" y="0"/>
                </a:moveTo>
                <a:lnTo>
                  <a:pt x="0" y="0"/>
                </a:lnTo>
                <a:lnTo>
                  <a:pt x="49694" y="0"/>
                </a:lnTo>
                <a:lnTo>
                  <a:pt x="55560" y="992"/>
                </a:lnTo>
                <a:lnTo>
                  <a:pt x="61458" y="2646"/>
                </a:lnTo>
                <a:lnTo>
                  <a:pt x="67376" y="4740"/>
                </a:lnTo>
                <a:lnTo>
                  <a:pt x="73308" y="6137"/>
                </a:lnTo>
                <a:lnTo>
                  <a:pt x="79249" y="7068"/>
                </a:lnTo>
                <a:lnTo>
                  <a:pt x="85196" y="7689"/>
                </a:lnTo>
                <a:lnTo>
                  <a:pt x="92141" y="8102"/>
                </a:lnTo>
                <a:lnTo>
                  <a:pt x="107804" y="8562"/>
                </a:lnTo>
                <a:lnTo>
                  <a:pt x="128858" y="8857"/>
                </a:lnTo>
                <a:lnTo>
                  <a:pt x="231182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Annotation246"/>
          <p:cNvSpPr/>
          <p:nvPr/>
        </p:nvSpPr>
        <p:spPr>
          <a:xfrm>
            <a:off x="2962900" y="5464969"/>
            <a:ext cx="26819" cy="571501"/>
          </a:xfrm>
          <a:custGeom>
            <a:avLst/>
            <a:gdLst/>
            <a:ahLst/>
            <a:cxnLst/>
            <a:rect l="0" t="0" r="0" b="0"/>
            <a:pathLst>
              <a:path w="26819" h="571501">
                <a:moveTo>
                  <a:pt x="26818" y="0"/>
                </a:moveTo>
                <a:lnTo>
                  <a:pt x="22072" y="4740"/>
                </a:lnTo>
                <a:lnTo>
                  <a:pt x="20674" y="7129"/>
                </a:lnTo>
                <a:lnTo>
                  <a:pt x="19742" y="9713"/>
                </a:lnTo>
                <a:lnTo>
                  <a:pt x="19121" y="12428"/>
                </a:lnTo>
                <a:lnTo>
                  <a:pt x="18431" y="20737"/>
                </a:lnTo>
                <a:lnTo>
                  <a:pt x="17988" y="37499"/>
                </a:lnTo>
                <a:lnTo>
                  <a:pt x="18945" y="41867"/>
                </a:lnTo>
                <a:lnTo>
                  <a:pt x="20576" y="46762"/>
                </a:lnTo>
                <a:lnTo>
                  <a:pt x="22657" y="52011"/>
                </a:lnTo>
                <a:lnTo>
                  <a:pt x="24043" y="57494"/>
                </a:lnTo>
                <a:lnTo>
                  <a:pt x="24968" y="63134"/>
                </a:lnTo>
                <a:lnTo>
                  <a:pt x="25585" y="68878"/>
                </a:lnTo>
                <a:lnTo>
                  <a:pt x="26270" y="83198"/>
                </a:lnTo>
                <a:lnTo>
                  <a:pt x="26655" y="105349"/>
                </a:lnTo>
                <a:lnTo>
                  <a:pt x="26818" y="404846"/>
                </a:lnTo>
                <a:lnTo>
                  <a:pt x="25824" y="416741"/>
                </a:lnTo>
                <a:lnTo>
                  <a:pt x="24169" y="428640"/>
                </a:lnTo>
                <a:lnTo>
                  <a:pt x="22072" y="440541"/>
                </a:lnTo>
                <a:lnTo>
                  <a:pt x="20674" y="452444"/>
                </a:lnTo>
                <a:lnTo>
                  <a:pt x="19742" y="464348"/>
                </a:lnTo>
                <a:lnTo>
                  <a:pt x="19121" y="476253"/>
                </a:lnTo>
                <a:lnTo>
                  <a:pt x="17714" y="487166"/>
                </a:lnTo>
                <a:lnTo>
                  <a:pt x="15782" y="497418"/>
                </a:lnTo>
                <a:lnTo>
                  <a:pt x="10987" y="518730"/>
                </a:lnTo>
                <a:lnTo>
                  <a:pt x="0" y="5715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Annotation247"/>
          <p:cNvSpPr/>
          <p:nvPr/>
        </p:nvSpPr>
        <p:spPr>
          <a:xfrm>
            <a:off x="5233888" y="2250281"/>
            <a:ext cx="303573" cy="562366"/>
          </a:xfrm>
          <a:custGeom>
            <a:avLst/>
            <a:gdLst/>
            <a:ahLst/>
            <a:cxnLst/>
            <a:rect l="0" t="0" r="0" b="0"/>
            <a:pathLst>
              <a:path w="303573" h="562366">
                <a:moveTo>
                  <a:pt x="8571" y="0"/>
                </a:moveTo>
                <a:lnTo>
                  <a:pt x="3825" y="0"/>
                </a:lnTo>
                <a:lnTo>
                  <a:pt x="2427" y="992"/>
                </a:lnTo>
                <a:lnTo>
                  <a:pt x="1495" y="2646"/>
                </a:lnTo>
                <a:lnTo>
                  <a:pt x="459" y="7129"/>
                </a:lnTo>
                <a:lnTo>
                  <a:pt x="0" y="12429"/>
                </a:lnTo>
                <a:lnTo>
                  <a:pt x="870" y="15231"/>
                </a:lnTo>
                <a:lnTo>
                  <a:pt x="5847" y="23916"/>
                </a:lnTo>
                <a:lnTo>
                  <a:pt x="7361" y="29812"/>
                </a:lnTo>
                <a:lnTo>
                  <a:pt x="8213" y="43450"/>
                </a:lnTo>
                <a:lnTo>
                  <a:pt x="11060" y="54368"/>
                </a:lnTo>
                <a:lnTo>
                  <a:pt x="14644" y="65836"/>
                </a:lnTo>
                <a:lnTo>
                  <a:pt x="16236" y="77547"/>
                </a:lnTo>
                <a:lnTo>
                  <a:pt x="16945" y="89366"/>
                </a:lnTo>
                <a:lnTo>
                  <a:pt x="17133" y="95296"/>
                </a:lnTo>
                <a:lnTo>
                  <a:pt x="19992" y="107177"/>
                </a:lnTo>
                <a:lnTo>
                  <a:pt x="24573" y="118079"/>
                </a:lnTo>
                <a:lnTo>
                  <a:pt x="31743" y="129796"/>
                </a:lnTo>
                <a:lnTo>
                  <a:pt x="33769" y="136401"/>
                </a:lnTo>
                <a:lnTo>
                  <a:pt x="35302" y="138559"/>
                </a:lnTo>
                <a:lnTo>
                  <a:pt x="37317" y="139998"/>
                </a:lnTo>
                <a:lnTo>
                  <a:pt x="42205" y="141596"/>
                </a:lnTo>
                <a:lnTo>
                  <a:pt x="47689" y="142307"/>
                </a:lnTo>
                <a:lnTo>
                  <a:pt x="56086" y="139977"/>
                </a:lnTo>
                <a:lnTo>
                  <a:pt x="61106" y="137966"/>
                </a:lnTo>
                <a:lnTo>
                  <a:pt x="66440" y="135634"/>
                </a:lnTo>
                <a:lnTo>
                  <a:pt x="77663" y="130397"/>
                </a:lnTo>
                <a:lnTo>
                  <a:pt x="95150" y="121870"/>
                </a:lnTo>
                <a:lnTo>
                  <a:pt x="104329" y="116011"/>
                </a:lnTo>
                <a:lnTo>
                  <a:pt x="111719" y="110100"/>
                </a:lnTo>
                <a:lnTo>
                  <a:pt x="118315" y="104165"/>
                </a:lnTo>
                <a:lnTo>
                  <a:pt x="127613" y="95246"/>
                </a:lnTo>
                <a:lnTo>
                  <a:pt x="136659" y="86319"/>
                </a:lnTo>
                <a:lnTo>
                  <a:pt x="138660" y="83343"/>
                </a:lnTo>
                <a:lnTo>
                  <a:pt x="142470" y="74414"/>
                </a:lnTo>
                <a:lnTo>
                  <a:pt x="148455" y="65484"/>
                </a:lnTo>
                <a:lnTo>
                  <a:pt x="150203" y="59532"/>
                </a:lnTo>
                <a:lnTo>
                  <a:pt x="151187" y="50602"/>
                </a:lnTo>
                <a:lnTo>
                  <a:pt x="150332" y="47625"/>
                </a:lnTo>
                <a:lnTo>
                  <a:pt x="145376" y="38696"/>
                </a:lnTo>
                <a:lnTo>
                  <a:pt x="142768" y="27312"/>
                </a:lnTo>
                <a:lnTo>
                  <a:pt x="134094" y="26803"/>
                </a:lnTo>
                <a:lnTo>
                  <a:pt x="133745" y="42021"/>
                </a:lnTo>
                <a:lnTo>
                  <a:pt x="133724" y="70239"/>
                </a:lnTo>
                <a:lnTo>
                  <a:pt x="136372" y="81158"/>
                </a:lnTo>
                <a:lnTo>
                  <a:pt x="139867" y="92625"/>
                </a:lnTo>
                <a:lnTo>
                  <a:pt x="141420" y="104336"/>
                </a:lnTo>
                <a:lnTo>
                  <a:pt x="142110" y="118802"/>
                </a:lnTo>
                <a:lnTo>
                  <a:pt x="143410" y="135152"/>
                </a:lnTo>
                <a:lnTo>
                  <a:pt x="147299" y="152341"/>
                </a:lnTo>
                <a:lnTo>
                  <a:pt x="149689" y="169903"/>
                </a:lnTo>
                <a:lnTo>
                  <a:pt x="150327" y="178753"/>
                </a:lnTo>
                <a:lnTo>
                  <a:pt x="150752" y="187630"/>
                </a:lnTo>
                <a:lnTo>
                  <a:pt x="151224" y="205430"/>
                </a:lnTo>
                <a:lnTo>
                  <a:pt x="152343" y="215336"/>
                </a:lnTo>
                <a:lnTo>
                  <a:pt x="154083" y="225909"/>
                </a:lnTo>
                <a:lnTo>
                  <a:pt x="156235" y="236927"/>
                </a:lnTo>
                <a:lnTo>
                  <a:pt x="157671" y="248240"/>
                </a:lnTo>
                <a:lnTo>
                  <a:pt x="158627" y="259751"/>
                </a:lnTo>
                <a:lnTo>
                  <a:pt x="159265" y="271394"/>
                </a:lnTo>
                <a:lnTo>
                  <a:pt x="158698" y="283125"/>
                </a:lnTo>
                <a:lnTo>
                  <a:pt x="157325" y="294914"/>
                </a:lnTo>
                <a:lnTo>
                  <a:pt x="155417" y="306742"/>
                </a:lnTo>
                <a:lnTo>
                  <a:pt x="154146" y="317604"/>
                </a:lnTo>
                <a:lnTo>
                  <a:pt x="153298" y="327822"/>
                </a:lnTo>
                <a:lnTo>
                  <a:pt x="152732" y="337611"/>
                </a:lnTo>
                <a:lnTo>
                  <a:pt x="152104" y="361716"/>
                </a:lnTo>
                <a:lnTo>
                  <a:pt x="151701" y="408133"/>
                </a:lnTo>
                <a:lnTo>
                  <a:pt x="150675" y="418932"/>
                </a:lnTo>
                <a:lnTo>
                  <a:pt x="148998" y="430101"/>
                </a:lnTo>
                <a:lnTo>
                  <a:pt x="146886" y="441515"/>
                </a:lnTo>
                <a:lnTo>
                  <a:pt x="144485" y="452101"/>
                </a:lnTo>
                <a:lnTo>
                  <a:pt x="141891" y="462135"/>
                </a:lnTo>
                <a:lnTo>
                  <a:pt x="139168" y="471801"/>
                </a:lnTo>
                <a:lnTo>
                  <a:pt x="133494" y="490478"/>
                </a:lnTo>
                <a:lnTo>
                  <a:pt x="126669" y="507709"/>
                </a:lnTo>
                <a:lnTo>
                  <a:pt x="122067" y="515083"/>
                </a:lnTo>
                <a:lnTo>
                  <a:pt x="117013" y="521982"/>
                </a:lnTo>
                <a:lnTo>
                  <a:pt x="111657" y="528566"/>
                </a:lnTo>
                <a:lnTo>
                  <a:pt x="106099" y="534940"/>
                </a:lnTo>
                <a:lnTo>
                  <a:pt x="95620" y="546322"/>
                </a:lnTo>
                <a:lnTo>
                  <a:pt x="87652" y="554687"/>
                </a:lnTo>
                <a:lnTo>
                  <a:pt x="84137" y="557315"/>
                </a:lnTo>
                <a:lnTo>
                  <a:pt x="77583" y="560235"/>
                </a:lnTo>
                <a:lnTo>
                  <a:pt x="68710" y="561532"/>
                </a:lnTo>
                <a:lnTo>
                  <a:pt x="63563" y="561878"/>
                </a:lnTo>
                <a:lnTo>
                  <a:pt x="55194" y="562263"/>
                </a:lnTo>
                <a:lnTo>
                  <a:pt x="51572" y="562365"/>
                </a:lnTo>
                <a:lnTo>
                  <a:pt x="48164" y="561442"/>
                </a:lnTo>
                <a:lnTo>
                  <a:pt x="41729" y="557769"/>
                </a:lnTo>
                <a:lnTo>
                  <a:pt x="35558" y="550184"/>
                </a:lnTo>
                <a:lnTo>
                  <a:pt x="26500" y="534757"/>
                </a:lnTo>
                <a:lnTo>
                  <a:pt x="23503" y="529145"/>
                </a:lnTo>
                <a:lnTo>
                  <a:pt x="20174" y="514973"/>
                </a:lnTo>
                <a:lnTo>
                  <a:pt x="18694" y="498752"/>
                </a:lnTo>
                <a:lnTo>
                  <a:pt x="18036" y="481621"/>
                </a:lnTo>
                <a:lnTo>
                  <a:pt x="20393" y="464085"/>
                </a:lnTo>
                <a:lnTo>
                  <a:pt x="22412" y="455242"/>
                </a:lnTo>
                <a:lnTo>
                  <a:pt x="24751" y="446370"/>
                </a:lnTo>
                <a:lnTo>
                  <a:pt x="27303" y="437478"/>
                </a:lnTo>
                <a:lnTo>
                  <a:pt x="29998" y="428574"/>
                </a:lnTo>
                <a:lnTo>
                  <a:pt x="35642" y="408097"/>
                </a:lnTo>
                <a:lnTo>
                  <a:pt x="38537" y="397080"/>
                </a:lnTo>
                <a:lnTo>
                  <a:pt x="44404" y="376902"/>
                </a:lnTo>
                <a:lnTo>
                  <a:pt x="47359" y="367354"/>
                </a:lnTo>
                <a:lnTo>
                  <a:pt x="51315" y="358012"/>
                </a:lnTo>
                <a:lnTo>
                  <a:pt x="55939" y="348808"/>
                </a:lnTo>
                <a:lnTo>
                  <a:pt x="61008" y="339695"/>
                </a:lnTo>
                <a:lnTo>
                  <a:pt x="65381" y="330643"/>
                </a:lnTo>
                <a:lnTo>
                  <a:pt x="69290" y="321632"/>
                </a:lnTo>
                <a:lnTo>
                  <a:pt x="72888" y="312648"/>
                </a:lnTo>
                <a:lnTo>
                  <a:pt x="77274" y="303682"/>
                </a:lnTo>
                <a:lnTo>
                  <a:pt x="82185" y="294728"/>
                </a:lnTo>
                <a:lnTo>
                  <a:pt x="87445" y="285782"/>
                </a:lnTo>
                <a:lnTo>
                  <a:pt x="98587" y="267905"/>
                </a:lnTo>
                <a:lnTo>
                  <a:pt x="104339" y="258971"/>
                </a:lnTo>
                <a:lnTo>
                  <a:pt x="110161" y="251030"/>
                </a:lnTo>
                <a:lnTo>
                  <a:pt x="116028" y="243752"/>
                </a:lnTo>
                <a:lnTo>
                  <a:pt x="121927" y="236915"/>
                </a:lnTo>
                <a:lnTo>
                  <a:pt x="127845" y="229381"/>
                </a:lnTo>
                <a:lnTo>
                  <a:pt x="133777" y="221382"/>
                </a:lnTo>
                <a:lnTo>
                  <a:pt x="139719" y="213072"/>
                </a:lnTo>
                <a:lnTo>
                  <a:pt x="145667" y="205548"/>
                </a:lnTo>
                <a:lnTo>
                  <a:pt x="151618" y="198548"/>
                </a:lnTo>
                <a:lnTo>
                  <a:pt x="157572" y="191896"/>
                </a:lnTo>
                <a:lnTo>
                  <a:pt x="163528" y="184486"/>
                </a:lnTo>
                <a:lnTo>
                  <a:pt x="169486" y="176569"/>
                </a:lnTo>
                <a:lnTo>
                  <a:pt x="175444" y="168314"/>
                </a:lnTo>
                <a:lnTo>
                  <a:pt x="181402" y="160827"/>
                </a:lnTo>
                <a:lnTo>
                  <a:pt x="187361" y="153851"/>
                </a:lnTo>
                <a:lnTo>
                  <a:pt x="193320" y="147215"/>
                </a:lnTo>
                <a:lnTo>
                  <a:pt x="205239" y="134552"/>
                </a:lnTo>
                <a:lnTo>
                  <a:pt x="211198" y="128396"/>
                </a:lnTo>
                <a:lnTo>
                  <a:pt x="217158" y="123301"/>
                </a:lnTo>
                <a:lnTo>
                  <a:pt x="223117" y="118912"/>
                </a:lnTo>
                <a:lnTo>
                  <a:pt x="229077" y="114993"/>
                </a:lnTo>
                <a:lnTo>
                  <a:pt x="235037" y="110397"/>
                </a:lnTo>
                <a:lnTo>
                  <a:pt x="240996" y="105348"/>
                </a:lnTo>
                <a:lnTo>
                  <a:pt x="246956" y="99998"/>
                </a:lnTo>
                <a:lnTo>
                  <a:pt x="252915" y="95439"/>
                </a:lnTo>
                <a:lnTo>
                  <a:pt x="258875" y="91407"/>
                </a:lnTo>
                <a:lnTo>
                  <a:pt x="264835" y="87727"/>
                </a:lnTo>
                <a:lnTo>
                  <a:pt x="274106" y="83638"/>
                </a:lnTo>
                <a:lnTo>
                  <a:pt x="282530" y="81821"/>
                </a:lnTo>
                <a:lnTo>
                  <a:pt x="287558" y="81336"/>
                </a:lnTo>
                <a:lnTo>
                  <a:pt x="303572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Annotation248"/>
          <p:cNvSpPr/>
          <p:nvPr/>
        </p:nvSpPr>
        <p:spPr>
          <a:xfrm>
            <a:off x="5619158" y="2196703"/>
            <a:ext cx="159669" cy="17860"/>
          </a:xfrm>
          <a:custGeom>
            <a:avLst/>
            <a:gdLst/>
            <a:ahLst/>
            <a:cxnLst/>
            <a:rect l="0" t="0" r="0" b="0"/>
            <a:pathLst>
              <a:path w="159669" h="17860">
                <a:moveTo>
                  <a:pt x="7697" y="0"/>
                </a:moveTo>
                <a:lnTo>
                  <a:pt x="2952" y="0"/>
                </a:lnTo>
                <a:lnTo>
                  <a:pt x="1553" y="992"/>
                </a:lnTo>
                <a:lnTo>
                  <a:pt x="621" y="2646"/>
                </a:lnTo>
                <a:lnTo>
                  <a:pt x="0" y="4741"/>
                </a:lnTo>
                <a:lnTo>
                  <a:pt x="580" y="6137"/>
                </a:lnTo>
                <a:lnTo>
                  <a:pt x="1959" y="7068"/>
                </a:lnTo>
                <a:lnTo>
                  <a:pt x="6563" y="8562"/>
                </a:lnTo>
                <a:lnTo>
                  <a:pt x="12491" y="11412"/>
                </a:lnTo>
                <a:lnTo>
                  <a:pt x="16852" y="13561"/>
                </a:lnTo>
                <a:lnTo>
                  <a:pt x="21747" y="14994"/>
                </a:lnTo>
                <a:lnTo>
                  <a:pt x="26997" y="15949"/>
                </a:lnTo>
                <a:lnTo>
                  <a:pt x="32482" y="16586"/>
                </a:lnTo>
                <a:lnTo>
                  <a:pt x="38126" y="17010"/>
                </a:lnTo>
                <a:lnTo>
                  <a:pt x="43876" y="17293"/>
                </a:lnTo>
                <a:lnTo>
                  <a:pt x="56554" y="17608"/>
                </a:lnTo>
                <a:lnTo>
                  <a:pt x="15966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Annotation249"/>
          <p:cNvSpPr/>
          <p:nvPr/>
        </p:nvSpPr>
        <p:spPr>
          <a:xfrm>
            <a:off x="5626855" y="2287241"/>
            <a:ext cx="214548" cy="16619"/>
          </a:xfrm>
          <a:custGeom>
            <a:avLst/>
            <a:gdLst/>
            <a:ahLst/>
            <a:cxnLst/>
            <a:rect l="0" t="0" r="0" b="0"/>
            <a:pathLst>
              <a:path w="214548" h="16619">
                <a:moveTo>
                  <a:pt x="0" y="7689"/>
                </a:moveTo>
                <a:lnTo>
                  <a:pt x="122177" y="7689"/>
                </a:lnTo>
                <a:lnTo>
                  <a:pt x="128135" y="6697"/>
                </a:lnTo>
                <a:lnTo>
                  <a:pt x="134094" y="5043"/>
                </a:lnTo>
                <a:lnTo>
                  <a:pt x="140053" y="2948"/>
                </a:lnTo>
                <a:lnTo>
                  <a:pt x="146012" y="1552"/>
                </a:lnTo>
                <a:lnTo>
                  <a:pt x="151971" y="621"/>
                </a:lnTo>
                <a:lnTo>
                  <a:pt x="157931" y="0"/>
                </a:lnTo>
                <a:lnTo>
                  <a:pt x="163890" y="579"/>
                </a:lnTo>
                <a:lnTo>
                  <a:pt x="169849" y="1956"/>
                </a:lnTo>
                <a:lnTo>
                  <a:pt x="175809" y="3867"/>
                </a:lnTo>
                <a:lnTo>
                  <a:pt x="180775" y="5141"/>
                </a:lnTo>
                <a:lnTo>
                  <a:pt x="185080" y="5990"/>
                </a:lnTo>
                <a:lnTo>
                  <a:pt x="188943" y="6556"/>
                </a:lnTo>
                <a:lnTo>
                  <a:pt x="192511" y="6934"/>
                </a:lnTo>
                <a:lnTo>
                  <a:pt x="199125" y="7353"/>
                </a:lnTo>
                <a:lnTo>
                  <a:pt x="202279" y="8457"/>
                </a:lnTo>
                <a:lnTo>
                  <a:pt x="205375" y="10185"/>
                </a:lnTo>
                <a:lnTo>
                  <a:pt x="214547" y="166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Annotation250"/>
          <p:cNvSpPr/>
          <p:nvPr/>
        </p:nvSpPr>
        <p:spPr>
          <a:xfrm>
            <a:off x="5957615" y="2187773"/>
            <a:ext cx="250305" cy="250033"/>
          </a:xfrm>
          <a:custGeom>
            <a:avLst/>
            <a:gdLst/>
            <a:ahLst/>
            <a:cxnLst/>
            <a:rect l="0" t="0" r="0" b="0"/>
            <a:pathLst>
              <a:path w="250305" h="250033">
                <a:moveTo>
                  <a:pt x="250304" y="0"/>
                </a:moveTo>
                <a:lnTo>
                  <a:pt x="242607" y="0"/>
                </a:lnTo>
                <a:lnTo>
                  <a:pt x="236987" y="4741"/>
                </a:lnTo>
                <a:lnTo>
                  <a:pt x="231804" y="9714"/>
                </a:lnTo>
                <a:lnTo>
                  <a:pt x="229032" y="12429"/>
                </a:lnTo>
                <a:lnTo>
                  <a:pt x="226189" y="16224"/>
                </a:lnTo>
                <a:lnTo>
                  <a:pt x="223302" y="20738"/>
                </a:lnTo>
                <a:lnTo>
                  <a:pt x="220383" y="25731"/>
                </a:lnTo>
                <a:lnTo>
                  <a:pt x="217444" y="31045"/>
                </a:lnTo>
                <a:lnTo>
                  <a:pt x="211530" y="42241"/>
                </a:lnTo>
                <a:lnTo>
                  <a:pt x="207568" y="48004"/>
                </a:lnTo>
                <a:lnTo>
                  <a:pt x="202942" y="53831"/>
                </a:lnTo>
                <a:lnTo>
                  <a:pt x="197870" y="59700"/>
                </a:lnTo>
                <a:lnTo>
                  <a:pt x="191510" y="65597"/>
                </a:lnTo>
                <a:lnTo>
                  <a:pt x="184290" y="71513"/>
                </a:lnTo>
                <a:lnTo>
                  <a:pt x="176497" y="77441"/>
                </a:lnTo>
                <a:lnTo>
                  <a:pt x="169315" y="84370"/>
                </a:lnTo>
                <a:lnTo>
                  <a:pt x="162541" y="91965"/>
                </a:lnTo>
                <a:lnTo>
                  <a:pt x="156037" y="100006"/>
                </a:lnTo>
                <a:lnTo>
                  <a:pt x="148721" y="107350"/>
                </a:lnTo>
                <a:lnTo>
                  <a:pt x="140865" y="114231"/>
                </a:lnTo>
                <a:lnTo>
                  <a:pt x="132648" y="120803"/>
                </a:lnTo>
                <a:lnTo>
                  <a:pt x="124189" y="128160"/>
                </a:lnTo>
                <a:lnTo>
                  <a:pt x="115571" y="136042"/>
                </a:lnTo>
                <a:lnTo>
                  <a:pt x="91852" y="158710"/>
                </a:lnTo>
                <a:lnTo>
                  <a:pt x="66041" y="184147"/>
                </a:lnTo>
                <a:lnTo>
                  <a:pt x="59919" y="189241"/>
                </a:lnTo>
                <a:lnTo>
                  <a:pt x="53853" y="193630"/>
                </a:lnTo>
                <a:lnTo>
                  <a:pt x="47820" y="197548"/>
                </a:lnTo>
                <a:lnTo>
                  <a:pt x="42806" y="202144"/>
                </a:lnTo>
                <a:lnTo>
                  <a:pt x="38470" y="207192"/>
                </a:lnTo>
                <a:lnTo>
                  <a:pt x="34586" y="212542"/>
                </a:lnTo>
                <a:lnTo>
                  <a:pt x="31003" y="217101"/>
                </a:lnTo>
                <a:lnTo>
                  <a:pt x="24374" y="224812"/>
                </a:lnTo>
                <a:lnTo>
                  <a:pt x="18116" y="231547"/>
                </a:lnTo>
                <a:lnTo>
                  <a:pt x="15058" y="234732"/>
                </a:lnTo>
                <a:lnTo>
                  <a:pt x="13019" y="237848"/>
                </a:lnTo>
                <a:lnTo>
                  <a:pt x="10752" y="243955"/>
                </a:lnTo>
                <a:lnTo>
                  <a:pt x="9155" y="245980"/>
                </a:lnTo>
                <a:lnTo>
                  <a:pt x="7096" y="247331"/>
                </a:lnTo>
                <a:lnTo>
                  <a:pt x="0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Annotation251"/>
          <p:cNvSpPr/>
          <p:nvPr/>
        </p:nvSpPr>
        <p:spPr>
          <a:xfrm>
            <a:off x="5975493" y="2169914"/>
            <a:ext cx="250306" cy="276821"/>
          </a:xfrm>
          <a:custGeom>
            <a:avLst/>
            <a:gdLst/>
            <a:ahLst/>
            <a:cxnLst/>
            <a:rect l="0" t="0" r="0" b="0"/>
            <a:pathLst>
              <a:path w="250306" h="276821">
                <a:moveTo>
                  <a:pt x="0" y="0"/>
                </a:moveTo>
                <a:lnTo>
                  <a:pt x="0" y="7688"/>
                </a:lnTo>
                <a:lnTo>
                  <a:pt x="7137" y="15813"/>
                </a:lnTo>
                <a:lnTo>
                  <a:pt x="12443" y="21250"/>
                </a:lnTo>
                <a:lnTo>
                  <a:pt x="16241" y="24088"/>
                </a:lnTo>
                <a:lnTo>
                  <a:pt x="20761" y="26973"/>
                </a:lnTo>
                <a:lnTo>
                  <a:pt x="25760" y="29888"/>
                </a:lnTo>
                <a:lnTo>
                  <a:pt x="31079" y="33816"/>
                </a:lnTo>
                <a:lnTo>
                  <a:pt x="36611" y="38419"/>
                </a:lnTo>
                <a:lnTo>
                  <a:pt x="47063" y="47833"/>
                </a:lnTo>
                <a:lnTo>
                  <a:pt x="55020" y="55324"/>
                </a:lnTo>
                <a:lnTo>
                  <a:pt x="86799" y="86735"/>
                </a:lnTo>
                <a:lnTo>
                  <a:pt x="92630" y="93542"/>
                </a:lnTo>
                <a:lnTo>
                  <a:pt x="98505" y="101056"/>
                </a:lnTo>
                <a:lnTo>
                  <a:pt x="104408" y="109043"/>
                </a:lnTo>
                <a:lnTo>
                  <a:pt x="110330" y="116351"/>
                </a:lnTo>
                <a:lnTo>
                  <a:pt x="116264" y="123208"/>
                </a:lnTo>
                <a:lnTo>
                  <a:pt x="122207" y="129764"/>
                </a:lnTo>
                <a:lnTo>
                  <a:pt x="127162" y="136119"/>
                </a:lnTo>
                <a:lnTo>
                  <a:pt x="131458" y="142339"/>
                </a:lnTo>
                <a:lnTo>
                  <a:pt x="135317" y="148471"/>
                </a:lnTo>
                <a:lnTo>
                  <a:pt x="139874" y="154543"/>
                </a:lnTo>
                <a:lnTo>
                  <a:pt x="144900" y="160576"/>
                </a:lnTo>
                <a:lnTo>
                  <a:pt x="150237" y="166582"/>
                </a:lnTo>
                <a:lnTo>
                  <a:pt x="161464" y="178547"/>
                </a:lnTo>
                <a:lnTo>
                  <a:pt x="167239" y="184515"/>
                </a:lnTo>
                <a:lnTo>
                  <a:pt x="172083" y="190479"/>
                </a:lnTo>
                <a:lnTo>
                  <a:pt x="176305" y="196439"/>
                </a:lnTo>
                <a:lnTo>
                  <a:pt x="180113" y="202397"/>
                </a:lnTo>
                <a:lnTo>
                  <a:pt x="184638" y="208353"/>
                </a:lnTo>
                <a:lnTo>
                  <a:pt x="189641" y="214308"/>
                </a:lnTo>
                <a:lnTo>
                  <a:pt x="194963" y="220263"/>
                </a:lnTo>
                <a:lnTo>
                  <a:pt x="200499" y="225224"/>
                </a:lnTo>
                <a:lnTo>
                  <a:pt x="206175" y="229525"/>
                </a:lnTo>
                <a:lnTo>
                  <a:pt x="211945" y="233384"/>
                </a:lnTo>
                <a:lnTo>
                  <a:pt x="216786" y="236948"/>
                </a:lnTo>
                <a:lnTo>
                  <a:pt x="221006" y="240317"/>
                </a:lnTo>
                <a:lnTo>
                  <a:pt x="228344" y="246706"/>
                </a:lnTo>
                <a:lnTo>
                  <a:pt x="234916" y="252853"/>
                </a:lnTo>
                <a:lnTo>
                  <a:pt x="244200" y="261891"/>
                </a:lnTo>
                <a:lnTo>
                  <a:pt x="246236" y="264883"/>
                </a:lnTo>
                <a:lnTo>
                  <a:pt x="249100" y="272842"/>
                </a:lnTo>
                <a:lnTo>
                  <a:pt x="250305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Annotation252"/>
          <p:cNvSpPr/>
          <p:nvPr/>
        </p:nvSpPr>
        <p:spPr>
          <a:xfrm>
            <a:off x="6342170" y="1955602"/>
            <a:ext cx="250146" cy="223243"/>
          </a:xfrm>
          <a:custGeom>
            <a:avLst/>
            <a:gdLst/>
            <a:ahLst/>
            <a:cxnLst/>
            <a:rect l="0" t="0" r="0" b="0"/>
            <a:pathLst>
              <a:path w="250146" h="223243">
                <a:moveTo>
                  <a:pt x="35598" y="0"/>
                </a:moveTo>
                <a:lnTo>
                  <a:pt x="48041" y="0"/>
                </a:lnTo>
                <a:lnTo>
                  <a:pt x="51839" y="992"/>
                </a:lnTo>
                <a:lnTo>
                  <a:pt x="56358" y="2645"/>
                </a:lnTo>
                <a:lnTo>
                  <a:pt x="61357" y="4740"/>
                </a:lnTo>
                <a:lnTo>
                  <a:pt x="66677" y="6136"/>
                </a:lnTo>
                <a:lnTo>
                  <a:pt x="72209" y="7067"/>
                </a:lnTo>
                <a:lnTo>
                  <a:pt x="77885" y="7688"/>
                </a:lnTo>
                <a:lnTo>
                  <a:pt x="83655" y="8102"/>
                </a:lnTo>
                <a:lnTo>
                  <a:pt x="89488" y="8378"/>
                </a:lnTo>
                <a:lnTo>
                  <a:pt x="95363" y="8561"/>
                </a:lnTo>
                <a:lnTo>
                  <a:pt x="102260" y="9676"/>
                </a:lnTo>
                <a:lnTo>
                  <a:pt x="109838" y="11412"/>
                </a:lnTo>
                <a:lnTo>
                  <a:pt x="117869" y="13561"/>
                </a:lnTo>
                <a:lnTo>
                  <a:pt x="125210" y="14993"/>
                </a:lnTo>
                <a:lnTo>
                  <a:pt x="132091" y="15948"/>
                </a:lnTo>
                <a:lnTo>
                  <a:pt x="138664" y="16586"/>
                </a:lnTo>
                <a:lnTo>
                  <a:pt x="145033" y="18002"/>
                </a:lnTo>
                <a:lnTo>
                  <a:pt x="151265" y="19939"/>
                </a:lnTo>
                <a:lnTo>
                  <a:pt x="157407" y="22222"/>
                </a:lnTo>
                <a:lnTo>
                  <a:pt x="163488" y="24736"/>
                </a:lnTo>
                <a:lnTo>
                  <a:pt x="169529" y="27405"/>
                </a:lnTo>
                <a:lnTo>
                  <a:pt x="175542" y="30176"/>
                </a:lnTo>
                <a:lnTo>
                  <a:pt x="180544" y="33016"/>
                </a:lnTo>
                <a:lnTo>
                  <a:pt x="184873" y="35901"/>
                </a:lnTo>
                <a:lnTo>
                  <a:pt x="192330" y="41753"/>
                </a:lnTo>
                <a:lnTo>
                  <a:pt x="198956" y="47661"/>
                </a:lnTo>
                <a:lnTo>
                  <a:pt x="205212" y="53594"/>
                </a:lnTo>
                <a:lnTo>
                  <a:pt x="211302" y="60530"/>
                </a:lnTo>
                <a:lnTo>
                  <a:pt x="214317" y="65158"/>
                </a:lnTo>
                <a:lnTo>
                  <a:pt x="217320" y="70227"/>
                </a:lnTo>
                <a:lnTo>
                  <a:pt x="219323" y="74599"/>
                </a:lnTo>
                <a:lnTo>
                  <a:pt x="220658" y="78506"/>
                </a:lnTo>
                <a:lnTo>
                  <a:pt x="221547" y="82103"/>
                </a:lnTo>
                <a:lnTo>
                  <a:pt x="222140" y="86485"/>
                </a:lnTo>
                <a:lnTo>
                  <a:pt x="222535" y="91391"/>
                </a:lnTo>
                <a:lnTo>
                  <a:pt x="222799" y="96646"/>
                </a:lnTo>
                <a:lnTo>
                  <a:pt x="221982" y="102133"/>
                </a:lnTo>
                <a:lnTo>
                  <a:pt x="220444" y="107776"/>
                </a:lnTo>
                <a:lnTo>
                  <a:pt x="218425" y="113523"/>
                </a:lnTo>
                <a:lnTo>
                  <a:pt x="216086" y="118346"/>
                </a:lnTo>
                <a:lnTo>
                  <a:pt x="213534" y="122553"/>
                </a:lnTo>
                <a:lnTo>
                  <a:pt x="210839" y="126350"/>
                </a:lnTo>
                <a:lnTo>
                  <a:pt x="207055" y="130866"/>
                </a:lnTo>
                <a:lnTo>
                  <a:pt x="202546" y="135861"/>
                </a:lnTo>
                <a:lnTo>
                  <a:pt x="197554" y="141175"/>
                </a:lnTo>
                <a:lnTo>
                  <a:pt x="192239" y="145710"/>
                </a:lnTo>
                <a:lnTo>
                  <a:pt x="186709" y="149726"/>
                </a:lnTo>
                <a:lnTo>
                  <a:pt x="181036" y="153395"/>
                </a:lnTo>
                <a:lnTo>
                  <a:pt x="175268" y="156834"/>
                </a:lnTo>
                <a:lnTo>
                  <a:pt x="169435" y="160118"/>
                </a:lnTo>
                <a:lnTo>
                  <a:pt x="163560" y="163300"/>
                </a:lnTo>
                <a:lnTo>
                  <a:pt x="156665" y="167405"/>
                </a:lnTo>
                <a:lnTo>
                  <a:pt x="141056" y="177259"/>
                </a:lnTo>
                <a:lnTo>
                  <a:pt x="133715" y="180680"/>
                </a:lnTo>
                <a:lnTo>
                  <a:pt x="126834" y="182961"/>
                </a:lnTo>
                <a:lnTo>
                  <a:pt x="120260" y="184482"/>
                </a:lnTo>
                <a:lnTo>
                  <a:pt x="112899" y="185495"/>
                </a:lnTo>
                <a:lnTo>
                  <a:pt x="105011" y="186171"/>
                </a:lnTo>
                <a:lnTo>
                  <a:pt x="96773" y="186622"/>
                </a:lnTo>
                <a:lnTo>
                  <a:pt x="89294" y="187914"/>
                </a:lnTo>
                <a:lnTo>
                  <a:pt x="82321" y="189768"/>
                </a:lnTo>
                <a:lnTo>
                  <a:pt x="75687" y="191996"/>
                </a:lnTo>
                <a:lnTo>
                  <a:pt x="69277" y="193482"/>
                </a:lnTo>
                <a:lnTo>
                  <a:pt x="63017" y="194472"/>
                </a:lnTo>
                <a:lnTo>
                  <a:pt x="56857" y="195132"/>
                </a:lnTo>
                <a:lnTo>
                  <a:pt x="50765" y="195572"/>
                </a:lnTo>
                <a:lnTo>
                  <a:pt x="44716" y="195866"/>
                </a:lnTo>
                <a:lnTo>
                  <a:pt x="38697" y="196061"/>
                </a:lnTo>
                <a:lnTo>
                  <a:pt x="33691" y="195199"/>
                </a:lnTo>
                <a:lnTo>
                  <a:pt x="29360" y="193633"/>
                </a:lnTo>
                <a:lnTo>
                  <a:pt x="21900" y="190238"/>
                </a:lnTo>
                <a:lnTo>
                  <a:pt x="15273" y="188730"/>
                </a:lnTo>
                <a:lnTo>
                  <a:pt x="9017" y="185413"/>
                </a:lnTo>
                <a:lnTo>
                  <a:pt x="5958" y="183140"/>
                </a:lnTo>
                <a:lnTo>
                  <a:pt x="3919" y="180632"/>
                </a:lnTo>
                <a:lnTo>
                  <a:pt x="2560" y="177968"/>
                </a:lnTo>
                <a:lnTo>
                  <a:pt x="1049" y="172362"/>
                </a:lnTo>
                <a:lnTo>
                  <a:pt x="378" y="166563"/>
                </a:lnTo>
                <a:lnTo>
                  <a:pt x="0" y="162461"/>
                </a:lnTo>
                <a:lnTo>
                  <a:pt x="2560" y="158856"/>
                </a:lnTo>
                <a:lnTo>
                  <a:pt x="4633" y="156505"/>
                </a:lnTo>
                <a:lnTo>
                  <a:pt x="7009" y="154938"/>
                </a:lnTo>
                <a:lnTo>
                  <a:pt x="12297" y="153197"/>
                </a:lnTo>
                <a:lnTo>
                  <a:pt x="17958" y="149777"/>
                </a:lnTo>
                <a:lnTo>
                  <a:pt x="20858" y="147476"/>
                </a:lnTo>
                <a:lnTo>
                  <a:pt x="23785" y="145942"/>
                </a:lnTo>
                <a:lnTo>
                  <a:pt x="29686" y="144238"/>
                </a:lnTo>
                <a:lnTo>
                  <a:pt x="33644" y="143783"/>
                </a:lnTo>
                <a:lnTo>
                  <a:pt x="38268" y="143481"/>
                </a:lnTo>
                <a:lnTo>
                  <a:pt x="47711" y="143144"/>
                </a:lnTo>
                <a:lnTo>
                  <a:pt x="59604" y="142954"/>
                </a:lnTo>
                <a:lnTo>
                  <a:pt x="69776" y="142910"/>
                </a:lnTo>
                <a:lnTo>
                  <a:pt x="74275" y="143890"/>
                </a:lnTo>
                <a:lnTo>
                  <a:pt x="81924" y="147625"/>
                </a:lnTo>
                <a:lnTo>
                  <a:pt x="86348" y="149018"/>
                </a:lnTo>
                <a:lnTo>
                  <a:pt x="91283" y="149947"/>
                </a:lnTo>
                <a:lnTo>
                  <a:pt x="96560" y="150566"/>
                </a:lnTo>
                <a:lnTo>
                  <a:pt x="102065" y="151971"/>
                </a:lnTo>
                <a:lnTo>
                  <a:pt x="107720" y="153900"/>
                </a:lnTo>
                <a:lnTo>
                  <a:pt x="113478" y="156178"/>
                </a:lnTo>
                <a:lnTo>
                  <a:pt x="119303" y="157697"/>
                </a:lnTo>
                <a:lnTo>
                  <a:pt x="125173" y="158709"/>
                </a:lnTo>
                <a:lnTo>
                  <a:pt x="131073" y="159384"/>
                </a:lnTo>
                <a:lnTo>
                  <a:pt x="136992" y="159834"/>
                </a:lnTo>
                <a:lnTo>
                  <a:pt x="142925" y="160134"/>
                </a:lnTo>
                <a:lnTo>
                  <a:pt x="148868" y="160334"/>
                </a:lnTo>
                <a:lnTo>
                  <a:pt x="154814" y="161459"/>
                </a:lnTo>
                <a:lnTo>
                  <a:pt x="160766" y="163202"/>
                </a:lnTo>
                <a:lnTo>
                  <a:pt x="166720" y="165356"/>
                </a:lnTo>
                <a:lnTo>
                  <a:pt x="171684" y="166792"/>
                </a:lnTo>
                <a:lnTo>
                  <a:pt x="175986" y="167749"/>
                </a:lnTo>
                <a:lnTo>
                  <a:pt x="179847" y="168387"/>
                </a:lnTo>
                <a:lnTo>
                  <a:pt x="184407" y="169805"/>
                </a:lnTo>
                <a:lnTo>
                  <a:pt x="189434" y="171742"/>
                </a:lnTo>
                <a:lnTo>
                  <a:pt x="194772" y="174026"/>
                </a:lnTo>
                <a:lnTo>
                  <a:pt x="199324" y="176541"/>
                </a:lnTo>
                <a:lnTo>
                  <a:pt x="207030" y="181981"/>
                </a:lnTo>
                <a:lnTo>
                  <a:pt x="213766" y="185060"/>
                </a:lnTo>
                <a:lnTo>
                  <a:pt x="216953" y="185881"/>
                </a:lnTo>
                <a:lnTo>
                  <a:pt x="223142" y="189439"/>
                </a:lnTo>
                <a:lnTo>
                  <a:pt x="229205" y="194328"/>
                </a:lnTo>
                <a:lnTo>
                  <a:pt x="235209" y="199808"/>
                </a:lnTo>
                <a:lnTo>
                  <a:pt x="237208" y="202658"/>
                </a:lnTo>
                <a:lnTo>
                  <a:pt x="239430" y="208471"/>
                </a:lnTo>
                <a:lnTo>
                  <a:pt x="240679" y="212581"/>
                </a:lnTo>
                <a:lnTo>
                  <a:pt x="243621" y="216188"/>
                </a:lnTo>
                <a:lnTo>
                  <a:pt x="250145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Annotation253"/>
          <p:cNvSpPr/>
          <p:nvPr/>
        </p:nvSpPr>
        <p:spPr>
          <a:xfrm>
            <a:off x="6824741" y="2160984"/>
            <a:ext cx="8941" cy="214314"/>
          </a:xfrm>
          <a:custGeom>
            <a:avLst/>
            <a:gdLst/>
            <a:ahLst/>
            <a:cxnLst/>
            <a:rect l="0" t="0" r="0" b="0"/>
            <a:pathLst>
              <a:path w="8941" h="214314">
                <a:moveTo>
                  <a:pt x="8940" y="0"/>
                </a:moveTo>
                <a:lnTo>
                  <a:pt x="369" y="8562"/>
                </a:lnTo>
                <a:lnTo>
                  <a:pt x="163" y="14058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Annotation254"/>
          <p:cNvSpPr/>
          <p:nvPr/>
        </p:nvSpPr>
        <p:spPr>
          <a:xfrm>
            <a:off x="6694439" y="2223492"/>
            <a:ext cx="309092" cy="26790"/>
          </a:xfrm>
          <a:custGeom>
            <a:avLst/>
            <a:gdLst/>
            <a:ahLst/>
            <a:cxnLst/>
            <a:rect l="0" t="0" r="0" b="0"/>
            <a:pathLst>
              <a:path w="309092" h="26790">
                <a:moveTo>
                  <a:pt x="5150" y="0"/>
                </a:moveTo>
                <a:lnTo>
                  <a:pt x="0" y="0"/>
                </a:lnTo>
                <a:lnTo>
                  <a:pt x="38583" y="0"/>
                </a:lnTo>
                <a:lnTo>
                  <a:pt x="44324" y="992"/>
                </a:lnTo>
                <a:lnTo>
                  <a:pt x="50138" y="2646"/>
                </a:lnTo>
                <a:lnTo>
                  <a:pt x="56002" y="4741"/>
                </a:lnTo>
                <a:lnTo>
                  <a:pt x="61896" y="6137"/>
                </a:lnTo>
                <a:lnTo>
                  <a:pt x="67812" y="7068"/>
                </a:lnTo>
                <a:lnTo>
                  <a:pt x="73742" y="7688"/>
                </a:lnTo>
                <a:lnTo>
                  <a:pt x="80677" y="8102"/>
                </a:lnTo>
                <a:lnTo>
                  <a:pt x="96328" y="8562"/>
                </a:lnTo>
                <a:lnTo>
                  <a:pt x="103679" y="9677"/>
                </a:lnTo>
                <a:lnTo>
                  <a:pt x="110567" y="11412"/>
                </a:lnTo>
                <a:lnTo>
                  <a:pt x="117145" y="13561"/>
                </a:lnTo>
                <a:lnTo>
                  <a:pt x="123518" y="14994"/>
                </a:lnTo>
                <a:lnTo>
                  <a:pt x="129751" y="15949"/>
                </a:lnTo>
                <a:lnTo>
                  <a:pt x="135895" y="16586"/>
                </a:lnTo>
                <a:lnTo>
                  <a:pt x="141977" y="17010"/>
                </a:lnTo>
                <a:lnTo>
                  <a:pt x="148019" y="17293"/>
                </a:lnTo>
                <a:lnTo>
                  <a:pt x="160028" y="17608"/>
                </a:lnTo>
                <a:lnTo>
                  <a:pt x="264365" y="17859"/>
                </a:lnTo>
                <a:lnTo>
                  <a:pt x="269341" y="18852"/>
                </a:lnTo>
                <a:lnTo>
                  <a:pt x="274645" y="20505"/>
                </a:lnTo>
                <a:lnTo>
                  <a:pt x="280168" y="22600"/>
                </a:lnTo>
                <a:lnTo>
                  <a:pt x="284842" y="23996"/>
                </a:lnTo>
                <a:lnTo>
                  <a:pt x="288953" y="24927"/>
                </a:lnTo>
                <a:lnTo>
                  <a:pt x="292686" y="25548"/>
                </a:lnTo>
                <a:lnTo>
                  <a:pt x="299481" y="26237"/>
                </a:lnTo>
                <a:lnTo>
                  <a:pt x="309091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Annotation255"/>
          <p:cNvSpPr/>
          <p:nvPr/>
        </p:nvSpPr>
        <p:spPr>
          <a:xfrm>
            <a:off x="7146561" y="2169914"/>
            <a:ext cx="160911" cy="241103"/>
          </a:xfrm>
          <a:custGeom>
            <a:avLst/>
            <a:gdLst/>
            <a:ahLst/>
            <a:cxnLst/>
            <a:rect l="0" t="0" r="0" b="0"/>
            <a:pathLst>
              <a:path w="160911" h="241103">
                <a:moveTo>
                  <a:pt x="160910" y="0"/>
                </a:moveTo>
                <a:lnTo>
                  <a:pt x="153214" y="7688"/>
                </a:lnTo>
                <a:lnTo>
                  <a:pt x="152523" y="11024"/>
                </a:lnTo>
                <a:lnTo>
                  <a:pt x="152338" y="13302"/>
                </a:lnTo>
                <a:lnTo>
                  <a:pt x="151224" y="15813"/>
                </a:lnTo>
                <a:lnTo>
                  <a:pt x="147334" y="21250"/>
                </a:lnTo>
                <a:lnTo>
                  <a:pt x="145899" y="25081"/>
                </a:lnTo>
                <a:lnTo>
                  <a:pt x="144944" y="29619"/>
                </a:lnTo>
                <a:lnTo>
                  <a:pt x="144306" y="34629"/>
                </a:lnTo>
                <a:lnTo>
                  <a:pt x="142888" y="38961"/>
                </a:lnTo>
                <a:lnTo>
                  <a:pt x="138663" y="46420"/>
                </a:lnTo>
                <a:lnTo>
                  <a:pt x="136146" y="50790"/>
                </a:lnTo>
                <a:lnTo>
                  <a:pt x="130701" y="60938"/>
                </a:lnTo>
                <a:lnTo>
                  <a:pt x="126865" y="66422"/>
                </a:lnTo>
                <a:lnTo>
                  <a:pt x="122321" y="72063"/>
                </a:lnTo>
                <a:lnTo>
                  <a:pt x="117305" y="77808"/>
                </a:lnTo>
                <a:lnTo>
                  <a:pt x="112968" y="83622"/>
                </a:lnTo>
                <a:lnTo>
                  <a:pt x="109083" y="89482"/>
                </a:lnTo>
                <a:lnTo>
                  <a:pt x="105500" y="95374"/>
                </a:lnTo>
                <a:lnTo>
                  <a:pt x="101125" y="101286"/>
                </a:lnTo>
                <a:lnTo>
                  <a:pt x="96221" y="107211"/>
                </a:lnTo>
                <a:lnTo>
                  <a:pt x="90965" y="113146"/>
                </a:lnTo>
                <a:lnTo>
                  <a:pt x="86469" y="119087"/>
                </a:lnTo>
                <a:lnTo>
                  <a:pt x="82478" y="125032"/>
                </a:lnTo>
                <a:lnTo>
                  <a:pt x="78824" y="130980"/>
                </a:lnTo>
                <a:lnTo>
                  <a:pt x="74401" y="136929"/>
                </a:lnTo>
                <a:lnTo>
                  <a:pt x="69467" y="142880"/>
                </a:lnTo>
                <a:lnTo>
                  <a:pt x="64190" y="148831"/>
                </a:lnTo>
                <a:lnTo>
                  <a:pt x="59679" y="154784"/>
                </a:lnTo>
                <a:lnTo>
                  <a:pt x="55678" y="160736"/>
                </a:lnTo>
                <a:lnTo>
                  <a:pt x="52018" y="166689"/>
                </a:lnTo>
                <a:lnTo>
                  <a:pt x="48584" y="171649"/>
                </a:lnTo>
                <a:lnTo>
                  <a:pt x="45302" y="175948"/>
                </a:lnTo>
                <a:lnTo>
                  <a:pt x="42120" y="179807"/>
                </a:lnTo>
                <a:lnTo>
                  <a:pt x="39006" y="184363"/>
                </a:lnTo>
                <a:lnTo>
                  <a:pt x="35936" y="189386"/>
                </a:lnTo>
                <a:lnTo>
                  <a:pt x="32897" y="194718"/>
                </a:lnTo>
                <a:lnTo>
                  <a:pt x="29878" y="199265"/>
                </a:lnTo>
                <a:lnTo>
                  <a:pt x="26871" y="203289"/>
                </a:lnTo>
                <a:lnTo>
                  <a:pt x="23874" y="206963"/>
                </a:lnTo>
                <a:lnTo>
                  <a:pt x="21876" y="211398"/>
                </a:lnTo>
                <a:lnTo>
                  <a:pt x="20543" y="216338"/>
                </a:lnTo>
                <a:lnTo>
                  <a:pt x="19655" y="221616"/>
                </a:lnTo>
                <a:lnTo>
                  <a:pt x="17077" y="226127"/>
                </a:lnTo>
                <a:lnTo>
                  <a:pt x="13370" y="230126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Annotation256"/>
          <p:cNvSpPr/>
          <p:nvPr/>
        </p:nvSpPr>
        <p:spPr>
          <a:xfrm>
            <a:off x="7137622" y="2178844"/>
            <a:ext cx="295003" cy="223243"/>
          </a:xfrm>
          <a:custGeom>
            <a:avLst/>
            <a:gdLst/>
            <a:ahLst/>
            <a:cxnLst/>
            <a:rect l="0" t="0" r="0" b="0"/>
            <a:pathLst>
              <a:path w="295003" h="223243">
                <a:moveTo>
                  <a:pt x="0" y="0"/>
                </a:moveTo>
                <a:lnTo>
                  <a:pt x="0" y="4740"/>
                </a:lnTo>
                <a:lnTo>
                  <a:pt x="993" y="6136"/>
                </a:lnTo>
                <a:lnTo>
                  <a:pt x="2648" y="7067"/>
                </a:lnTo>
                <a:lnTo>
                  <a:pt x="4744" y="7688"/>
                </a:lnTo>
                <a:lnTo>
                  <a:pt x="9724" y="11023"/>
                </a:lnTo>
                <a:lnTo>
                  <a:pt x="12442" y="13302"/>
                </a:lnTo>
                <a:lnTo>
                  <a:pt x="17234" y="15813"/>
                </a:lnTo>
                <a:lnTo>
                  <a:pt x="23408" y="18479"/>
                </a:lnTo>
                <a:lnTo>
                  <a:pt x="30506" y="21249"/>
                </a:lnTo>
                <a:lnTo>
                  <a:pt x="37222" y="24088"/>
                </a:lnTo>
                <a:lnTo>
                  <a:pt x="49983" y="29888"/>
                </a:lnTo>
                <a:lnTo>
                  <a:pt x="55175" y="33816"/>
                </a:lnTo>
                <a:lnTo>
                  <a:pt x="59628" y="38419"/>
                </a:lnTo>
                <a:lnTo>
                  <a:pt x="63590" y="43472"/>
                </a:lnTo>
                <a:lnTo>
                  <a:pt x="68219" y="48825"/>
                </a:lnTo>
                <a:lnTo>
                  <a:pt x="73290" y="54378"/>
                </a:lnTo>
                <a:lnTo>
                  <a:pt x="84223" y="65840"/>
                </a:lnTo>
                <a:lnTo>
                  <a:pt x="95705" y="77549"/>
                </a:lnTo>
                <a:lnTo>
                  <a:pt x="101548" y="82456"/>
                </a:lnTo>
                <a:lnTo>
                  <a:pt x="107429" y="86721"/>
                </a:lnTo>
                <a:lnTo>
                  <a:pt x="113336" y="90556"/>
                </a:lnTo>
                <a:lnTo>
                  <a:pt x="119261" y="95097"/>
                </a:lnTo>
                <a:lnTo>
                  <a:pt x="125197" y="100109"/>
                </a:lnTo>
                <a:lnTo>
                  <a:pt x="136098" y="109977"/>
                </a:lnTo>
                <a:lnTo>
                  <a:pt x="144254" y="117670"/>
                </a:lnTo>
                <a:lnTo>
                  <a:pt x="159175" y="132320"/>
                </a:lnTo>
                <a:lnTo>
                  <a:pt x="165714" y="136830"/>
                </a:lnTo>
                <a:lnTo>
                  <a:pt x="173052" y="140830"/>
                </a:lnTo>
                <a:lnTo>
                  <a:pt x="180924" y="144487"/>
                </a:lnTo>
                <a:lnTo>
                  <a:pt x="188158" y="148911"/>
                </a:lnTo>
                <a:lnTo>
                  <a:pt x="194967" y="153844"/>
                </a:lnTo>
                <a:lnTo>
                  <a:pt x="201494" y="159117"/>
                </a:lnTo>
                <a:lnTo>
                  <a:pt x="206838" y="163625"/>
                </a:lnTo>
                <a:lnTo>
                  <a:pt x="211394" y="167622"/>
                </a:lnTo>
                <a:lnTo>
                  <a:pt x="215425" y="171279"/>
                </a:lnTo>
                <a:lnTo>
                  <a:pt x="220099" y="174709"/>
                </a:lnTo>
                <a:lnTo>
                  <a:pt x="225200" y="177988"/>
                </a:lnTo>
                <a:lnTo>
                  <a:pt x="230588" y="181167"/>
                </a:lnTo>
                <a:lnTo>
                  <a:pt x="236167" y="184278"/>
                </a:lnTo>
                <a:lnTo>
                  <a:pt x="247664" y="190380"/>
                </a:lnTo>
                <a:lnTo>
                  <a:pt x="256746" y="196400"/>
                </a:lnTo>
                <a:lnTo>
                  <a:pt x="264094" y="202382"/>
                </a:lnTo>
                <a:lnTo>
                  <a:pt x="270670" y="208348"/>
                </a:lnTo>
                <a:lnTo>
                  <a:pt x="276904" y="214307"/>
                </a:lnTo>
                <a:lnTo>
                  <a:pt x="284253" y="221477"/>
                </a:lnTo>
                <a:lnTo>
                  <a:pt x="285850" y="222065"/>
                </a:lnTo>
                <a:lnTo>
                  <a:pt x="295002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Annotation257"/>
          <p:cNvSpPr/>
          <p:nvPr/>
        </p:nvSpPr>
        <p:spPr>
          <a:xfrm>
            <a:off x="7665417" y="2134195"/>
            <a:ext cx="17512" cy="196454"/>
          </a:xfrm>
          <a:custGeom>
            <a:avLst/>
            <a:gdLst/>
            <a:ahLst/>
            <a:cxnLst/>
            <a:rect l="0" t="0" r="0" b="0"/>
            <a:pathLst>
              <a:path w="17512" h="196454">
                <a:moveTo>
                  <a:pt x="17511" y="0"/>
                </a:moveTo>
                <a:lnTo>
                  <a:pt x="8939" y="8562"/>
                </a:lnTo>
                <a:lnTo>
                  <a:pt x="8680" y="13561"/>
                </a:lnTo>
                <a:lnTo>
                  <a:pt x="8577" y="32839"/>
                </a:lnTo>
                <a:lnTo>
                  <a:pt x="8571" y="78788"/>
                </a:lnTo>
                <a:lnTo>
                  <a:pt x="7578" y="84275"/>
                </a:lnTo>
                <a:lnTo>
                  <a:pt x="5923" y="89918"/>
                </a:lnTo>
                <a:lnTo>
                  <a:pt x="3826" y="95664"/>
                </a:lnTo>
                <a:lnTo>
                  <a:pt x="2427" y="101479"/>
                </a:lnTo>
                <a:lnTo>
                  <a:pt x="1496" y="107341"/>
                </a:lnTo>
                <a:lnTo>
                  <a:pt x="873" y="113232"/>
                </a:lnTo>
                <a:lnTo>
                  <a:pt x="460" y="118152"/>
                </a:lnTo>
                <a:lnTo>
                  <a:pt x="183" y="122425"/>
                </a:lnTo>
                <a:lnTo>
                  <a:pt x="0" y="126265"/>
                </a:lnTo>
                <a:lnTo>
                  <a:pt x="870" y="130810"/>
                </a:lnTo>
                <a:lnTo>
                  <a:pt x="2444" y="135824"/>
                </a:lnTo>
                <a:lnTo>
                  <a:pt x="4487" y="141151"/>
                </a:lnTo>
                <a:lnTo>
                  <a:pt x="5848" y="145694"/>
                </a:lnTo>
                <a:lnTo>
                  <a:pt x="6756" y="149716"/>
                </a:lnTo>
                <a:lnTo>
                  <a:pt x="7361" y="153389"/>
                </a:lnTo>
                <a:lnTo>
                  <a:pt x="7763" y="156829"/>
                </a:lnTo>
                <a:lnTo>
                  <a:pt x="8033" y="160115"/>
                </a:lnTo>
                <a:lnTo>
                  <a:pt x="8212" y="163298"/>
                </a:lnTo>
                <a:lnTo>
                  <a:pt x="8411" y="169481"/>
                </a:lnTo>
                <a:lnTo>
                  <a:pt x="8562" y="185749"/>
                </a:lnTo>
                <a:lnTo>
                  <a:pt x="8571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Annotation258"/>
          <p:cNvSpPr/>
          <p:nvPr/>
        </p:nvSpPr>
        <p:spPr>
          <a:xfrm>
            <a:off x="7579444" y="2196812"/>
            <a:ext cx="228638" cy="26681"/>
          </a:xfrm>
          <a:custGeom>
            <a:avLst/>
            <a:gdLst/>
            <a:ahLst/>
            <a:cxnLst/>
            <a:rect l="0" t="0" r="0" b="0"/>
            <a:pathLst>
              <a:path w="228638" h="26681">
                <a:moveTo>
                  <a:pt x="5150" y="8821"/>
                </a:moveTo>
                <a:lnTo>
                  <a:pt x="5150" y="4080"/>
                </a:lnTo>
                <a:lnTo>
                  <a:pt x="4157" y="2684"/>
                </a:lnTo>
                <a:lnTo>
                  <a:pt x="2501" y="1753"/>
                </a:lnTo>
                <a:lnTo>
                  <a:pt x="404" y="1132"/>
                </a:lnTo>
                <a:lnTo>
                  <a:pt x="0" y="719"/>
                </a:lnTo>
                <a:lnTo>
                  <a:pt x="724" y="443"/>
                </a:lnTo>
                <a:lnTo>
                  <a:pt x="4276" y="0"/>
                </a:lnTo>
                <a:lnTo>
                  <a:pt x="5560" y="956"/>
                </a:lnTo>
                <a:lnTo>
                  <a:pt x="7410" y="2585"/>
                </a:lnTo>
                <a:lnTo>
                  <a:pt x="9637" y="4664"/>
                </a:lnTo>
                <a:lnTo>
                  <a:pt x="13107" y="6049"/>
                </a:lnTo>
                <a:lnTo>
                  <a:pt x="17408" y="6973"/>
                </a:lnTo>
                <a:lnTo>
                  <a:pt x="22261" y="7589"/>
                </a:lnTo>
                <a:lnTo>
                  <a:pt x="27483" y="8000"/>
                </a:lnTo>
                <a:lnTo>
                  <a:pt x="32952" y="8273"/>
                </a:lnTo>
                <a:lnTo>
                  <a:pt x="38583" y="8456"/>
                </a:lnTo>
                <a:lnTo>
                  <a:pt x="44325" y="9570"/>
                </a:lnTo>
                <a:lnTo>
                  <a:pt x="50139" y="11304"/>
                </a:lnTo>
                <a:lnTo>
                  <a:pt x="56002" y="13453"/>
                </a:lnTo>
                <a:lnTo>
                  <a:pt x="61897" y="14885"/>
                </a:lnTo>
                <a:lnTo>
                  <a:pt x="67812" y="15841"/>
                </a:lnTo>
                <a:lnTo>
                  <a:pt x="73743" y="16477"/>
                </a:lnTo>
                <a:lnTo>
                  <a:pt x="80677" y="16902"/>
                </a:lnTo>
                <a:lnTo>
                  <a:pt x="96328" y="17373"/>
                </a:lnTo>
                <a:lnTo>
                  <a:pt x="129752" y="17701"/>
                </a:lnTo>
                <a:lnTo>
                  <a:pt x="194199" y="17750"/>
                </a:lnTo>
                <a:lnTo>
                  <a:pt x="197732" y="18742"/>
                </a:lnTo>
                <a:lnTo>
                  <a:pt x="201080" y="20396"/>
                </a:lnTo>
                <a:lnTo>
                  <a:pt x="204306" y="22491"/>
                </a:lnTo>
                <a:lnTo>
                  <a:pt x="207450" y="23887"/>
                </a:lnTo>
                <a:lnTo>
                  <a:pt x="210539" y="24818"/>
                </a:lnTo>
                <a:lnTo>
                  <a:pt x="213591" y="25439"/>
                </a:lnTo>
                <a:lnTo>
                  <a:pt x="219632" y="26128"/>
                </a:lnTo>
                <a:lnTo>
                  <a:pt x="228637" y="26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Annotation259"/>
          <p:cNvSpPr/>
          <p:nvPr/>
        </p:nvSpPr>
        <p:spPr>
          <a:xfrm>
            <a:off x="8040506" y="1973461"/>
            <a:ext cx="17869" cy="517923"/>
          </a:xfrm>
          <a:custGeom>
            <a:avLst/>
            <a:gdLst/>
            <a:ahLst/>
            <a:cxnLst/>
            <a:rect l="0" t="0" r="0" b="0"/>
            <a:pathLst>
              <a:path w="17869" h="517923">
                <a:moveTo>
                  <a:pt x="0" y="0"/>
                </a:moveTo>
                <a:lnTo>
                  <a:pt x="0" y="25990"/>
                </a:lnTo>
                <a:lnTo>
                  <a:pt x="992" y="31217"/>
                </a:lnTo>
                <a:lnTo>
                  <a:pt x="2649" y="36686"/>
                </a:lnTo>
                <a:lnTo>
                  <a:pt x="4745" y="42317"/>
                </a:lnTo>
                <a:lnTo>
                  <a:pt x="6143" y="48055"/>
                </a:lnTo>
                <a:lnTo>
                  <a:pt x="7076" y="53865"/>
                </a:lnTo>
                <a:lnTo>
                  <a:pt x="7697" y="59722"/>
                </a:lnTo>
                <a:lnTo>
                  <a:pt x="9104" y="65612"/>
                </a:lnTo>
                <a:lnTo>
                  <a:pt x="11036" y="71522"/>
                </a:lnTo>
                <a:lnTo>
                  <a:pt x="13316" y="77447"/>
                </a:lnTo>
                <a:lnTo>
                  <a:pt x="14837" y="84373"/>
                </a:lnTo>
                <a:lnTo>
                  <a:pt x="15851" y="91968"/>
                </a:lnTo>
                <a:lnTo>
                  <a:pt x="16527" y="100007"/>
                </a:lnTo>
                <a:lnTo>
                  <a:pt x="16978" y="108343"/>
                </a:lnTo>
                <a:lnTo>
                  <a:pt x="17479" y="125543"/>
                </a:lnTo>
                <a:lnTo>
                  <a:pt x="17856" y="188546"/>
                </a:lnTo>
                <a:lnTo>
                  <a:pt x="17868" y="210137"/>
                </a:lnTo>
                <a:lnTo>
                  <a:pt x="16878" y="220459"/>
                </a:lnTo>
                <a:lnTo>
                  <a:pt x="15225" y="230316"/>
                </a:lnTo>
                <a:lnTo>
                  <a:pt x="13130" y="239864"/>
                </a:lnTo>
                <a:lnTo>
                  <a:pt x="11733" y="249206"/>
                </a:lnTo>
                <a:lnTo>
                  <a:pt x="10801" y="258411"/>
                </a:lnTo>
                <a:lnTo>
                  <a:pt x="10181" y="267524"/>
                </a:lnTo>
                <a:lnTo>
                  <a:pt x="9767" y="276576"/>
                </a:lnTo>
                <a:lnTo>
                  <a:pt x="9307" y="294571"/>
                </a:lnTo>
                <a:lnTo>
                  <a:pt x="8940" y="469880"/>
                </a:lnTo>
                <a:lnTo>
                  <a:pt x="7946" y="475972"/>
                </a:lnTo>
                <a:lnTo>
                  <a:pt x="6290" y="482018"/>
                </a:lnTo>
                <a:lnTo>
                  <a:pt x="4194" y="488033"/>
                </a:lnTo>
                <a:lnTo>
                  <a:pt x="2796" y="493035"/>
                </a:lnTo>
                <a:lnTo>
                  <a:pt x="1864" y="497362"/>
                </a:lnTo>
                <a:lnTo>
                  <a:pt x="1242" y="501239"/>
                </a:lnTo>
                <a:lnTo>
                  <a:pt x="828" y="504815"/>
                </a:lnTo>
                <a:lnTo>
                  <a:pt x="552" y="508192"/>
                </a:lnTo>
                <a:lnTo>
                  <a:pt x="0" y="51792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Annotation260"/>
          <p:cNvSpPr/>
          <p:nvPr/>
        </p:nvSpPr>
        <p:spPr>
          <a:xfrm>
            <a:off x="5278743" y="3062883"/>
            <a:ext cx="276597" cy="623100"/>
          </a:xfrm>
          <a:custGeom>
            <a:avLst/>
            <a:gdLst/>
            <a:ahLst/>
            <a:cxnLst/>
            <a:rect l="0" t="0" r="0" b="0"/>
            <a:pathLst>
              <a:path w="276597" h="623100">
                <a:moveTo>
                  <a:pt x="26292" y="0"/>
                </a:moveTo>
                <a:lnTo>
                  <a:pt x="26292" y="86452"/>
                </a:lnTo>
                <a:lnTo>
                  <a:pt x="28940" y="98285"/>
                </a:lnTo>
                <a:lnTo>
                  <a:pt x="33367" y="113457"/>
                </a:lnTo>
                <a:lnTo>
                  <a:pt x="35396" y="121863"/>
                </a:lnTo>
                <a:lnTo>
                  <a:pt x="39609" y="132213"/>
                </a:lnTo>
                <a:lnTo>
                  <a:pt x="43116" y="135767"/>
                </a:lnTo>
                <a:lnTo>
                  <a:pt x="47440" y="138136"/>
                </a:lnTo>
                <a:lnTo>
                  <a:pt x="52310" y="139716"/>
                </a:lnTo>
                <a:lnTo>
                  <a:pt x="60369" y="144117"/>
                </a:lnTo>
                <a:lnTo>
                  <a:pt x="63909" y="146679"/>
                </a:lnTo>
                <a:lnTo>
                  <a:pt x="70491" y="149527"/>
                </a:lnTo>
                <a:lnTo>
                  <a:pt x="77721" y="150792"/>
                </a:lnTo>
                <a:lnTo>
                  <a:pt x="82430" y="151130"/>
                </a:lnTo>
                <a:lnTo>
                  <a:pt x="91966" y="151505"/>
                </a:lnTo>
                <a:lnTo>
                  <a:pt x="102919" y="151716"/>
                </a:lnTo>
                <a:lnTo>
                  <a:pt x="109350" y="151765"/>
                </a:lnTo>
                <a:lnTo>
                  <a:pt x="112455" y="149794"/>
                </a:lnTo>
                <a:lnTo>
                  <a:pt x="118555" y="142312"/>
                </a:lnTo>
                <a:lnTo>
                  <a:pt x="121927" y="135018"/>
                </a:lnTo>
                <a:lnTo>
                  <a:pt x="126475" y="122687"/>
                </a:lnTo>
                <a:lnTo>
                  <a:pt x="131407" y="113067"/>
                </a:lnTo>
                <a:lnTo>
                  <a:pt x="136911" y="105483"/>
                </a:lnTo>
                <a:lnTo>
                  <a:pt x="138776" y="101080"/>
                </a:lnTo>
                <a:lnTo>
                  <a:pt x="142393" y="86394"/>
                </a:lnTo>
                <a:lnTo>
                  <a:pt x="148321" y="74326"/>
                </a:lnTo>
                <a:lnTo>
                  <a:pt x="151512" y="59615"/>
                </a:lnTo>
                <a:lnTo>
                  <a:pt x="157313" y="48532"/>
                </a:lnTo>
                <a:lnTo>
                  <a:pt x="159018" y="42075"/>
                </a:lnTo>
                <a:lnTo>
                  <a:pt x="160264" y="23848"/>
                </a:lnTo>
                <a:lnTo>
                  <a:pt x="160382" y="9085"/>
                </a:lnTo>
                <a:lnTo>
                  <a:pt x="160383" y="22236"/>
                </a:lnTo>
                <a:lnTo>
                  <a:pt x="166527" y="40148"/>
                </a:lnTo>
                <a:lnTo>
                  <a:pt x="168495" y="56985"/>
                </a:lnTo>
                <a:lnTo>
                  <a:pt x="170071" y="75534"/>
                </a:lnTo>
                <a:lnTo>
                  <a:pt x="173959" y="91117"/>
                </a:lnTo>
                <a:lnTo>
                  <a:pt x="175394" y="100432"/>
                </a:lnTo>
                <a:lnTo>
                  <a:pt x="176350" y="110611"/>
                </a:lnTo>
                <a:lnTo>
                  <a:pt x="176987" y="121366"/>
                </a:lnTo>
                <a:lnTo>
                  <a:pt x="177696" y="143898"/>
                </a:lnTo>
                <a:lnTo>
                  <a:pt x="178188" y="197396"/>
                </a:lnTo>
                <a:lnTo>
                  <a:pt x="178260" y="302143"/>
                </a:lnTo>
                <a:lnTo>
                  <a:pt x="176274" y="316522"/>
                </a:lnTo>
                <a:lnTo>
                  <a:pt x="172964" y="331070"/>
                </a:lnTo>
                <a:lnTo>
                  <a:pt x="164981" y="359470"/>
                </a:lnTo>
                <a:lnTo>
                  <a:pt x="158123" y="385321"/>
                </a:lnTo>
                <a:lnTo>
                  <a:pt x="151764" y="412686"/>
                </a:lnTo>
                <a:lnTo>
                  <a:pt x="145626" y="440392"/>
                </a:lnTo>
                <a:lnTo>
                  <a:pt x="130604" y="502628"/>
                </a:lnTo>
                <a:lnTo>
                  <a:pt x="126625" y="514671"/>
                </a:lnTo>
                <a:lnTo>
                  <a:pt x="121985" y="526669"/>
                </a:lnTo>
                <a:lnTo>
                  <a:pt x="116906" y="538636"/>
                </a:lnTo>
                <a:lnTo>
                  <a:pt x="112526" y="549591"/>
                </a:lnTo>
                <a:lnTo>
                  <a:pt x="105011" y="569700"/>
                </a:lnTo>
                <a:lnTo>
                  <a:pt x="100624" y="578237"/>
                </a:lnTo>
                <a:lnTo>
                  <a:pt x="95712" y="585913"/>
                </a:lnTo>
                <a:lnTo>
                  <a:pt x="90451" y="593015"/>
                </a:lnTo>
                <a:lnTo>
                  <a:pt x="84957" y="598742"/>
                </a:lnTo>
                <a:lnTo>
                  <a:pt x="79307" y="603552"/>
                </a:lnTo>
                <a:lnTo>
                  <a:pt x="73555" y="607750"/>
                </a:lnTo>
                <a:lnTo>
                  <a:pt x="68726" y="611542"/>
                </a:lnTo>
                <a:lnTo>
                  <a:pt x="60712" y="618400"/>
                </a:lnTo>
                <a:lnTo>
                  <a:pt x="56192" y="620626"/>
                </a:lnTo>
                <a:lnTo>
                  <a:pt x="51192" y="622110"/>
                </a:lnTo>
                <a:lnTo>
                  <a:pt x="45871" y="623099"/>
                </a:lnTo>
                <a:lnTo>
                  <a:pt x="41331" y="622767"/>
                </a:lnTo>
                <a:lnTo>
                  <a:pt x="37311" y="621553"/>
                </a:lnTo>
                <a:lnTo>
                  <a:pt x="30196" y="617558"/>
                </a:lnTo>
                <a:lnTo>
                  <a:pt x="23723" y="612475"/>
                </a:lnTo>
                <a:lnTo>
                  <a:pt x="17535" y="604263"/>
                </a:lnTo>
                <a:lnTo>
                  <a:pt x="11473" y="593999"/>
                </a:lnTo>
                <a:lnTo>
                  <a:pt x="5469" y="582822"/>
                </a:lnTo>
                <a:lnTo>
                  <a:pt x="2138" y="571240"/>
                </a:lnTo>
                <a:lnTo>
                  <a:pt x="658" y="557494"/>
                </a:lnTo>
                <a:lnTo>
                  <a:pt x="0" y="538155"/>
                </a:lnTo>
                <a:lnTo>
                  <a:pt x="2356" y="518977"/>
                </a:lnTo>
                <a:lnTo>
                  <a:pt x="6714" y="499539"/>
                </a:lnTo>
                <a:lnTo>
                  <a:pt x="20501" y="443046"/>
                </a:lnTo>
                <a:lnTo>
                  <a:pt x="24417" y="431294"/>
                </a:lnTo>
                <a:lnTo>
                  <a:pt x="29015" y="419490"/>
                </a:lnTo>
                <a:lnTo>
                  <a:pt x="34067" y="407652"/>
                </a:lnTo>
                <a:lnTo>
                  <a:pt x="39421" y="396784"/>
                </a:lnTo>
                <a:lnTo>
                  <a:pt x="44977" y="386561"/>
                </a:lnTo>
                <a:lnTo>
                  <a:pt x="50669" y="376770"/>
                </a:lnTo>
                <a:lnTo>
                  <a:pt x="55455" y="366274"/>
                </a:lnTo>
                <a:lnTo>
                  <a:pt x="59640" y="355307"/>
                </a:lnTo>
                <a:lnTo>
                  <a:pt x="63423" y="344028"/>
                </a:lnTo>
                <a:lnTo>
                  <a:pt x="67931" y="333531"/>
                </a:lnTo>
                <a:lnTo>
                  <a:pt x="72924" y="323557"/>
                </a:lnTo>
                <a:lnTo>
                  <a:pt x="78239" y="313931"/>
                </a:lnTo>
                <a:lnTo>
                  <a:pt x="83768" y="304537"/>
                </a:lnTo>
                <a:lnTo>
                  <a:pt x="95209" y="286162"/>
                </a:lnTo>
                <a:lnTo>
                  <a:pt x="112819" y="259083"/>
                </a:lnTo>
                <a:lnTo>
                  <a:pt x="119735" y="251105"/>
                </a:lnTo>
                <a:lnTo>
                  <a:pt x="127325" y="243801"/>
                </a:lnTo>
                <a:lnTo>
                  <a:pt x="135365" y="236948"/>
                </a:lnTo>
                <a:lnTo>
                  <a:pt x="142711" y="229403"/>
                </a:lnTo>
                <a:lnTo>
                  <a:pt x="149595" y="221396"/>
                </a:lnTo>
                <a:lnTo>
                  <a:pt x="156171" y="213081"/>
                </a:lnTo>
                <a:lnTo>
                  <a:pt x="162542" y="205555"/>
                </a:lnTo>
                <a:lnTo>
                  <a:pt x="168775" y="198552"/>
                </a:lnTo>
                <a:lnTo>
                  <a:pt x="174918" y="191899"/>
                </a:lnTo>
                <a:lnTo>
                  <a:pt x="181992" y="185480"/>
                </a:lnTo>
                <a:lnTo>
                  <a:pt x="189688" y="179215"/>
                </a:lnTo>
                <a:lnTo>
                  <a:pt x="197799" y="173055"/>
                </a:lnTo>
                <a:lnTo>
                  <a:pt x="205193" y="166963"/>
                </a:lnTo>
                <a:lnTo>
                  <a:pt x="212108" y="160918"/>
                </a:lnTo>
                <a:lnTo>
                  <a:pt x="218705" y="154904"/>
                </a:lnTo>
                <a:lnTo>
                  <a:pt x="225090" y="149902"/>
                </a:lnTo>
                <a:lnTo>
                  <a:pt x="231333" y="145575"/>
                </a:lnTo>
                <a:lnTo>
                  <a:pt x="237482" y="141699"/>
                </a:lnTo>
                <a:lnTo>
                  <a:pt x="243566" y="138122"/>
                </a:lnTo>
                <a:lnTo>
                  <a:pt x="249610" y="134745"/>
                </a:lnTo>
                <a:lnTo>
                  <a:pt x="255626" y="131502"/>
                </a:lnTo>
                <a:lnTo>
                  <a:pt x="260629" y="128348"/>
                </a:lnTo>
                <a:lnTo>
                  <a:pt x="264958" y="125252"/>
                </a:lnTo>
                <a:lnTo>
                  <a:pt x="27659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Annotation261"/>
          <p:cNvSpPr/>
          <p:nvPr/>
        </p:nvSpPr>
        <p:spPr>
          <a:xfrm>
            <a:off x="5645976" y="3000375"/>
            <a:ext cx="204366" cy="8931"/>
          </a:xfrm>
          <a:custGeom>
            <a:avLst/>
            <a:gdLst/>
            <a:ahLst/>
            <a:cxnLst/>
            <a:rect l="0" t="0" r="0" b="0"/>
            <a:pathLst>
              <a:path w="204366" h="8931">
                <a:moveTo>
                  <a:pt x="7698" y="0"/>
                </a:moveTo>
                <a:lnTo>
                  <a:pt x="0" y="0"/>
                </a:lnTo>
                <a:lnTo>
                  <a:pt x="24786" y="0"/>
                </a:lnTo>
                <a:lnTo>
                  <a:pt x="29022" y="992"/>
                </a:lnTo>
                <a:lnTo>
                  <a:pt x="32840" y="2646"/>
                </a:lnTo>
                <a:lnTo>
                  <a:pt x="36378" y="4741"/>
                </a:lnTo>
                <a:lnTo>
                  <a:pt x="40723" y="6137"/>
                </a:lnTo>
                <a:lnTo>
                  <a:pt x="45608" y="7068"/>
                </a:lnTo>
                <a:lnTo>
                  <a:pt x="50850" y="7688"/>
                </a:lnTo>
                <a:lnTo>
                  <a:pt x="56331" y="8102"/>
                </a:lnTo>
                <a:lnTo>
                  <a:pt x="61972" y="8378"/>
                </a:lnTo>
                <a:lnTo>
                  <a:pt x="73537" y="8685"/>
                </a:lnTo>
                <a:lnTo>
                  <a:pt x="20436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Annotation262"/>
          <p:cNvSpPr/>
          <p:nvPr/>
        </p:nvSpPr>
        <p:spPr>
          <a:xfrm>
            <a:off x="5662613" y="3089672"/>
            <a:ext cx="223487" cy="8931"/>
          </a:xfrm>
          <a:custGeom>
            <a:avLst/>
            <a:gdLst/>
            <a:ahLst/>
            <a:cxnLst/>
            <a:rect l="0" t="0" r="0" b="0"/>
            <a:pathLst>
              <a:path w="223487" h="8931">
                <a:moveTo>
                  <a:pt x="0" y="8930"/>
                </a:moveTo>
                <a:lnTo>
                  <a:pt x="0" y="367"/>
                </a:lnTo>
                <a:lnTo>
                  <a:pt x="4745" y="109"/>
                </a:lnTo>
                <a:lnTo>
                  <a:pt x="20760" y="14"/>
                </a:lnTo>
                <a:lnTo>
                  <a:pt x="2234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Annotation263"/>
          <p:cNvSpPr/>
          <p:nvPr/>
        </p:nvSpPr>
        <p:spPr>
          <a:xfrm>
            <a:off x="5994615" y="2741450"/>
            <a:ext cx="1035734" cy="517354"/>
          </a:xfrm>
          <a:custGeom>
            <a:avLst/>
            <a:gdLst/>
            <a:ahLst/>
            <a:cxnLst/>
            <a:rect l="0" t="0" r="0" b="0"/>
            <a:pathLst>
              <a:path w="1035734" h="517354">
                <a:moveTo>
                  <a:pt x="7697" y="249995"/>
                </a:moveTo>
                <a:lnTo>
                  <a:pt x="7697" y="245255"/>
                </a:lnTo>
                <a:lnTo>
                  <a:pt x="6703" y="243858"/>
                </a:lnTo>
                <a:lnTo>
                  <a:pt x="5048" y="242927"/>
                </a:lnTo>
                <a:lnTo>
                  <a:pt x="0" y="241433"/>
                </a:lnTo>
                <a:lnTo>
                  <a:pt x="579" y="241311"/>
                </a:lnTo>
                <a:lnTo>
                  <a:pt x="11309" y="241098"/>
                </a:lnTo>
                <a:lnTo>
                  <a:pt x="14078" y="242079"/>
                </a:lnTo>
                <a:lnTo>
                  <a:pt x="19803" y="245816"/>
                </a:lnTo>
                <a:lnTo>
                  <a:pt x="28307" y="248138"/>
                </a:lnTo>
                <a:lnTo>
                  <a:pt x="49590" y="250743"/>
                </a:lnTo>
                <a:lnTo>
                  <a:pt x="68247" y="257015"/>
                </a:lnTo>
                <a:lnTo>
                  <a:pt x="91048" y="258673"/>
                </a:lnTo>
                <a:lnTo>
                  <a:pt x="98710" y="258813"/>
                </a:lnTo>
                <a:lnTo>
                  <a:pt x="108075" y="261521"/>
                </a:lnTo>
                <a:lnTo>
                  <a:pt x="117865" y="266032"/>
                </a:lnTo>
                <a:lnTo>
                  <a:pt x="128961" y="273157"/>
                </a:lnTo>
                <a:lnTo>
                  <a:pt x="138540" y="276702"/>
                </a:lnTo>
                <a:lnTo>
                  <a:pt x="144649" y="281047"/>
                </a:lnTo>
                <a:lnTo>
                  <a:pt x="146675" y="283595"/>
                </a:lnTo>
                <a:lnTo>
                  <a:pt x="148026" y="286286"/>
                </a:lnTo>
                <a:lnTo>
                  <a:pt x="148927" y="289072"/>
                </a:lnTo>
                <a:lnTo>
                  <a:pt x="152576" y="294813"/>
                </a:lnTo>
                <a:lnTo>
                  <a:pt x="154940" y="297733"/>
                </a:lnTo>
                <a:lnTo>
                  <a:pt x="156516" y="301664"/>
                </a:lnTo>
                <a:lnTo>
                  <a:pt x="158734" y="316678"/>
                </a:lnTo>
                <a:lnTo>
                  <a:pt x="159252" y="327918"/>
                </a:lnTo>
                <a:lnTo>
                  <a:pt x="158397" y="332702"/>
                </a:lnTo>
                <a:lnTo>
                  <a:pt x="153442" y="345167"/>
                </a:lnTo>
                <a:lnTo>
                  <a:pt x="150539" y="360987"/>
                </a:lnTo>
                <a:lnTo>
                  <a:pt x="146339" y="372416"/>
                </a:lnTo>
                <a:lnTo>
                  <a:pt x="143811" y="386756"/>
                </a:lnTo>
                <a:lnTo>
                  <a:pt x="142688" y="402059"/>
                </a:lnTo>
                <a:lnTo>
                  <a:pt x="142188" y="415475"/>
                </a:lnTo>
                <a:lnTo>
                  <a:pt x="141907" y="434184"/>
                </a:lnTo>
                <a:lnTo>
                  <a:pt x="141791" y="480423"/>
                </a:lnTo>
                <a:lnTo>
                  <a:pt x="142784" y="484973"/>
                </a:lnTo>
                <a:lnTo>
                  <a:pt x="146535" y="492675"/>
                </a:lnTo>
                <a:lnTo>
                  <a:pt x="156043" y="505703"/>
                </a:lnTo>
                <a:lnTo>
                  <a:pt x="158057" y="511810"/>
                </a:lnTo>
                <a:lnTo>
                  <a:pt x="159586" y="513835"/>
                </a:lnTo>
                <a:lnTo>
                  <a:pt x="161600" y="515185"/>
                </a:lnTo>
                <a:lnTo>
                  <a:pt x="167222" y="517353"/>
                </a:lnTo>
                <a:lnTo>
                  <a:pt x="168677" y="516538"/>
                </a:lnTo>
                <a:lnTo>
                  <a:pt x="180927" y="505410"/>
                </a:lnTo>
                <a:lnTo>
                  <a:pt x="182780" y="502623"/>
                </a:lnTo>
                <a:lnTo>
                  <a:pt x="188402" y="488376"/>
                </a:lnTo>
                <a:lnTo>
                  <a:pt x="192304" y="478973"/>
                </a:lnTo>
                <a:lnTo>
                  <a:pt x="194038" y="471487"/>
                </a:lnTo>
                <a:lnTo>
                  <a:pt x="194809" y="459561"/>
                </a:lnTo>
                <a:lnTo>
                  <a:pt x="196144" y="445331"/>
                </a:lnTo>
                <a:lnTo>
                  <a:pt x="200049" y="432392"/>
                </a:lnTo>
                <a:lnTo>
                  <a:pt x="202446" y="417380"/>
                </a:lnTo>
                <a:lnTo>
                  <a:pt x="203512" y="401779"/>
                </a:lnTo>
                <a:lnTo>
                  <a:pt x="203985" y="388231"/>
                </a:lnTo>
                <a:lnTo>
                  <a:pt x="204252" y="364707"/>
                </a:lnTo>
                <a:lnTo>
                  <a:pt x="203296" y="356235"/>
                </a:lnTo>
                <a:lnTo>
                  <a:pt x="201666" y="347611"/>
                </a:lnTo>
                <a:lnTo>
                  <a:pt x="199586" y="338885"/>
                </a:lnTo>
                <a:lnTo>
                  <a:pt x="198199" y="330091"/>
                </a:lnTo>
                <a:lnTo>
                  <a:pt x="197274" y="321252"/>
                </a:lnTo>
                <a:lnTo>
                  <a:pt x="196659" y="312382"/>
                </a:lnTo>
                <a:lnTo>
                  <a:pt x="195973" y="297236"/>
                </a:lnTo>
                <a:lnTo>
                  <a:pt x="195669" y="282897"/>
                </a:lnTo>
                <a:lnTo>
                  <a:pt x="195425" y="114808"/>
                </a:lnTo>
                <a:lnTo>
                  <a:pt x="194432" y="108277"/>
                </a:lnTo>
                <a:lnTo>
                  <a:pt x="189282" y="93352"/>
                </a:lnTo>
                <a:lnTo>
                  <a:pt x="187728" y="82480"/>
                </a:lnTo>
                <a:lnTo>
                  <a:pt x="187038" y="71034"/>
                </a:lnTo>
                <a:lnTo>
                  <a:pt x="186649" y="56079"/>
                </a:lnTo>
                <a:lnTo>
                  <a:pt x="186486" y="12116"/>
                </a:lnTo>
                <a:lnTo>
                  <a:pt x="186486" y="1331"/>
                </a:lnTo>
                <a:lnTo>
                  <a:pt x="187479" y="875"/>
                </a:lnTo>
                <a:lnTo>
                  <a:pt x="194183" y="84"/>
                </a:lnTo>
                <a:lnTo>
                  <a:pt x="199802" y="0"/>
                </a:lnTo>
                <a:lnTo>
                  <a:pt x="224103" y="7656"/>
                </a:lnTo>
                <a:lnTo>
                  <a:pt x="255446" y="8785"/>
                </a:lnTo>
                <a:lnTo>
                  <a:pt x="449128" y="8894"/>
                </a:lnTo>
                <a:lnTo>
                  <a:pt x="472733" y="11540"/>
                </a:lnTo>
                <a:lnTo>
                  <a:pt x="497462" y="15031"/>
                </a:lnTo>
                <a:lnTo>
                  <a:pt x="525007" y="16582"/>
                </a:lnTo>
                <a:lnTo>
                  <a:pt x="553804" y="17272"/>
                </a:lnTo>
                <a:lnTo>
                  <a:pt x="649647" y="17791"/>
                </a:lnTo>
                <a:lnTo>
                  <a:pt x="676080" y="20455"/>
                </a:lnTo>
                <a:lnTo>
                  <a:pt x="701072" y="23954"/>
                </a:lnTo>
                <a:lnTo>
                  <a:pt x="725422" y="25509"/>
                </a:lnTo>
                <a:lnTo>
                  <a:pt x="752138" y="26200"/>
                </a:lnTo>
                <a:lnTo>
                  <a:pt x="1035733" y="267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Annotation264"/>
          <p:cNvSpPr/>
          <p:nvPr/>
        </p:nvSpPr>
        <p:spPr>
          <a:xfrm>
            <a:off x="6467163" y="2911078"/>
            <a:ext cx="321821" cy="339329"/>
          </a:xfrm>
          <a:custGeom>
            <a:avLst/>
            <a:gdLst/>
            <a:ahLst/>
            <a:cxnLst/>
            <a:rect l="0" t="0" r="0" b="0"/>
            <a:pathLst>
              <a:path w="321821" h="339329">
                <a:moveTo>
                  <a:pt x="321820" y="0"/>
                </a:moveTo>
                <a:lnTo>
                  <a:pt x="314123" y="7688"/>
                </a:lnTo>
                <a:lnTo>
                  <a:pt x="313432" y="11023"/>
                </a:lnTo>
                <a:lnTo>
                  <a:pt x="313249" y="13302"/>
                </a:lnTo>
                <a:lnTo>
                  <a:pt x="312133" y="15814"/>
                </a:lnTo>
                <a:lnTo>
                  <a:pt x="305817" y="25080"/>
                </a:lnTo>
                <a:lnTo>
                  <a:pt x="300470" y="34628"/>
                </a:lnTo>
                <a:lnTo>
                  <a:pt x="291877" y="51160"/>
                </a:lnTo>
                <a:lnTo>
                  <a:pt x="287952" y="56927"/>
                </a:lnTo>
                <a:lnTo>
                  <a:pt x="283349" y="62756"/>
                </a:lnTo>
                <a:lnTo>
                  <a:pt x="278293" y="68627"/>
                </a:lnTo>
                <a:lnTo>
                  <a:pt x="272937" y="74524"/>
                </a:lnTo>
                <a:lnTo>
                  <a:pt x="261688" y="86369"/>
                </a:lnTo>
                <a:lnTo>
                  <a:pt x="141774" y="206638"/>
                </a:lnTo>
                <a:lnTo>
                  <a:pt x="134246" y="215149"/>
                </a:lnTo>
                <a:lnTo>
                  <a:pt x="127242" y="223800"/>
                </a:lnTo>
                <a:lnTo>
                  <a:pt x="120586" y="232544"/>
                </a:lnTo>
                <a:lnTo>
                  <a:pt x="113169" y="240357"/>
                </a:lnTo>
                <a:lnTo>
                  <a:pt x="105244" y="247551"/>
                </a:lnTo>
                <a:lnTo>
                  <a:pt x="96981" y="254331"/>
                </a:lnTo>
                <a:lnTo>
                  <a:pt x="89486" y="260835"/>
                </a:lnTo>
                <a:lnTo>
                  <a:pt x="82502" y="267156"/>
                </a:lnTo>
                <a:lnTo>
                  <a:pt x="75861" y="273354"/>
                </a:lnTo>
                <a:lnTo>
                  <a:pt x="70440" y="279470"/>
                </a:lnTo>
                <a:lnTo>
                  <a:pt x="65831" y="285532"/>
                </a:lnTo>
                <a:lnTo>
                  <a:pt x="61767" y="291558"/>
                </a:lnTo>
                <a:lnTo>
                  <a:pt x="51953" y="300899"/>
                </a:lnTo>
                <a:lnTo>
                  <a:pt x="46555" y="304779"/>
                </a:lnTo>
                <a:lnTo>
                  <a:pt x="37907" y="314382"/>
                </a:lnTo>
                <a:lnTo>
                  <a:pt x="34211" y="319721"/>
                </a:lnTo>
                <a:lnTo>
                  <a:pt x="30754" y="323280"/>
                </a:lnTo>
                <a:lnTo>
                  <a:pt x="27456" y="325653"/>
                </a:lnTo>
                <a:lnTo>
                  <a:pt x="21142" y="329281"/>
                </a:lnTo>
                <a:lnTo>
                  <a:pt x="12004" y="335910"/>
                </a:lnTo>
                <a:lnTo>
                  <a:pt x="2666" y="338653"/>
                </a:lnTo>
                <a:lnTo>
                  <a:pt x="0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Annotation265"/>
          <p:cNvSpPr/>
          <p:nvPr/>
        </p:nvSpPr>
        <p:spPr>
          <a:xfrm>
            <a:off x="6395647" y="2937867"/>
            <a:ext cx="411216" cy="410767"/>
          </a:xfrm>
          <a:custGeom>
            <a:avLst/>
            <a:gdLst/>
            <a:ahLst/>
            <a:cxnLst/>
            <a:rect l="0" t="0" r="0" b="0"/>
            <a:pathLst>
              <a:path w="411216" h="410767">
                <a:moveTo>
                  <a:pt x="0" y="0"/>
                </a:moveTo>
                <a:lnTo>
                  <a:pt x="12442" y="0"/>
                </a:lnTo>
                <a:lnTo>
                  <a:pt x="15249" y="992"/>
                </a:lnTo>
                <a:lnTo>
                  <a:pt x="21013" y="4741"/>
                </a:lnTo>
                <a:lnTo>
                  <a:pt x="33802" y="15231"/>
                </a:lnTo>
                <a:lnTo>
                  <a:pt x="43497" y="20991"/>
                </a:lnTo>
                <a:lnTo>
                  <a:pt x="54428" y="29504"/>
                </a:lnTo>
                <a:lnTo>
                  <a:pt x="64914" y="39902"/>
                </a:lnTo>
                <a:lnTo>
                  <a:pt x="72886" y="51138"/>
                </a:lnTo>
                <a:lnTo>
                  <a:pt x="85037" y="62746"/>
                </a:lnTo>
                <a:lnTo>
                  <a:pt x="92450" y="68620"/>
                </a:lnTo>
                <a:lnTo>
                  <a:pt x="99378" y="74520"/>
                </a:lnTo>
                <a:lnTo>
                  <a:pt x="105983" y="80438"/>
                </a:lnTo>
                <a:lnTo>
                  <a:pt x="118620" y="92305"/>
                </a:lnTo>
                <a:lnTo>
                  <a:pt x="130857" y="104194"/>
                </a:lnTo>
                <a:lnTo>
                  <a:pt x="136902" y="111134"/>
                </a:lnTo>
                <a:lnTo>
                  <a:pt x="142918" y="118738"/>
                </a:lnTo>
                <a:lnTo>
                  <a:pt x="148916" y="126784"/>
                </a:lnTo>
                <a:lnTo>
                  <a:pt x="155893" y="135124"/>
                </a:lnTo>
                <a:lnTo>
                  <a:pt x="163526" y="143661"/>
                </a:lnTo>
                <a:lnTo>
                  <a:pt x="178958" y="160092"/>
                </a:lnTo>
                <a:lnTo>
                  <a:pt x="199809" y="181490"/>
                </a:lnTo>
                <a:lnTo>
                  <a:pt x="215943" y="197740"/>
                </a:lnTo>
                <a:lnTo>
                  <a:pt x="224417" y="205249"/>
                </a:lnTo>
                <a:lnTo>
                  <a:pt x="233047" y="212239"/>
                </a:lnTo>
                <a:lnTo>
                  <a:pt x="241779" y="218883"/>
                </a:lnTo>
                <a:lnTo>
                  <a:pt x="249588" y="226289"/>
                </a:lnTo>
                <a:lnTo>
                  <a:pt x="256780" y="234203"/>
                </a:lnTo>
                <a:lnTo>
                  <a:pt x="263560" y="242456"/>
                </a:lnTo>
                <a:lnTo>
                  <a:pt x="271061" y="249942"/>
                </a:lnTo>
                <a:lnTo>
                  <a:pt x="279042" y="256917"/>
                </a:lnTo>
                <a:lnTo>
                  <a:pt x="287341" y="263552"/>
                </a:lnTo>
                <a:lnTo>
                  <a:pt x="294861" y="270951"/>
                </a:lnTo>
                <a:lnTo>
                  <a:pt x="301862" y="278861"/>
                </a:lnTo>
                <a:lnTo>
                  <a:pt x="308514" y="287110"/>
                </a:lnTo>
                <a:lnTo>
                  <a:pt x="313943" y="295587"/>
                </a:lnTo>
                <a:lnTo>
                  <a:pt x="318556" y="304214"/>
                </a:lnTo>
                <a:lnTo>
                  <a:pt x="322624" y="312942"/>
                </a:lnTo>
                <a:lnTo>
                  <a:pt x="332442" y="325286"/>
                </a:lnTo>
                <a:lnTo>
                  <a:pt x="343426" y="335072"/>
                </a:lnTo>
                <a:lnTo>
                  <a:pt x="359786" y="350745"/>
                </a:lnTo>
                <a:lnTo>
                  <a:pt x="371366" y="363106"/>
                </a:lnTo>
                <a:lnTo>
                  <a:pt x="377943" y="373378"/>
                </a:lnTo>
                <a:lnTo>
                  <a:pt x="381087" y="376911"/>
                </a:lnTo>
                <a:lnTo>
                  <a:pt x="384177" y="379266"/>
                </a:lnTo>
                <a:lnTo>
                  <a:pt x="390259" y="382875"/>
                </a:lnTo>
                <a:lnTo>
                  <a:pt x="402256" y="393277"/>
                </a:lnTo>
                <a:lnTo>
                  <a:pt x="405243" y="396130"/>
                </a:lnTo>
                <a:lnTo>
                  <a:pt x="407233" y="399024"/>
                </a:lnTo>
                <a:lnTo>
                  <a:pt x="411215" y="4107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Annotation266"/>
          <p:cNvSpPr/>
          <p:nvPr/>
        </p:nvSpPr>
        <p:spPr>
          <a:xfrm>
            <a:off x="5287304" y="4063130"/>
            <a:ext cx="357431" cy="658861"/>
          </a:xfrm>
          <a:custGeom>
            <a:avLst/>
            <a:gdLst/>
            <a:ahLst/>
            <a:cxnLst/>
            <a:rect l="0" t="0" r="0" b="0"/>
            <a:pathLst>
              <a:path w="357431" h="658861">
                <a:moveTo>
                  <a:pt x="44549" y="62386"/>
                </a:moveTo>
                <a:lnTo>
                  <a:pt x="35978" y="62386"/>
                </a:lnTo>
                <a:lnTo>
                  <a:pt x="43339" y="62386"/>
                </a:lnTo>
                <a:lnTo>
                  <a:pt x="43742" y="63377"/>
                </a:lnTo>
                <a:lnTo>
                  <a:pt x="44443" y="70074"/>
                </a:lnTo>
                <a:lnTo>
                  <a:pt x="45471" y="70488"/>
                </a:lnTo>
                <a:lnTo>
                  <a:pt x="49263" y="70947"/>
                </a:lnTo>
                <a:lnTo>
                  <a:pt x="50672" y="72062"/>
                </a:lnTo>
                <a:lnTo>
                  <a:pt x="51610" y="73798"/>
                </a:lnTo>
                <a:lnTo>
                  <a:pt x="53379" y="79868"/>
                </a:lnTo>
                <a:lnTo>
                  <a:pt x="62395" y="80244"/>
                </a:lnTo>
                <a:lnTo>
                  <a:pt x="62418" y="84985"/>
                </a:lnTo>
                <a:lnTo>
                  <a:pt x="63415" y="86381"/>
                </a:lnTo>
                <a:lnTo>
                  <a:pt x="65072" y="87312"/>
                </a:lnTo>
                <a:lnTo>
                  <a:pt x="67170" y="87933"/>
                </a:lnTo>
                <a:lnTo>
                  <a:pt x="68569" y="89339"/>
                </a:lnTo>
                <a:lnTo>
                  <a:pt x="69502" y="91268"/>
                </a:lnTo>
                <a:lnTo>
                  <a:pt x="70124" y="93547"/>
                </a:lnTo>
                <a:lnTo>
                  <a:pt x="73464" y="98725"/>
                </a:lnTo>
                <a:lnTo>
                  <a:pt x="82355" y="108951"/>
                </a:lnTo>
                <a:lnTo>
                  <a:pt x="92631" y="119319"/>
                </a:lnTo>
                <a:lnTo>
                  <a:pt x="95476" y="121177"/>
                </a:lnTo>
                <a:lnTo>
                  <a:pt x="104225" y="124785"/>
                </a:lnTo>
                <a:lnTo>
                  <a:pt x="113109" y="130704"/>
                </a:lnTo>
                <a:lnTo>
                  <a:pt x="119055" y="132437"/>
                </a:lnTo>
                <a:lnTo>
                  <a:pt x="127987" y="133412"/>
                </a:lnTo>
                <a:lnTo>
                  <a:pt x="130966" y="132557"/>
                </a:lnTo>
                <a:lnTo>
                  <a:pt x="136924" y="128961"/>
                </a:lnTo>
                <a:lnTo>
                  <a:pt x="145863" y="121358"/>
                </a:lnTo>
                <a:lnTo>
                  <a:pt x="154802" y="112821"/>
                </a:lnTo>
                <a:lnTo>
                  <a:pt x="172681" y="95113"/>
                </a:lnTo>
                <a:lnTo>
                  <a:pt x="174668" y="92142"/>
                </a:lnTo>
                <a:lnTo>
                  <a:pt x="178457" y="83218"/>
                </a:lnTo>
                <a:lnTo>
                  <a:pt x="188132" y="71315"/>
                </a:lnTo>
                <a:lnTo>
                  <a:pt x="190928" y="68338"/>
                </a:lnTo>
                <a:lnTo>
                  <a:pt x="192792" y="64370"/>
                </a:lnTo>
                <a:lnTo>
                  <a:pt x="195415" y="50296"/>
                </a:lnTo>
                <a:lnTo>
                  <a:pt x="196029" y="42791"/>
                </a:lnTo>
                <a:lnTo>
                  <a:pt x="197186" y="39400"/>
                </a:lnTo>
                <a:lnTo>
                  <a:pt x="202566" y="29888"/>
                </a:lnTo>
                <a:lnTo>
                  <a:pt x="204174" y="23799"/>
                </a:lnTo>
                <a:lnTo>
                  <a:pt x="205078" y="14793"/>
                </a:lnTo>
                <a:lnTo>
                  <a:pt x="206198" y="12798"/>
                </a:lnTo>
                <a:lnTo>
                  <a:pt x="207938" y="11468"/>
                </a:lnTo>
                <a:lnTo>
                  <a:pt x="210092" y="10581"/>
                </a:lnTo>
                <a:lnTo>
                  <a:pt x="210534" y="8997"/>
                </a:lnTo>
                <a:lnTo>
                  <a:pt x="209836" y="6950"/>
                </a:lnTo>
                <a:lnTo>
                  <a:pt x="205535" y="0"/>
                </a:lnTo>
                <a:lnTo>
                  <a:pt x="205462" y="17974"/>
                </a:lnTo>
                <a:lnTo>
                  <a:pt x="205459" y="59936"/>
                </a:lnTo>
                <a:lnTo>
                  <a:pt x="208108" y="71549"/>
                </a:lnTo>
                <a:lnTo>
                  <a:pt x="211603" y="84318"/>
                </a:lnTo>
                <a:lnTo>
                  <a:pt x="213156" y="99914"/>
                </a:lnTo>
                <a:lnTo>
                  <a:pt x="213847" y="116768"/>
                </a:lnTo>
                <a:lnTo>
                  <a:pt x="214235" y="142991"/>
                </a:lnTo>
                <a:lnTo>
                  <a:pt x="214396" y="253045"/>
                </a:lnTo>
                <a:lnTo>
                  <a:pt x="213403" y="265890"/>
                </a:lnTo>
                <a:lnTo>
                  <a:pt x="211749" y="279414"/>
                </a:lnTo>
                <a:lnTo>
                  <a:pt x="209652" y="293392"/>
                </a:lnTo>
                <a:lnTo>
                  <a:pt x="208254" y="306679"/>
                </a:lnTo>
                <a:lnTo>
                  <a:pt x="207322" y="319506"/>
                </a:lnTo>
                <a:lnTo>
                  <a:pt x="206701" y="332025"/>
                </a:lnTo>
                <a:lnTo>
                  <a:pt x="205294" y="345333"/>
                </a:lnTo>
                <a:lnTo>
                  <a:pt x="203362" y="359166"/>
                </a:lnTo>
                <a:lnTo>
                  <a:pt x="201082" y="373348"/>
                </a:lnTo>
                <a:lnTo>
                  <a:pt x="198567" y="386772"/>
                </a:lnTo>
                <a:lnTo>
                  <a:pt x="193126" y="412271"/>
                </a:lnTo>
                <a:lnTo>
                  <a:pt x="191277" y="424627"/>
                </a:lnTo>
                <a:lnTo>
                  <a:pt x="190045" y="436833"/>
                </a:lnTo>
                <a:lnTo>
                  <a:pt x="189224" y="448939"/>
                </a:lnTo>
                <a:lnTo>
                  <a:pt x="187682" y="460978"/>
                </a:lnTo>
                <a:lnTo>
                  <a:pt x="185662" y="472974"/>
                </a:lnTo>
                <a:lnTo>
                  <a:pt x="183321" y="484939"/>
                </a:lnTo>
                <a:lnTo>
                  <a:pt x="178072" y="508817"/>
                </a:lnTo>
                <a:lnTo>
                  <a:pt x="175282" y="520741"/>
                </a:lnTo>
                <a:lnTo>
                  <a:pt x="172428" y="531667"/>
                </a:lnTo>
                <a:lnTo>
                  <a:pt x="166609" y="551744"/>
                </a:lnTo>
                <a:lnTo>
                  <a:pt x="158064" y="570589"/>
                </a:lnTo>
                <a:lnTo>
                  <a:pt x="147643" y="587894"/>
                </a:lnTo>
                <a:lnTo>
                  <a:pt x="142083" y="595287"/>
                </a:lnTo>
                <a:lnTo>
                  <a:pt x="136390" y="602200"/>
                </a:lnTo>
                <a:lnTo>
                  <a:pt x="130608" y="608793"/>
                </a:lnTo>
                <a:lnTo>
                  <a:pt x="124766" y="615173"/>
                </a:lnTo>
                <a:lnTo>
                  <a:pt x="109703" y="630987"/>
                </a:lnTo>
                <a:lnTo>
                  <a:pt x="101318" y="638550"/>
                </a:lnTo>
                <a:lnTo>
                  <a:pt x="90970" y="645219"/>
                </a:lnTo>
                <a:lnTo>
                  <a:pt x="85429" y="648387"/>
                </a:lnTo>
                <a:lnTo>
                  <a:pt x="73975" y="654552"/>
                </a:lnTo>
                <a:lnTo>
                  <a:pt x="64911" y="657953"/>
                </a:lnTo>
                <a:lnTo>
                  <a:pt x="61104" y="658860"/>
                </a:lnTo>
                <a:lnTo>
                  <a:pt x="57572" y="658473"/>
                </a:lnTo>
                <a:lnTo>
                  <a:pt x="54224" y="657223"/>
                </a:lnTo>
                <a:lnTo>
                  <a:pt x="47856" y="654180"/>
                </a:lnTo>
                <a:lnTo>
                  <a:pt x="41715" y="652827"/>
                </a:lnTo>
                <a:lnTo>
                  <a:pt x="33026" y="646934"/>
                </a:lnTo>
                <a:lnTo>
                  <a:pt x="24528" y="638693"/>
                </a:lnTo>
                <a:lnTo>
                  <a:pt x="16425" y="622672"/>
                </a:lnTo>
                <a:lnTo>
                  <a:pt x="5553" y="600692"/>
                </a:lnTo>
                <a:lnTo>
                  <a:pt x="2386" y="586391"/>
                </a:lnTo>
                <a:lnTo>
                  <a:pt x="978" y="570113"/>
                </a:lnTo>
                <a:lnTo>
                  <a:pt x="352" y="552956"/>
                </a:lnTo>
                <a:lnTo>
                  <a:pt x="0" y="526562"/>
                </a:lnTo>
                <a:lnTo>
                  <a:pt x="2566" y="508796"/>
                </a:lnTo>
                <a:lnTo>
                  <a:pt x="7018" y="490978"/>
                </a:lnTo>
                <a:lnTo>
                  <a:pt x="12307" y="473137"/>
                </a:lnTo>
                <a:lnTo>
                  <a:pt x="23797" y="437430"/>
                </a:lnTo>
                <a:lnTo>
                  <a:pt x="29697" y="419572"/>
                </a:lnTo>
                <a:lnTo>
                  <a:pt x="38279" y="399067"/>
                </a:lnTo>
                <a:lnTo>
                  <a:pt x="43349" y="388043"/>
                </a:lnTo>
                <a:lnTo>
                  <a:pt x="54280" y="367857"/>
                </a:lnTo>
                <a:lnTo>
                  <a:pt x="59975" y="358306"/>
                </a:lnTo>
                <a:lnTo>
                  <a:pt x="66753" y="348963"/>
                </a:lnTo>
                <a:lnTo>
                  <a:pt x="74251" y="339758"/>
                </a:lnTo>
                <a:lnTo>
                  <a:pt x="82229" y="330644"/>
                </a:lnTo>
                <a:lnTo>
                  <a:pt x="89534" y="321592"/>
                </a:lnTo>
                <a:lnTo>
                  <a:pt x="96391" y="312580"/>
                </a:lnTo>
                <a:lnTo>
                  <a:pt x="102949" y="303596"/>
                </a:lnTo>
                <a:lnTo>
                  <a:pt x="110301" y="294630"/>
                </a:lnTo>
                <a:lnTo>
                  <a:pt x="118182" y="285677"/>
                </a:lnTo>
                <a:lnTo>
                  <a:pt x="126416" y="276730"/>
                </a:lnTo>
                <a:lnTo>
                  <a:pt x="143510" y="258853"/>
                </a:lnTo>
                <a:lnTo>
                  <a:pt x="178765" y="223123"/>
                </a:lnTo>
                <a:lnTo>
                  <a:pt x="187663" y="215184"/>
                </a:lnTo>
                <a:lnTo>
                  <a:pt x="196574" y="207908"/>
                </a:lnTo>
                <a:lnTo>
                  <a:pt x="205496" y="201072"/>
                </a:lnTo>
                <a:lnTo>
                  <a:pt x="214423" y="194531"/>
                </a:lnTo>
                <a:lnTo>
                  <a:pt x="232288" y="181971"/>
                </a:lnTo>
                <a:lnTo>
                  <a:pt x="259099" y="163744"/>
                </a:lnTo>
                <a:lnTo>
                  <a:pt x="267045" y="158731"/>
                </a:lnTo>
                <a:lnTo>
                  <a:pt x="274327" y="154397"/>
                </a:lnTo>
                <a:lnTo>
                  <a:pt x="281170" y="150516"/>
                </a:lnTo>
                <a:lnTo>
                  <a:pt x="294070" y="143557"/>
                </a:lnTo>
                <a:lnTo>
                  <a:pt x="318538" y="131005"/>
                </a:lnTo>
                <a:lnTo>
                  <a:pt x="327894" y="127610"/>
                </a:lnTo>
                <a:lnTo>
                  <a:pt x="336357" y="125109"/>
                </a:lnTo>
                <a:lnTo>
                  <a:pt x="346739" y="120689"/>
                </a:lnTo>
                <a:lnTo>
                  <a:pt x="357430" y="1159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Annotation267"/>
          <p:cNvSpPr/>
          <p:nvPr/>
        </p:nvSpPr>
        <p:spPr>
          <a:xfrm>
            <a:off x="5769886" y="4009430"/>
            <a:ext cx="160911" cy="44649"/>
          </a:xfrm>
          <a:custGeom>
            <a:avLst/>
            <a:gdLst/>
            <a:ahLst/>
            <a:cxnLst/>
            <a:rect l="0" t="0" r="0" b="0"/>
            <a:pathLst>
              <a:path w="160911" h="44649">
                <a:moveTo>
                  <a:pt x="0" y="0"/>
                </a:moveTo>
                <a:lnTo>
                  <a:pt x="4745" y="4740"/>
                </a:lnTo>
                <a:lnTo>
                  <a:pt x="7137" y="6137"/>
                </a:lnTo>
                <a:lnTo>
                  <a:pt x="9724" y="7067"/>
                </a:lnTo>
                <a:lnTo>
                  <a:pt x="12443" y="7688"/>
                </a:lnTo>
                <a:lnTo>
                  <a:pt x="15248" y="9094"/>
                </a:lnTo>
                <a:lnTo>
                  <a:pt x="18111" y="11023"/>
                </a:lnTo>
                <a:lnTo>
                  <a:pt x="21014" y="13302"/>
                </a:lnTo>
                <a:lnTo>
                  <a:pt x="24935" y="15813"/>
                </a:lnTo>
                <a:lnTo>
                  <a:pt x="29536" y="18480"/>
                </a:lnTo>
                <a:lnTo>
                  <a:pt x="34590" y="21249"/>
                </a:lnTo>
                <a:lnTo>
                  <a:pt x="38952" y="23096"/>
                </a:lnTo>
                <a:lnTo>
                  <a:pt x="42854" y="24326"/>
                </a:lnTo>
                <a:lnTo>
                  <a:pt x="46448" y="25147"/>
                </a:lnTo>
                <a:lnTo>
                  <a:pt x="50831" y="25694"/>
                </a:lnTo>
                <a:lnTo>
                  <a:pt x="55739" y="26059"/>
                </a:lnTo>
                <a:lnTo>
                  <a:pt x="60998" y="26302"/>
                </a:lnTo>
                <a:lnTo>
                  <a:pt x="66491" y="27457"/>
                </a:lnTo>
                <a:lnTo>
                  <a:pt x="72138" y="29218"/>
                </a:lnTo>
                <a:lnTo>
                  <a:pt x="77890" y="31385"/>
                </a:lnTo>
                <a:lnTo>
                  <a:pt x="83712" y="32829"/>
                </a:lnTo>
                <a:lnTo>
                  <a:pt x="89579" y="33792"/>
                </a:lnTo>
                <a:lnTo>
                  <a:pt x="95477" y="34434"/>
                </a:lnTo>
                <a:lnTo>
                  <a:pt x="101396" y="34862"/>
                </a:lnTo>
                <a:lnTo>
                  <a:pt x="107328" y="35148"/>
                </a:lnTo>
                <a:lnTo>
                  <a:pt x="122520" y="35549"/>
                </a:lnTo>
                <a:lnTo>
                  <a:pt x="141297" y="35685"/>
                </a:lnTo>
                <a:lnTo>
                  <a:pt x="145848" y="36688"/>
                </a:lnTo>
                <a:lnTo>
                  <a:pt x="149876" y="38349"/>
                </a:lnTo>
                <a:lnTo>
                  <a:pt x="160910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Annotation268"/>
          <p:cNvSpPr/>
          <p:nvPr/>
        </p:nvSpPr>
        <p:spPr>
          <a:xfrm>
            <a:off x="5752007" y="4152305"/>
            <a:ext cx="214548" cy="8927"/>
          </a:xfrm>
          <a:custGeom>
            <a:avLst/>
            <a:gdLst/>
            <a:ahLst/>
            <a:cxnLst/>
            <a:rect l="0" t="0" r="0" b="0"/>
            <a:pathLst>
              <a:path w="214548" h="8927">
                <a:moveTo>
                  <a:pt x="0" y="0"/>
                </a:moveTo>
                <a:lnTo>
                  <a:pt x="7697" y="0"/>
                </a:lnTo>
                <a:lnTo>
                  <a:pt x="9105" y="991"/>
                </a:lnTo>
                <a:lnTo>
                  <a:pt x="11036" y="2645"/>
                </a:lnTo>
                <a:lnTo>
                  <a:pt x="13317" y="4740"/>
                </a:lnTo>
                <a:lnTo>
                  <a:pt x="16824" y="6136"/>
                </a:lnTo>
                <a:lnTo>
                  <a:pt x="21149" y="7067"/>
                </a:lnTo>
                <a:lnTo>
                  <a:pt x="26018" y="7688"/>
                </a:lnTo>
                <a:lnTo>
                  <a:pt x="31252" y="8102"/>
                </a:lnTo>
                <a:lnTo>
                  <a:pt x="36727" y="8377"/>
                </a:lnTo>
                <a:lnTo>
                  <a:pt x="48108" y="8684"/>
                </a:lnTo>
                <a:lnTo>
                  <a:pt x="113238" y="8926"/>
                </a:lnTo>
                <a:lnTo>
                  <a:pt x="119196" y="7935"/>
                </a:lnTo>
                <a:lnTo>
                  <a:pt x="125154" y="6282"/>
                </a:lnTo>
                <a:lnTo>
                  <a:pt x="131113" y="4188"/>
                </a:lnTo>
                <a:lnTo>
                  <a:pt x="137073" y="2792"/>
                </a:lnTo>
                <a:lnTo>
                  <a:pt x="143032" y="1861"/>
                </a:lnTo>
                <a:lnTo>
                  <a:pt x="148991" y="1240"/>
                </a:lnTo>
                <a:lnTo>
                  <a:pt x="154951" y="827"/>
                </a:lnTo>
                <a:lnTo>
                  <a:pt x="160910" y="551"/>
                </a:lnTo>
                <a:lnTo>
                  <a:pt x="172829" y="245"/>
                </a:lnTo>
                <a:lnTo>
                  <a:pt x="21454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Annotation269"/>
          <p:cNvSpPr/>
          <p:nvPr/>
        </p:nvSpPr>
        <p:spPr>
          <a:xfrm>
            <a:off x="6261722" y="3821909"/>
            <a:ext cx="571960" cy="589358"/>
          </a:xfrm>
          <a:custGeom>
            <a:avLst/>
            <a:gdLst/>
            <a:ahLst/>
            <a:cxnLst/>
            <a:rect l="0" t="0" r="0" b="0"/>
            <a:pathLst>
              <a:path w="571960" h="589358">
                <a:moveTo>
                  <a:pt x="80289" y="26786"/>
                </a:moveTo>
                <a:lnTo>
                  <a:pt x="80289" y="18224"/>
                </a:lnTo>
                <a:lnTo>
                  <a:pt x="85034" y="13225"/>
                </a:lnTo>
                <a:lnTo>
                  <a:pt x="87426" y="11792"/>
                </a:lnTo>
                <a:lnTo>
                  <a:pt x="95537" y="8784"/>
                </a:lnTo>
                <a:lnTo>
                  <a:pt x="101303" y="4564"/>
                </a:lnTo>
                <a:lnTo>
                  <a:pt x="105224" y="3042"/>
                </a:lnTo>
                <a:lnTo>
                  <a:pt x="120234" y="899"/>
                </a:lnTo>
                <a:lnTo>
                  <a:pt x="137264" y="264"/>
                </a:lnTo>
                <a:lnTo>
                  <a:pt x="179832" y="21"/>
                </a:lnTo>
                <a:lnTo>
                  <a:pt x="223479" y="0"/>
                </a:lnTo>
                <a:lnTo>
                  <a:pt x="233359" y="991"/>
                </a:lnTo>
                <a:lnTo>
                  <a:pt x="243919" y="2644"/>
                </a:lnTo>
                <a:lnTo>
                  <a:pt x="254931" y="4738"/>
                </a:lnTo>
                <a:lnTo>
                  <a:pt x="265253" y="6135"/>
                </a:lnTo>
                <a:lnTo>
                  <a:pt x="275114" y="7065"/>
                </a:lnTo>
                <a:lnTo>
                  <a:pt x="284668" y="7686"/>
                </a:lnTo>
                <a:lnTo>
                  <a:pt x="294017" y="10084"/>
                </a:lnTo>
                <a:lnTo>
                  <a:pt x="303228" y="13667"/>
                </a:lnTo>
                <a:lnTo>
                  <a:pt x="312350" y="18040"/>
                </a:lnTo>
                <a:lnTo>
                  <a:pt x="322405" y="21947"/>
                </a:lnTo>
                <a:lnTo>
                  <a:pt x="333080" y="25545"/>
                </a:lnTo>
                <a:lnTo>
                  <a:pt x="344171" y="28935"/>
                </a:lnTo>
                <a:lnTo>
                  <a:pt x="354545" y="34172"/>
                </a:lnTo>
                <a:lnTo>
                  <a:pt x="364439" y="40640"/>
                </a:lnTo>
                <a:lnTo>
                  <a:pt x="374016" y="47928"/>
                </a:lnTo>
                <a:lnTo>
                  <a:pt x="392604" y="61318"/>
                </a:lnTo>
                <a:lnTo>
                  <a:pt x="409803" y="74876"/>
                </a:lnTo>
                <a:lnTo>
                  <a:pt x="424070" y="90823"/>
                </a:lnTo>
                <a:lnTo>
                  <a:pt x="437033" y="107833"/>
                </a:lnTo>
                <a:lnTo>
                  <a:pt x="443270" y="116536"/>
                </a:lnTo>
                <a:lnTo>
                  <a:pt x="450201" y="134144"/>
                </a:lnTo>
                <a:lnTo>
                  <a:pt x="452049" y="143006"/>
                </a:lnTo>
                <a:lnTo>
                  <a:pt x="453281" y="152883"/>
                </a:lnTo>
                <a:lnTo>
                  <a:pt x="454102" y="163437"/>
                </a:lnTo>
                <a:lnTo>
                  <a:pt x="454650" y="174442"/>
                </a:lnTo>
                <a:lnTo>
                  <a:pt x="455259" y="194606"/>
                </a:lnTo>
                <a:lnTo>
                  <a:pt x="455421" y="204151"/>
                </a:lnTo>
                <a:lnTo>
                  <a:pt x="454535" y="214482"/>
                </a:lnTo>
                <a:lnTo>
                  <a:pt x="452953" y="225339"/>
                </a:lnTo>
                <a:lnTo>
                  <a:pt x="450903" y="236545"/>
                </a:lnTo>
                <a:lnTo>
                  <a:pt x="447551" y="247985"/>
                </a:lnTo>
                <a:lnTo>
                  <a:pt x="443330" y="259580"/>
                </a:lnTo>
                <a:lnTo>
                  <a:pt x="438529" y="271279"/>
                </a:lnTo>
                <a:lnTo>
                  <a:pt x="433342" y="283047"/>
                </a:lnTo>
                <a:lnTo>
                  <a:pt x="422281" y="306706"/>
                </a:lnTo>
                <a:lnTo>
                  <a:pt x="404886" y="342338"/>
                </a:lnTo>
                <a:lnTo>
                  <a:pt x="398001" y="354233"/>
                </a:lnTo>
                <a:lnTo>
                  <a:pt x="390431" y="366131"/>
                </a:lnTo>
                <a:lnTo>
                  <a:pt x="382404" y="378032"/>
                </a:lnTo>
                <a:lnTo>
                  <a:pt x="365540" y="401838"/>
                </a:lnTo>
                <a:lnTo>
                  <a:pt x="356871" y="413743"/>
                </a:lnTo>
                <a:lnTo>
                  <a:pt x="347119" y="424655"/>
                </a:lnTo>
                <a:lnTo>
                  <a:pt x="336643" y="434908"/>
                </a:lnTo>
                <a:lnTo>
                  <a:pt x="325688" y="444719"/>
                </a:lnTo>
                <a:lnTo>
                  <a:pt x="305567" y="463558"/>
                </a:lnTo>
                <a:lnTo>
                  <a:pt x="296031" y="472749"/>
                </a:lnTo>
                <a:lnTo>
                  <a:pt x="285700" y="480860"/>
                </a:lnTo>
                <a:lnTo>
                  <a:pt x="274839" y="488252"/>
                </a:lnTo>
                <a:lnTo>
                  <a:pt x="253170" y="501757"/>
                </a:lnTo>
                <a:lnTo>
                  <a:pt x="233608" y="514374"/>
                </a:lnTo>
                <a:lnTo>
                  <a:pt x="223225" y="519524"/>
                </a:lnTo>
                <a:lnTo>
                  <a:pt x="212332" y="523951"/>
                </a:lnTo>
                <a:lnTo>
                  <a:pt x="171045" y="538182"/>
                </a:lnTo>
                <a:lnTo>
                  <a:pt x="161651" y="540358"/>
                </a:lnTo>
                <a:lnTo>
                  <a:pt x="152409" y="541808"/>
                </a:lnTo>
                <a:lnTo>
                  <a:pt x="143268" y="542774"/>
                </a:lnTo>
                <a:lnTo>
                  <a:pt x="134195" y="543420"/>
                </a:lnTo>
                <a:lnTo>
                  <a:pt x="125166" y="543849"/>
                </a:lnTo>
                <a:lnTo>
                  <a:pt x="108180" y="544326"/>
                </a:lnTo>
                <a:lnTo>
                  <a:pt x="94010" y="544538"/>
                </a:lnTo>
                <a:lnTo>
                  <a:pt x="81090" y="541987"/>
                </a:lnTo>
                <a:lnTo>
                  <a:pt x="68726" y="538538"/>
                </a:lnTo>
                <a:lnTo>
                  <a:pt x="51589" y="535604"/>
                </a:lnTo>
                <a:lnTo>
                  <a:pt x="33749" y="526227"/>
                </a:lnTo>
                <a:lnTo>
                  <a:pt x="28403" y="523457"/>
                </a:lnTo>
                <a:lnTo>
                  <a:pt x="19816" y="515089"/>
                </a:lnTo>
                <a:lnTo>
                  <a:pt x="6210" y="498288"/>
                </a:lnTo>
                <a:lnTo>
                  <a:pt x="4084" y="494910"/>
                </a:lnTo>
                <a:lnTo>
                  <a:pt x="1723" y="488510"/>
                </a:lnTo>
                <a:lnTo>
                  <a:pt x="208" y="476317"/>
                </a:lnTo>
                <a:lnTo>
                  <a:pt x="0" y="470325"/>
                </a:lnTo>
                <a:lnTo>
                  <a:pt x="938" y="467338"/>
                </a:lnTo>
                <a:lnTo>
                  <a:pt x="7545" y="457178"/>
                </a:lnTo>
                <a:lnTo>
                  <a:pt x="13156" y="451194"/>
                </a:lnTo>
                <a:lnTo>
                  <a:pt x="25854" y="443138"/>
                </a:lnTo>
                <a:lnTo>
                  <a:pt x="36561" y="440034"/>
                </a:lnTo>
                <a:lnTo>
                  <a:pt x="53758" y="438288"/>
                </a:lnTo>
                <a:lnTo>
                  <a:pt x="66511" y="437879"/>
                </a:lnTo>
                <a:lnTo>
                  <a:pt x="134085" y="437565"/>
                </a:lnTo>
                <a:lnTo>
                  <a:pt x="151876" y="440204"/>
                </a:lnTo>
                <a:lnTo>
                  <a:pt x="169715" y="443691"/>
                </a:lnTo>
                <a:lnTo>
                  <a:pt x="187577" y="445242"/>
                </a:lnTo>
                <a:lnTo>
                  <a:pt x="197504" y="446647"/>
                </a:lnTo>
                <a:lnTo>
                  <a:pt x="208097" y="448576"/>
                </a:lnTo>
                <a:lnTo>
                  <a:pt x="219130" y="450855"/>
                </a:lnTo>
                <a:lnTo>
                  <a:pt x="229467" y="453366"/>
                </a:lnTo>
                <a:lnTo>
                  <a:pt x="239338" y="456032"/>
                </a:lnTo>
                <a:lnTo>
                  <a:pt x="248897" y="458801"/>
                </a:lnTo>
                <a:lnTo>
                  <a:pt x="291794" y="470376"/>
                </a:lnTo>
                <a:lnTo>
                  <a:pt x="311364" y="476284"/>
                </a:lnTo>
                <a:lnTo>
                  <a:pt x="339132" y="485188"/>
                </a:lnTo>
                <a:lnTo>
                  <a:pt x="349199" y="488160"/>
                </a:lnTo>
                <a:lnTo>
                  <a:pt x="370979" y="494110"/>
                </a:lnTo>
                <a:lnTo>
                  <a:pt x="381355" y="498078"/>
                </a:lnTo>
                <a:lnTo>
                  <a:pt x="391253" y="502707"/>
                </a:lnTo>
                <a:lnTo>
                  <a:pt x="400831" y="507777"/>
                </a:lnTo>
                <a:lnTo>
                  <a:pt x="410196" y="512150"/>
                </a:lnTo>
                <a:lnTo>
                  <a:pt x="419420" y="516058"/>
                </a:lnTo>
                <a:lnTo>
                  <a:pt x="428549" y="519655"/>
                </a:lnTo>
                <a:lnTo>
                  <a:pt x="446638" y="526297"/>
                </a:lnTo>
                <a:lnTo>
                  <a:pt x="463616" y="532557"/>
                </a:lnTo>
                <a:lnTo>
                  <a:pt x="477785" y="538646"/>
                </a:lnTo>
                <a:lnTo>
                  <a:pt x="490704" y="544660"/>
                </a:lnTo>
                <a:lnTo>
                  <a:pt x="515184" y="556605"/>
                </a:lnTo>
                <a:lnTo>
                  <a:pt x="528428" y="565541"/>
                </a:lnTo>
                <a:lnTo>
                  <a:pt x="544901" y="580426"/>
                </a:lnTo>
                <a:lnTo>
                  <a:pt x="547961" y="583403"/>
                </a:lnTo>
                <a:lnTo>
                  <a:pt x="550994" y="585388"/>
                </a:lnTo>
                <a:lnTo>
                  <a:pt x="561239" y="588834"/>
                </a:lnTo>
                <a:lnTo>
                  <a:pt x="571959" y="5893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Annotation270"/>
          <p:cNvSpPr/>
          <p:nvPr/>
        </p:nvSpPr>
        <p:spPr>
          <a:xfrm>
            <a:off x="6833681" y="3696891"/>
            <a:ext cx="223486" cy="214313"/>
          </a:xfrm>
          <a:custGeom>
            <a:avLst/>
            <a:gdLst/>
            <a:ahLst/>
            <a:cxnLst/>
            <a:rect l="0" t="0" r="0" b="0"/>
            <a:pathLst>
              <a:path w="223486" h="214313">
                <a:moveTo>
                  <a:pt x="223485" y="0"/>
                </a:moveTo>
                <a:lnTo>
                  <a:pt x="215789" y="7688"/>
                </a:lnTo>
                <a:lnTo>
                  <a:pt x="212449" y="8377"/>
                </a:lnTo>
                <a:lnTo>
                  <a:pt x="210168" y="8562"/>
                </a:lnTo>
                <a:lnTo>
                  <a:pt x="208647" y="9676"/>
                </a:lnTo>
                <a:lnTo>
                  <a:pt x="207634" y="11412"/>
                </a:lnTo>
                <a:lnTo>
                  <a:pt x="206957" y="13561"/>
                </a:lnTo>
                <a:lnTo>
                  <a:pt x="203558" y="18594"/>
                </a:lnTo>
                <a:lnTo>
                  <a:pt x="198736" y="24139"/>
                </a:lnTo>
                <a:lnTo>
                  <a:pt x="193282" y="29911"/>
                </a:lnTo>
                <a:lnTo>
                  <a:pt x="171028" y="52378"/>
                </a:lnTo>
                <a:lnTo>
                  <a:pt x="165668" y="56746"/>
                </a:lnTo>
                <a:lnTo>
                  <a:pt x="160108" y="60651"/>
                </a:lnTo>
                <a:lnTo>
                  <a:pt x="154416" y="64246"/>
                </a:lnTo>
                <a:lnTo>
                  <a:pt x="149628" y="68628"/>
                </a:lnTo>
                <a:lnTo>
                  <a:pt x="145442" y="73533"/>
                </a:lnTo>
                <a:lnTo>
                  <a:pt x="141658" y="78787"/>
                </a:lnTo>
                <a:lnTo>
                  <a:pt x="137149" y="84275"/>
                </a:lnTo>
                <a:lnTo>
                  <a:pt x="132157" y="89917"/>
                </a:lnTo>
                <a:lnTo>
                  <a:pt x="121312" y="101479"/>
                </a:lnTo>
                <a:lnTo>
                  <a:pt x="109870" y="113231"/>
                </a:lnTo>
                <a:lnTo>
                  <a:pt x="104038" y="118152"/>
                </a:lnTo>
                <a:lnTo>
                  <a:pt x="98164" y="122424"/>
                </a:lnTo>
                <a:lnTo>
                  <a:pt x="92261" y="126264"/>
                </a:lnTo>
                <a:lnTo>
                  <a:pt x="87332" y="130809"/>
                </a:lnTo>
                <a:lnTo>
                  <a:pt x="83053" y="135823"/>
                </a:lnTo>
                <a:lnTo>
                  <a:pt x="79207" y="141150"/>
                </a:lnTo>
                <a:lnTo>
                  <a:pt x="74656" y="145694"/>
                </a:lnTo>
                <a:lnTo>
                  <a:pt x="69636" y="149715"/>
                </a:lnTo>
                <a:lnTo>
                  <a:pt x="64303" y="153388"/>
                </a:lnTo>
                <a:lnTo>
                  <a:pt x="59754" y="157821"/>
                </a:lnTo>
                <a:lnTo>
                  <a:pt x="55728" y="162761"/>
                </a:lnTo>
                <a:lnTo>
                  <a:pt x="52051" y="168039"/>
                </a:lnTo>
                <a:lnTo>
                  <a:pt x="47613" y="172549"/>
                </a:lnTo>
                <a:lnTo>
                  <a:pt x="42668" y="176548"/>
                </a:lnTo>
                <a:lnTo>
                  <a:pt x="37385" y="180206"/>
                </a:lnTo>
                <a:lnTo>
                  <a:pt x="32869" y="183637"/>
                </a:lnTo>
                <a:lnTo>
                  <a:pt x="28865" y="186917"/>
                </a:lnTo>
                <a:lnTo>
                  <a:pt x="25203" y="190096"/>
                </a:lnTo>
                <a:lnTo>
                  <a:pt x="18484" y="196273"/>
                </a:lnTo>
                <a:lnTo>
                  <a:pt x="10824" y="203583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Annotation271"/>
          <p:cNvSpPr/>
          <p:nvPr/>
        </p:nvSpPr>
        <p:spPr>
          <a:xfrm>
            <a:off x="6851559" y="3700676"/>
            <a:ext cx="232427" cy="210528"/>
          </a:xfrm>
          <a:custGeom>
            <a:avLst/>
            <a:gdLst/>
            <a:ahLst/>
            <a:cxnLst/>
            <a:rect l="0" t="0" r="0" b="0"/>
            <a:pathLst>
              <a:path w="232427" h="210528">
                <a:moveTo>
                  <a:pt x="0" y="5145"/>
                </a:moveTo>
                <a:lnTo>
                  <a:pt x="0" y="0"/>
                </a:lnTo>
                <a:lnTo>
                  <a:pt x="0" y="4271"/>
                </a:lnTo>
                <a:lnTo>
                  <a:pt x="992" y="4562"/>
                </a:lnTo>
                <a:lnTo>
                  <a:pt x="4746" y="4885"/>
                </a:lnTo>
                <a:lnTo>
                  <a:pt x="7136" y="5964"/>
                </a:lnTo>
                <a:lnTo>
                  <a:pt x="12442" y="9808"/>
                </a:lnTo>
                <a:lnTo>
                  <a:pt x="18111" y="14824"/>
                </a:lnTo>
                <a:lnTo>
                  <a:pt x="23941" y="20360"/>
                </a:lnTo>
                <a:lnTo>
                  <a:pt x="69934" y="66075"/>
                </a:lnTo>
                <a:lnTo>
                  <a:pt x="75427" y="70570"/>
                </a:lnTo>
                <a:lnTo>
                  <a:pt x="81078" y="74558"/>
                </a:lnTo>
                <a:lnTo>
                  <a:pt x="86829" y="78210"/>
                </a:lnTo>
                <a:lnTo>
                  <a:pt x="92651" y="82628"/>
                </a:lnTo>
                <a:lnTo>
                  <a:pt x="98518" y="87557"/>
                </a:lnTo>
                <a:lnTo>
                  <a:pt x="104417" y="92828"/>
                </a:lnTo>
                <a:lnTo>
                  <a:pt x="110335" y="97335"/>
                </a:lnTo>
                <a:lnTo>
                  <a:pt x="116268" y="101331"/>
                </a:lnTo>
                <a:lnTo>
                  <a:pt x="122210" y="104987"/>
                </a:lnTo>
                <a:lnTo>
                  <a:pt x="128157" y="109410"/>
                </a:lnTo>
                <a:lnTo>
                  <a:pt x="134108" y="114342"/>
                </a:lnTo>
                <a:lnTo>
                  <a:pt x="140062" y="119615"/>
                </a:lnTo>
                <a:lnTo>
                  <a:pt x="146019" y="124122"/>
                </a:lnTo>
                <a:lnTo>
                  <a:pt x="151976" y="128119"/>
                </a:lnTo>
                <a:lnTo>
                  <a:pt x="157934" y="131776"/>
                </a:lnTo>
                <a:lnTo>
                  <a:pt x="162899" y="136198"/>
                </a:lnTo>
                <a:lnTo>
                  <a:pt x="167203" y="141131"/>
                </a:lnTo>
                <a:lnTo>
                  <a:pt x="171065" y="146404"/>
                </a:lnTo>
                <a:lnTo>
                  <a:pt x="175627" y="150911"/>
                </a:lnTo>
                <a:lnTo>
                  <a:pt x="180654" y="154908"/>
                </a:lnTo>
                <a:lnTo>
                  <a:pt x="185992" y="158565"/>
                </a:lnTo>
                <a:lnTo>
                  <a:pt x="190544" y="162987"/>
                </a:lnTo>
                <a:lnTo>
                  <a:pt x="194572" y="167920"/>
                </a:lnTo>
                <a:lnTo>
                  <a:pt x="198251" y="173193"/>
                </a:lnTo>
                <a:lnTo>
                  <a:pt x="202690" y="177700"/>
                </a:lnTo>
                <a:lnTo>
                  <a:pt x="207636" y="181697"/>
                </a:lnTo>
                <a:lnTo>
                  <a:pt x="212919" y="185354"/>
                </a:lnTo>
                <a:lnTo>
                  <a:pt x="217435" y="189776"/>
                </a:lnTo>
                <a:lnTo>
                  <a:pt x="221439" y="194709"/>
                </a:lnTo>
                <a:lnTo>
                  <a:pt x="232426" y="2105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Annotation272"/>
          <p:cNvSpPr/>
          <p:nvPr/>
        </p:nvSpPr>
        <p:spPr>
          <a:xfrm>
            <a:off x="5278843" y="5009938"/>
            <a:ext cx="303316" cy="727687"/>
          </a:xfrm>
          <a:custGeom>
            <a:avLst/>
            <a:gdLst/>
            <a:ahLst/>
            <a:cxnLst/>
            <a:rect l="0" t="0" r="0" b="0"/>
            <a:pathLst>
              <a:path w="303316" h="727687">
                <a:moveTo>
                  <a:pt x="61950" y="17476"/>
                </a:moveTo>
                <a:lnTo>
                  <a:pt x="53011" y="17476"/>
                </a:lnTo>
                <a:lnTo>
                  <a:pt x="53010" y="60955"/>
                </a:lnTo>
                <a:lnTo>
                  <a:pt x="50362" y="71858"/>
                </a:lnTo>
                <a:lnTo>
                  <a:pt x="45935" y="86506"/>
                </a:lnTo>
                <a:lnTo>
                  <a:pt x="44439" y="105085"/>
                </a:lnTo>
                <a:lnTo>
                  <a:pt x="41586" y="116276"/>
                </a:lnTo>
                <a:lnTo>
                  <a:pt x="38000" y="127864"/>
                </a:lnTo>
                <a:lnTo>
                  <a:pt x="35698" y="148825"/>
                </a:lnTo>
                <a:lnTo>
                  <a:pt x="35243" y="167555"/>
                </a:lnTo>
                <a:lnTo>
                  <a:pt x="36199" y="172099"/>
                </a:lnTo>
                <a:lnTo>
                  <a:pt x="42221" y="186521"/>
                </a:lnTo>
                <a:lnTo>
                  <a:pt x="42838" y="189704"/>
                </a:lnTo>
                <a:lnTo>
                  <a:pt x="46172" y="195886"/>
                </a:lnTo>
                <a:lnTo>
                  <a:pt x="53633" y="204945"/>
                </a:lnTo>
                <a:lnTo>
                  <a:pt x="56405" y="207940"/>
                </a:lnTo>
                <a:lnTo>
                  <a:pt x="59247" y="209936"/>
                </a:lnTo>
                <a:lnTo>
                  <a:pt x="65053" y="212154"/>
                </a:lnTo>
                <a:lnTo>
                  <a:pt x="73905" y="213404"/>
                </a:lnTo>
                <a:lnTo>
                  <a:pt x="82819" y="213774"/>
                </a:lnTo>
                <a:lnTo>
                  <a:pt x="91421" y="211215"/>
                </a:lnTo>
                <a:lnTo>
                  <a:pt x="100873" y="206770"/>
                </a:lnTo>
                <a:lnTo>
                  <a:pt x="108386" y="201487"/>
                </a:lnTo>
                <a:lnTo>
                  <a:pt x="115034" y="195832"/>
                </a:lnTo>
                <a:lnTo>
                  <a:pt x="124362" y="187070"/>
                </a:lnTo>
                <a:lnTo>
                  <a:pt x="127397" y="184116"/>
                </a:lnTo>
                <a:lnTo>
                  <a:pt x="136413" y="170480"/>
                </a:lnTo>
                <a:lnTo>
                  <a:pt x="148358" y="154231"/>
                </a:lnTo>
                <a:lnTo>
                  <a:pt x="157302" y="138583"/>
                </a:lnTo>
                <a:lnTo>
                  <a:pt x="163263" y="127195"/>
                </a:lnTo>
                <a:lnTo>
                  <a:pt x="166574" y="115519"/>
                </a:lnTo>
                <a:lnTo>
                  <a:pt x="169039" y="103715"/>
                </a:lnTo>
                <a:lnTo>
                  <a:pt x="176011" y="86905"/>
                </a:lnTo>
                <a:lnTo>
                  <a:pt x="181511" y="78760"/>
                </a:lnTo>
                <a:lnTo>
                  <a:pt x="184617" y="69188"/>
                </a:lnTo>
                <a:lnTo>
                  <a:pt x="185446" y="63857"/>
                </a:lnTo>
                <a:lnTo>
                  <a:pt x="189014" y="55288"/>
                </a:lnTo>
                <a:lnTo>
                  <a:pt x="191356" y="51614"/>
                </a:lnTo>
                <a:lnTo>
                  <a:pt x="193959" y="42240"/>
                </a:lnTo>
                <a:lnTo>
                  <a:pt x="194654" y="36962"/>
                </a:lnTo>
                <a:lnTo>
                  <a:pt x="198073" y="28452"/>
                </a:lnTo>
                <a:lnTo>
                  <a:pt x="201910" y="21362"/>
                </a:lnTo>
                <a:lnTo>
                  <a:pt x="204861" y="9104"/>
                </a:lnTo>
                <a:lnTo>
                  <a:pt x="204977" y="0"/>
                </a:lnTo>
                <a:lnTo>
                  <a:pt x="204981" y="60557"/>
                </a:lnTo>
                <a:lnTo>
                  <a:pt x="207629" y="71680"/>
                </a:lnTo>
                <a:lnTo>
                  <a:pt x="211124" y="83239"/>
                </a:lnTo>
                <a:lnTo>
                  <a:pt x="213092" y="101895"/>
                </a:lnTo>
                <a:lnTo>
                  <a:pt x="213552" y="117504"/>
                </a:lnTo>
                <a:lnTo>
                  <a:pt x="216405" y="134362"/>
                </a:lnTo>
                <a:lnTo>
                  <a:pt x="219992" y="151778"/>
                </a:lnTo>
                <a:lnTo>
                  <a:pt x="221585" y="169439"/>
                </a:lnTo>
                <a:lnTo>
                  <a:pt x="222293" y="189856"/>
                </a:lnTo>
                <a:lnTo>
                  <a:pt x="223601" y="212160"/>
                </a:lnTo>
                <a:lnTo>
                  <a:pt x="225340" y="223663"/>
                </a:lnTo>
                <a:lnTo>
                  <a:pt x="227493" y="235302"/>
                </a:lnTo>
                <a:lnTo>
                  <a:pt x="228929" y="247029"/>
                </a:lnTo>
                <a:lnTo>
                  <a:pt x="229885" y="258816"/>
                </a:lnTo>
                <a:lnTo>
                  <a:pt x="230949" y="281504"/>
                </a:lnTo>
                <a:lnTo>
                  <a:pt x="231421" y="301510"/>
                </a:lnTo>
                <a:lnTo>
                  <a:pt x="234280" y="322968"/>
                </a:lnTo>
                <a:lnTo>
                  <a:pt x="236433" y="334247"/>
                </a:lnTo>
                <a:lnTo>
                  <a:pt x="237868" y="345735"/>
                </a:lnTo>
                <a:lnTo>
                  <a:pt x="238825" y="357362"/>
                </a:lnTo>
                <a:lnTo>
                  <a:pt x="239463" y="369082"/>
                </a:lnTo>
                <a:lnTo>
                  <a:pt x="240172" y="395334"/>
                </a:lnTo>
                <a:lnTo>
                  <a:pt x="240360" y="409280"/>
                </a:lnTo>
                <a:lnTo>
                  <a:pt x="239493" y="422546"/>
                </a:lnTo>
                <a:lnTo>
                  <a:pt x="237922" y="435359"/>
                </a:lnTo>
                <a:lnTo>
                  <a:pt x="235881" y="447869"/>
                </a:lnTo>
                <a:lnTo>
                  <a:pt x="233613" y="469707"/>
                </a:lnTo>
                <a:lnTo>
                  <a:pt x="231612" y="490327"/>
                </a:lnTo>
                <a:lnTo>
                  <a:pt x="227412" y="512721"/>
                </a:lnTo>
                <a:lnTo>
                  <a:pt x="222234" y="535902"/>
                </a:lnTo>
                <a:lnTo>
                  <a:pt x="216622" y="558442"/>
                </a:lnTo>
                <a:lnTo>
                  <a:pt x="210817" y="578382"/>
                </a:lnTo>
                <a:lnTo>
                  <a:pt x="201965" y="606342"/>
                </a:lnTo>
                <a:lnTo>
                  <a:pt x="193051" y="633478"/>
                </a:lnTo>
                <a:lnTo>
                  <a:pt x="184449" y="648773"/>
                </a:lnTo>
                <a:lnTo>
                  <a:pt x="179373" y="655630"/>
                </a:lnTo>
                <a:lnTo>
                  <a:pt x="174003" y="662185"/>
                </a:lnTo>
                <a:lnTo>
                  <a:pt x="168437" y="668540"/>
                </a:lnTo>
                <a:lnTo>
                  <a:pt x="162739" y="674761"/>
                </a:lnTo>
                <a:lnTo>
                  <a:pt x="151111" y="686965"/>
                </a:lnTo>
                <a:lnTo>
                  <a:pt x="145229" y="692997"/>
                </a:lnTo>
                <a:lnTo>
                  <a:pt x="139321" y="698011"/>
                </a:lnTo>
                <a:lnTo>
                  <a:pt x="133396" y="702345"/>
                </a:lnTo>
                <a:lnTo>
                  <a:pt x="127460" y="706228"/>
                </a:lnTo>
                <a:lnTo>
                  <a:pt x="121515" y="709808"/>
                </a:lnTo>
                <a:lnTo>
                  <a:pt x="115566" y="713187"/>
                </a:lnTo>
                <a:lnTo>
                  <a:pt x="109613" y="716432"/>
                </a:lnTo>
                <a:lnTo>
                  <a:pt x="103658" y="718595"/>
                </a:lnTo>
                <a:lnTo>
                  <a:pt x="97701" y="720037"/>
                </a:lnTo>
                <a:lnTo>
                  <a:pt x="91744" y="720998"/>
                </a:lnTo>
                <a:lnTo>
                  <a:pt x="82476" y="724713"/>
                </a:lnTo>
                <a:lnTo>
                  <a:pt x="78614" y="727092"/>
                </a:lnTo>
                <a:lnTo>
                  <a:pt x="74052" y="727686"/>
                </a:lnTo>
                <a:lnTo>
                  <a:pt x="69025" y="727090"/>
                </a:lnTo>
                <a:lnTo>
                  <a:pt x="63686" y="725701"/>
                </a:lnTo>
                <a:lnTo>
                  <a:pt x="55107" y="724157"/>
                </a:lnTo>
                <a:lnTo>
                  <a:pt x="51428" y="723745"/>
                </a:lnTo>
                <a:lnTo>
                  <a:pt x="42043" y="720641"/>
                </a:lnTo>
                <a:lnTo>
                  <a:pt x="36759" y="718425"/>
                </a:lnTo>
                <a:lnTo>
                  <a:pt x="28240" y="713316"/>
                </a:lnTo>
                <a:lnTo>
                  <a:pt x="24577" y="710565"/>
                </a:lnTo>
                <a:lnTo>
                  <a:pt x="17859" y="702216"/>
                </a:lnTo>
                <a:lnTo>
                  <a:pt x="14677" y="697212"/>
                </a:lnTo>
                <a:lnTo>
                  <a:pt x="11141" y="686360"/>
                </a:lnTo>
                <a:lnTo>
                  <a:pt x="6503" y="666448"/>
                </a:lnTo>
                <a:lnTo>
                  <a:pt x="1486" y="644342"/>
                </a:lnTo>
                <a:lnTo>
                  <a:pt x="0" y="622578"/>
                </a:lnTo>
                <a:lnTo>
                  <a:pt x="645" y="606887"/>
                </a:lnTo>
                <a:lnTo>
                  <a:pt x="5600" y="585904"/>
                </a:lnTo>
                <a:lnTo>
                  <a:pt x="7107" y="569751"/>
                </a:lnTo>
                <a:lnTo>
                  <a:pt x="13074" y="552651"/>
                </a:lnTo>
                <a:lnTo>
                  <a:pt x="21355" y="535128"/>
                </a:lnTo>
                <a:lnTo>
                  <a:pt x="28346" y="517418"/>
                </a:lnTo>
                <a:lnTo>
                  <a:pt x="34765" y="499626"/>
                </a:lnTo>
                <a:lnTo>
                  <a:pt x="41921" y="481797"/>
                </a:lnTo>
                <a:lnTo>
                  <a:pt x="46611" y="472875"/>
                </a:lnTo>
                <a:lnTo>
                  <a:pt x="51723" y="463950"/>
                </a:lnTo>
                <a:lnTo>
                  <a:pt x="60053" y="446096"/>
                </a:lnTo>
                <a:lnTo>
                  <a:pt x="68060" y="428240"/>
                </a:lnTo>
                <a:lnTo>
                  <a:pt x="72976" y="419311"/>
                </a:lnTo>
                <a:lnTo>
                  <a:pt x="78240" y="410381"/>
                </a:lnTo>
                <a:lnTo>
                  <a:pt x="84730" y="401452"/>
                </a:lnTo>
                <a:lnTo>
                  <a:pt x="92035" y="392523"/>
                </a:lnTo>
                <a:lnTo>
                  <a:pt x="99886" y="383593"/>
                </a:lnTo>
                <a:lnTo>
                  <a:pt x="107106" y="374664"/>
                </a:lnTo>
                <a:lnTo>
                  <a:pt x="113906" y="365734"/>
                </a:lnTo>
                <a:lnTo>
                  <a:pt x="120425" y="356804"/>
                </a:lnTo>
                <a:lnTo>
                  <a:pt x="127752" y="348866"/>
                </a:lnTo>
                <a:lnTo>
                  <a:pt x="135616" y="341591"/>
                </a:lnTo>
                <a:lnTo>
                  <a:pt x="143839" y="334756"/>
                </a:lnTo>
                <a:lnTo>
                  <a:pt x="151307" y="328214"/>
                </a:lnTo>
                <a:lnTo>
                  <a:pt x="158272" y="321869"/>
                </a:lnTo>
                <a:lnTo>
                  <a:pt x="172302" y="308535"/>
                </a:lnTo>
                <a:lnTo>
                  <a:pt x="228417" y="253006"/>
                </a:lnTo>
                <a:lnTo>
                  <a:pt x="235503" y="247918"/>
                </a:lnTo>
                <a:lnTo>
                  <a:pt x="243208" y="243534"/>
                </a:lnTo>
                <a:lnTo>
                  <a:pt x="272238" y="229368"/>
                </a:lnTo>
                <a:lnTo>
                  <a:pt x="277631" y="226207"/>
                </a:lnTo>
                <a:lnTo>
                  <a:pt x="286271" y="220047"/>
                </a:lnTo>
                <a:lnTo>
                  <a:pt x="293422" y="216648"/>
                </a:lnTo>
                <a:lnTo>
                  <a:pt x="303315" y="213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Annotation273"/>
          <p:cNvSpPr/>
          <p:nvPr/>
        </p:nvSpPr>
        <p:spPr>
          <a:xfrm>
            <a:off x="5698370" y="4964906"/>
            <a:ext cx="187730" cy="1"/>
          </a:xfrm>
          <a:custGeom>
            <a:avLst/>
            <a:gdLst/>
            <a:ahLst/>
            <a:cxnLst/>
            <a:rect l="0" t="0" r="0" b="0"/>
            <a:pathLst>
              <a:path w="187730" h="1">
                <a:moveTo>
                  <a:pt x="0" y="0"/>
                </a:moveTo>
                <a:lnTo>
                  <a:pt x="1877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Annotation274"/>
          <p:cNvSpPr/>
          <p:nvPr/>
        </p:nvSpPr>
        <p:spPr>
          <a:xfrm>
            <a:off x="5689431" y="5072063"/>
            <a:ext cx="250306" cy="17860"/>
          </a:xfrm>
          <a:custGeom>
            <a:avLst/>
            <a:gdLst/>
            <a:ahLst/>
            <a:cxnLst/>
            <a:rect l="0" t="0" r="0" b="0"/>
            <a:pathLst>
              <a:path w="250306" h="17860">
                <a:moveTo>
                  <a:pt x="0" y="0"/>
                </a:moveTo>
                <a:lnTo>
                  <a:pt x="21014" y="0"/>
                </a:lnTo>
                <a:lnTo>
                  <a:pt x="24935" y="992"/>
                </a:lnTo>
                <a:lnTo>
                  <a:pt x="29536" y="2645"/>
                </a:lnTo>
                <a:lnTo>
                  <a:pt x="34590" y="4740"/>
                </a:lnTo>
                <a:lnTo>
                  <a:pt x="39945" y="6137"/>
                </a:lnTo>
                <a:lnTo>
                  <a:pt x="45503" y="7068"/>
                </a:lnTo>
                <a:lnTo>
                  <a:pt x="51193" y="7688"/>
                </a:lnTo>
                <a:lnTo>
                  <a:pt x="55981" y="8102"/>
                </a:lnTo>
                <a:lnTo>
                  <a:pt x="60166" y="8378"/>
                </a:lnTo>
                <a:lnTo>
                  <a:pt x="63949" y="8561"/>
                </a:lnTo>
                <a:lnTo>
                  <a:pt x="73451" y="8766"/>
                </a:lnTo>
                <a:lnTo>
                  <a:pt x="194931" y="8929"/>
                </a:lnTo>
                <a:lnTo>
                  <a:pt x="199483" y="9921"/>
                </a:lnTo>
                <a:lnTo>
                  <a:pt x="203511" y="11575"/>
                </a:lnTo>
                <a:lnTo>
                  <a:pt x="207189" y="13669"/>
                </a:lnTo>
                <a:lnTo>
                  <a:pt x="210635" y="15066"/>
                </a:lnTo>
                <a:lnTo>
                  <a:pt x="213925" y="15997"/>
                </a:lnTo>
                <a:lnTo>
                  <a:pt x="217112" y="16617"/>
                </a:lnTo>
                <a:lnTo>
                  <a:pt x="221223" y="17032"/>
                </a:lnTo>
                <a:lnTo>
                  <a:pt x="225951" y="17307"/>
                </a:lnTo>
                <a:lnTo>
                  <a:pt x="235508" y="17614"/>
                </a:lnTo>
                <a:lnTo>
                  <a:pt x="25030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Annotation275"/>
          <p:cNvSpPr/>
          <p:nvPr/>
        </p:nvSpPr>
        <p:spPr>
          <a:xfrm>
            <a:off x="6449284" y="4634508"/>
            <a:ext cx="16638" cy="294681"/>
          </a:xfrm>
          <a:custGeom>
            <a:avLst/>
            <a:gdLst/>
            <a:ahLst/>
            <a:cxnLst/>
            <a:rect l="0" t="0" r="0" b="0"/>
            <a:pathLst>
              <a:path w="16638" h="294681">
                <a:moveTo>
                  <a:pt x="8940" y="0"/>
                </a:moveTo>
                <a:lnTo>
                  <a:pt x="8940" y="68619"/>
                </a:lnTo>
                <a:lnTo>
                  <a:pt x="9932" y="75511"/>
                </a:lnTo>
                <a:lnTo>
                  <a:pt x="11588" y="83083"/>
                </a:lnTo>
                <a:lnTo>
                  <a:pt x="13685" y="91108"/>
                </a:lnTo>
                <a:lnTo>
                  <a:pt x="15083" y="98441"/>
                </a:lnTo>
                <a:lnTo>
                  <a:pt x="16016" y="105315"/>
                </a:lnTo>
                <a:lnTo>
                  <a:pt x="16637" y="111882"/>
                </a:lnTo>
                <a:lnTo>
                  <a:pt x="16058" y="118244"/>
                </a:lnTo>
                <a:lnTo>
                  <a:pt x="14678" y="124470"/>
                </a:lnTo>
                <a:lnTo>
                  <a:pt x="12766" y="130605"/>
                </a:lnTo>
                <a:lnTo>
                  <a:pt x="11489" y="137672"/>
                </a:lnTo>
                <a:lnTo>
                  <a:pt x="10640" y="145359"/>
                </a:lnTo>
                <a:lnTo>
                  <a:pt x="10073" y="153461"/>
                </a:lnTo>
                <a:lnTo>
                  <a:pt x="9695" y="160845"/>
                </a:lnTo>
                <a:lnTo>
                  <a:pt x="9275" y="174344"/>
                </a:lnTo>
                <a:lnTo>
                  <a:pt x="9039" y="197840"/>
                </a:lnTo>
                <a:lnTo>
                  <a:pt x="9999" y="205315"/>
                </a:lnTo>
                <a:lnTo>
                  <a:pt x="11633" y="212282"/>
                </a:lnTo>
                <a:lnTo>
                  <a:pt x="13715" y="218912"/>
                </a:lnTo>
                <a:lnTo>
                  <a:pt x="14110" y="225316"/>
                </a:lnTo>
                <a:lnTo>
                  <a:pt x="13380" y="231570"/>
                </a:lnTo>
                <a:lnTo>
                  <a:pt x="11900" y="237724"/>
                </a:lnTo>
                <a:lnTo>
                  <a:pt x="10913" y="243811"/>
                </a:lnTo>
                <a:lnTo>
                  <a:pt x="10255" y="249852"/>
                </a:lnTo>
                <a:lnTo>
                  <a:pt x="9817" y="255865"/>
                </a:lnTo>
                <a:lnTo>
                  <a:pt x="9330" y="265192"/>
                </a:lnTo>
                <a:lnTo>
                  <a:pt x="9200" y="269068"/>
                </a:lnTo>
                <a:lnTo>
                  <a:pt x="8120" y="273637"/>
                </a:lnTo>
                <a:lnTo>
                  <a:pt x="6406" y="278667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Annotation276"/>
          <p:cNvSpPr/>
          <p:nvPr/>
        </p:nvSpPr>
        <p:spPr>
          <a:xfrm>
            <a:off x="6136404" y="5036344"/>
            <a:ext cx="697278" cy="17860"/>
          </a:xfrm>
          <a:custGeom>
            <a:avLst/>
            <a:gdLst/>
            <a:ahLst/>
            <a:cxnLst/>
            <a:rect l="0" t="0" r="0" b="0"/>
            <a:pathLst>
              <a:path w="697278" h="17860">
                <a:moveTo>
                  <a:pt x="0" y="17859"/>
                </a:moveTo>
                <a:lnTo>
                  <a:pt x="4744" y="17859"/>
                </a:lnTo>
                <a:lnTo>
                  <a:pt x="6143" y="16867"/>
                </a:lnTo>
                <a:lnTo>
                  <a:pt x="7076" y="15213"/>
                </a:lnTo>
                <a:lnTo>
                  <a:pt x="7697" y="13119"/>
                </a:lnTo>
                <a:lnTo>
                  <a:pt x="9104" y="11722"/>
                </a:lnTo>
                <a:lnTo>
                  <a:pt x="11035" y="10791"/>
                </a:lnTo>
                <a:lnTo>
                  <a:pt x="13316" y="10170"/>
                </a:lnTo>
                <a:lnTo>
                  <a:pt x="16824" y="9757"/>
                </a:lnTo>
                <a:lnTo>
                  <a:pt x="26018" y="9297"/>
                </a:lnTo>
                <a:lnTo>
                  <a:pt x="42363" y="9038"/>
                </a:lnTo>
                <a:lnTo>
                  <a:pt x="160957" y="8930"/>
                </a:lnTo>
                <a:lnTo>
                  <a:pt x="170874" y="7938"/>
                </a:lnTo>
                <a:lnTo>
                  <a:pt x="181458" y="6284"/>
                </a:lnTo>
                <a:lnTo>
                  <a:pt x="192488" y="4189"/>
                </a:lnTo>
                <a:lnTo>
                  <a:pt x="203813" y="2792"/>
                </a:lnTo>
                <a:lnTo>
                  <a:pt x="215338" y="1861"/>
                </a:lnTo>
                <a:lnTo>
                  <a:pt x="226993" y="1241"/>
                </a:lnTo>
                <a:lnTo>
                  <a:pt x="250539" y="551"/>
                </a:lnTo>
                <a:lnTo>
                  <a:pt x="321840" y="48"/>
                </a:lnTo>
                <a:lnTo>
                  <a:pt x="570726" y="0"/>
                </a:lnTo>
                <a:lnTo>
                  <a:pt x="579138" y="992"/>
                </a:lnTo>
                <a:lnTo>
                  <a:pt x="586733" y="2645"/>
                </a:lnTo>
                <a:lnTo>
                  <a:pt x="593783" y="4740"/>
                </a:lnTo>
                <a:lnTo>
                  <a:pt x="601462" y="6137"/>
                </a:lnTo>
                <a:lnTo>
                  <a:pt x="609562" y="7068"/>
                </a:lnTo>
                <a:lnTo>
                  <a:pt x="617941" y="7688"/>
                </a:lnTo>
                <a:lnTo>
                  <a:pt x="625514" y="8102"/>
                </a:lnTo>
                <a:lnTo>
                  <a:pt x="639226" y="8561"/>
                </a:lnTo>
                <a:lnTo>
                  <a:pt x="645663" y="9676"/>
                </a:lnTo>
                <a:lnTo>
                  <a:pt x="651942" y="11412"/>
                </a:lnTo>
                <a:lnTo>
                  <a:pt x="658114" y="13561"/>
                </a:lnTo>
                <a:lnTo>
                  <a:pt x="664216" y="14994"/>
                </a:lnTo>
                <a:lnTo>
                  <a:pt x="670270" y="15949"/>
                </a:lnTo>
                <a:lnTo>
                  <a:pt x="676292" y="16585"/>
                </a:lnTo>
                <a:lnTo>
                  <a:pt x="681300" y="17010"/>
                </a:lnTo>
                <a:lnTo>
                  <a:pt x="685632" y="17293"/>
                </a:lnTo>
                <a:lnTo>
                  <a:pt x="697277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Annotation277"/>
          <p:cNvSpPr/>
          <p:nvPr/>
        </p:nvSpPr>
        <p:spPr>
          <a:xfrm>
            <a:off x="6225798" y="5179219"/>
            <a:ext cx="348639" cy="312540"/>
          </a:xfrm>
          <a:custGeom>
            <a:avLst/>
            <a:gdLst/>
            <a:ahLst/>
            <a:cxnLst/>
            <a:rect l="0" t="0" r="0" b="0"/>
            <a:pathLst>
              <a:path w="348639" h="312540">
                <a:moveTo>
                  <a:pt x="348638" y="0"/>
                </a:moveTo>
                <a:lnTo>
                  <a:pt x="343893" y="4740"/>
                </a:lnTo>
                <a:lnTo>
                  <a:pt x="342494" y="7129"/>
                </a:lnTo>
                <a:lnTo>
                  <a:pt x="340941" y="12428"/>
                </a:lnTo>
                <a:lnTo>
                  <a:pt x="338541" y="15231"/>
                </a:lnTo>
                <a:lnTo>
                  <a:pt x="330575" y="20991"/>
                </a:lnTo>
                <a:lnTo>
                  <a:pt x="323062" y="29503"/>
                </a:lnTo>
                <a:lnTo>
                  <a:pt x="319668" y="34552"/>
                </a:lnTo>
                <a:lnTo>
                  <a:pt x="315420" y="39902"/>
                </a:lnTo>
                <a:lnTo>
                  <a:pt x="310600" y="45453"/>
                </a:lnTo>
                <a:lnTo>
                  <a:pt x="305400" y="51137"/>
                </a:lnTo>
                <a:lnTo>
                  <a:pt x="298955" y="56912"/>
                </a:lnTo>
                <a:lnTo>
                  <a:pt x="291677" y="62746"/>
                </a:lnTo>
                <a:lnTo>
                  <a:pt x="283846" y="68620"/>
                </a:lnTo>
                <a:lnTo>
                  <a:pt x="276638" y="74520"/>
                </a:lnTo>
                <a:lnTo>
                  <a:pt x="269847" y="80438"/>
                </a:lnTo>
                <a:lnTo>
                  <a:pt x="263333" y="86367"/>
                </a:lnTo>
                <a:lnTo>
                  <a:pt x="257003" y="93296"/>
                </a:lnTo>
                <a:lnTo>
                  <a:pt x="250797" y="100893"/>
                </a:lnTo>
                <a:lnTo>
                  <a:pt x="244673" y="108934"/>
                </a:lnTo>
                <a:lnTo>
                  <a:pt x="237611" y="116279"/>
                </a:lnTo>
                <a:lnTo>
                  <a:pt x="229922" y="123160"/>
                </a:lnTo>
                <a:lnTo>
                  <a:pt x="221818" y="129732"/>
                </a:lnTo>
                <a:lnTo>
                  <a:pt x="214428" y="136097"/>
                </a:lnTo>
                <a:lnTo>
                  <a:pt x="207514" y="142325"/>
                </a:lnTo>
                <a:lnTo>
                  <a:pt x="200918" y="148461"/>
                </a:lnTo>
                <a:lnTo>
                  <a:pt x="177400" y="171319"/>
                </a:lnTo>
                <a:lnTo>
                  <a:pt x="156305" y="192203"/>
                </a:lnTo>
                <a:lnTo>
                  <a:pt x="148900" y="198581"/>
                </a:lnTo>
                <a:lnTo>
                  <a:pt x="140984" y="204817"/>
                </a:lnTo>
                <a:lnTo>
                  <a:pt x="132727" y="210959"/>
                </a:lnTo>
                <a:lnTo>
                  <a:pt x="115607" y="223074"/>
                </a:lnTo>
                <a:lnTo>
                  <a:pt x="106869" y="229083"/>
                </a:lnTo>
                <a:lnTo>
                  <a:pt x="99059" y="235074"/>
                </a:lnTo>
                <a:lnTo>
                  <a:pt x="91864" y="241051"/>
                </a:lnTo>
                <a:lnTo>
                  <a:pt x="85081" y="247021"/>
                </a:lnTo>
                <a:lnTo>
                  <a:pt x="72247" y="258946"/>
                </a:lnTo>
                <a:lnTo>
                  <a:pt x="66044" y="264903"/>
                </a:lnTo>
                <a:lnTo>
                  <a:pt x="59922" y="269868"/>
                </a:lnTo>
                <a:lnTo>
                  <a:pt x="53854" y="274170"/>
                </a:lnTo>
                <a:lnTo>
                  <a:pt x="47822" y="278029"/>
                </a:lnTo>
                <a:lnTo>
                  <a:pt x="38471" y="284964"/>
                </a:lnTo>
                <a:lnTo>
                  <a:pt x="30011" y="292346"/>
                </a:lnTo>
                <a:lnTo>
                  <a:pt x="19629" y="302241"/>
                </a:lnTo>
                <a:lnTo>
                  <a:pt x="11042" y="307962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Annotation278"/>
          <p:cNvSpPr/>
          <p:nvPr/>
        </p:nvSpPr>
        <p:spPr>
          <a:xfrm>
            <a:off x="6207919" y="5214938"/>
            <a:ext cx="384397" cy="312540"/>
          </a:xfrm>
          <a:custGeom>
            <a:avLst/>
            <a:gdLst/>
            <a:ahLst/>
            <a:cxnLst/>
            <a:rect l="0" t="0" r="0" b="0"/>
            <a:pathLst>
              <a:path w="384397" h="312540">
                <a:moveTo>
                  <a:pt x="0" y="0"/>
                </a:moveTo>
                <a:lnTo>
                  <a:pt x="4745" y="0"/>
                </a:lnTo>
                <a:lnTo>
                  <a:pt x="6144" y="992"/>
                </a:lnTo>
                <a:lnTo>
                  <a:pt x="7076" y="2645"/>
                </a:lnTo>
                <a:lnTo>
                  <a:pt x="11036" y="12358"/>
                </a:lnTo>
                <a:lnTo>
                  <a:pt x="13317" y="17169"/>
                </a:lnTo>
                <a:lnTo>
                  <a:pt x="16824" y="21368"/>
                </a:lnTo>
                <a:lnTo>
                  <a:pt x="26019" y="28679"/>
                </a:lnTo>
                <a:lnTo>
                  <a:pt x="34078" y="37881"/>
                </a:lnTo>
                <a:lnTo>
                  <a:pt x="37618" y="43114"/>
                </a:lnTo>
                <a:lnTo>
                  <a:pt x="41964" y="48586"/>
                </a:lnTo>
                <a:lnTo>
                  <a:pt x="46848" y="54219"/>
                </a:lnTo>
                <a:lnTo>
                  <a:pt x="52091" y="59958"/>
                </a:lnTo>
                <a:lnTo>
                  <a:pt x="63213" y="71627"/>
                </a:lnTo>
                <a:lnTo>
                  <a:pt x="68961" y="77516"/>
                </a:lnTo>
                <a:lnTo>
                  <a:pt x="75772" y="83427"/>
                </a:lnTo>
                <a:lnTo>
                  <a:pt x="83293" y="89353"/>
                </a:lnTo>
                <a:lnTo>
                  <a:pt x="91286" y="95287"/>
                </a:lnTo>
                <a:lnTo>
                  <a:pt x="98601" y="101227"/>
                </a:lnTo>
                <a:lnTo>
                  <a:pt x="105465" y="107172"/>
                </a:lnTo>
                <a:lnTo>
                  <a:pt x="112027" y="113120"/>
                </a:lnTo>
                <a:lnTo>
                  <a:pt x="119382" y="119070"/>
                </a:lnTo>
                <a:lnTo>
                  <a:pt x="127265" y="125020"/>
                </a:lnTo>
                <a:lnTo>
                  <a:pt x="135500" y="130972"/>
                </a:lnTo>
                <a:lnTo>
                  <a:pt x="144964" y="136923"/>
                </a:lnTo>
                <a:lnTo>
                  <a:pt x="155246" y="142876"/>
                </a:lnTo>
                <a:lnTo>
                  <a:pt x="166073" y="148829"/>
                </a:lnTo>
                <a:lnTo>
                  <a:pt x="176272" y="154782"/>
                </a:lnTo>
                <a:lnTo>
                  <a:pt x="195549" y="166687"/>
                </a:lnTo>
                <a:lnTo>
                  <a:pt x="232205" y="190500"/>
                </a:lnTo>
                <a:lnTo>
                  <a:pt x="277094" y="220266"/>
                </a:lnTo>
                <a:lnTo>
                  <a:pt x="285050" y="226218"/>
                </a:lnTo>
                <a:lnTo>
                  <a:pt x="292340" y="232171"/>
                </a:lnTo>
                <a:lnTo>
                  <a:pt x="299188" y="238125"/>
                </a:lnTo>
                <a:lnTo>
                  <a:pt x="305738" y="244078"/>
                </a:lnTo>
                <a:lnTo>
                  <a:pt x="318315" y="255984"/>
                </a:lnTo>
                <a:lnTo>
                  <a:pt x="336563" y="273844"/>
                </a:lnTo>
                <a:lnTo>
                  <a:pt x="348570" y="283104"/>
                </a:lnTo>
                <a:lnTo>
                  <a:pt x="359533" y="290527"/>
                </a:lnTo>
                <a:lnTo>
                  <a:pt x="371291" y="300284"/>
                </a:lnTo>
                <a:lnTo>
                  <a:pt x="384396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Annotation279"/>
          <p:cNvSpPr/>
          <p:nvPr/>
        </p:nvSpPr>
        <p:spPr>
          <a:xfrm>
            <a:off x="7245004" y="3018234"/>
            <a:ext cx="133984" cy="8931"/>
          </a:xfrm>
          <a:custGeom>
            <a:avLst/>
            <a:gdLst/>
            <a:ahLst/>
            <a:cxnLst/>
            <a:rect l="0" t="0" r="0" b="0"/>
            <a:pathLst>
              <a:path w="133984" h="8931">
                <a:moveTo>
                  <a:pt x="8830" y="0"/>
                </a:moveTo>
                <a:lnTo>
                  <a:pt x="0" y="0"/>
                </a:lnTo>
                <a:lnTo>
                  <a:pt x="12344" y="0"/>
                </a:lnTo>
                <a:lnTo>
                  <a:pt x="14152" y="993"/>
                </a:lnTo>
                <a:lnTo>
                  <a:pt x="15358" y="2646"/>
                </a:lnTo>
                <a:lnTo>
                  <a:pt x="16162" y="4741"/>
                </a:lnTo>
                <a:lnTo>
                  <a:pt x="17691" y="6137"/>
                </a:lnTo>
                <a:lnTo>
                  <a:pt x="19704" y="7068"/>
                </a:lnTo>
                <a:lnTo>
                  <a:pt x="22040" y="7689"/>
                </a:lnTo>
                <a:lnTo>
                  <a:pt x="24589" y="8103"/>
                </a:lnTo>
                <a:lnTo>
                  <a:pt x="27283" y="8378"/>
                </a:lnTo>
                <a:lnTo>
                  <a:pt x="30072" y="8562"/>
                </a:lnTo>
                <a:lnTo>
                  <a:pt x="32924" y="8685"/>
                </a:lnTo>
                <a:lnTo>
                  <a:pt x="42857" y="8898"/>
                </a:lnTo>
                <a:lnTo>
                  <a:pt x="133983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Annotation280"/>
          <p:cNvSpPr/>
          <p:nvPr/>
        </p:nvSpPr>
        <p:spPr>
          <a:xfrm>
            <a:off x="7227125" y="3134320"/>
            <a:ext cx="178681" cy="8931"/>
          </a:xfrm>
          <a:custGeom>
            <a:avLst/>
            <a:gdLst/>
            <a:ahLst/>
            <a:cxnLst/>
            <a:rect l="0" t="0" r="0" b="0"/>
            <a:pathLst>
              <a:path w="178681" h="8931">
                <a:moveTo>
                  <a:pt x="8829" y="0"/>
                </a:moveTo>
                <a:lnTo>
                  <a:pt x="0" y="0"/>
                </a:lnTo>
                <a:lnTo>
                  <a:pt x="38642" y="0"/>
                </a:lnTo>
                <a:lnTo>
                  <a:pt x="42610" y="993"/>
                </a:lnTo>
                <a:lnTo>
                  <a:pt x="47243" y="2646"/>
                </a:lnTo>
                <a:lnTo>
                  <a:pt x="52318" y="4741"/>
                </a:lnTo>
                <a:lnTo>
                  <a:pt x="56694" y="6137"/>
                </a:lnTo>
                <a:lnTo>
                  <a:pt x="60605" y="7068"/>
                </a:lnTo>
                <a:lnTo>
                  <a:pt x="64206" y="7689"/>
                </a:lnTo>
                <a:lnTo>
                  <a:pt x="67599" y="8103"/>
                </a:lnTo>
                <a:lnTo>
                  <a:pt x="70855" y="8378"/>
                </a:lnTo>
                <a:lnTo>
                  <a:pt x="74019" y="8562"/>
                </a:lnTo>
                <a:lnTo>
                  <a:pt x="80182" y="8766"/>
                </a:lnTo>
                <a:lnTo>
                  <a:pt x="92233" y="8898"/>
                </a:lnTo>
                <a:lnTo>
                  <a:pt x="105941" y="8921"/>
                </a:lnTo>
                <a:lnTo>
                  <a:pt x="111315" y="7932"/>
                </a:lnTo>
                <a:lnTo>
                  <a:pt x="116884" y="6280"/>
                </a:lnTo>
                <a:lnTo>
                  <a:pt x="122584" y="4187"/>
                </a:lnTo>
                <a:lnTo>
                  <a:pt x="127376" y="2791"/>
                </a:lnTo>
                <a:lnTo>
                  <a:pt x="131565" y="1861"/>
                </a:lnTo>
                <a:lnTo>
                  <a:pt x="135351" y="1241"/>
                </a:lnTo>
                <a:lnTo>
                  <a:pt x="139862" y="827"/>
                </a:lnTo>
                <a:lnTo>
                  <a:pt x="144854" y="552"/>
                </a:lnTo>
                <a:lnTo>
                  <a:pt x="154707" y="245"/>
                </a:lnTo>
                <a:lnTo>
                  <a:pt x="162397" y="109"/>
                </a:lnTo>
                <a:lnTo>
                  <a:pt x="165838" y="1065"/>
                </a:lnTo>
                <a:lnTo>
                  <a:pt x="169126" y="2694"/>
                </a:lnTo>
                <a:lnTo>
                  <a:pt x="17868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Annotation281"/>
          <p:cNvSpPr/>
          <p:nvPr/>
        </p:nvSpPr>
        <p:spPr>
          <a:xfrm>
            <a:off x="7727625" y="2973586"/>
            <a:ext cx="348639" cy="383978"/>
          </a:xfrm>
          <a:custGeom>
            <a:avLst/>
            <a:gdLst/>
            <a:ahLst/>
            <a:cxnLst/>
            <a:rect l="0" t="0" r="0" b="0"/>
            <a:pathLst>
              <a:path w="348639" h="383978">
                <a:moveTo>
                  <a:pt x="348638" y="0"/>
                </a:moveTo>
                <a:lnTo>
                  <a:pt x="340941" y="7688"/>
                </a:lnTo>
                <a:lnTo>
                  <a:pt x="330575" y="13302"/>
                </a:lnTo>
                <a:lnTo>
                  <a:pt x="320414" y="21126"/>
                </a:lnTo>
                <a:lnTo>
                  <a:pt x="314923" y="25990"/>
                </a:lnTo>
                <a:lnTo>
                  <a:pt x="303524" y="36686"/>
                </a:lnTo>
                <a:lnTo>
                  <a:pt x="268147" y="71523"/>
                </a:lnTo>
                <a:lnTo>
                  <a:pt x="262199" y="77447"/>
                </a:lnTo>
                <a:lnTo>
                  <a:pt x="256247" y="84373"/>
                </a:lnTo>
                <a:lnTo>
                  <a:pt x="250293" y="91968"/>
                </a:lnTo>
                <a:lnTo>
                  <a:pt x="244337" y="100007"/>
                </a:lnTo>
                <a:lnTo>
                  <a:pt x="237387" y="108343"/>
                </a:lnTo>
                <a:lnTo>
                  <a:pt x="229775" y="116877"/>
                </a:lnTo>
                <a:lnTo>
                  <a:pt x="221718" y="125543"/>
                </a:lnTo>
                <a:lnTo>
                  <a:pt x="214362" y="134297"/>
                </a:lnTo>
                <a:lnTo>
                  <a:pt x="207470" y="143109"/>
                </a:lnTo>
                <a:lnTo>
                  <a:pt x="200890" y="151961"/>
                </a:lnTo>
                <a:lnTo>
                  <a:pt x="188280" y="169733"/>
                </a:lnTo>
                <a:lnTo>
                  <a:pt x="182137" y="178640"/>
                </a:lnTo>
                <a:lnTo>
                  <a:pt x="176055" y="186562"/>
                </a:lnTo>
                <a:lnTo>
                  <a:pt x="170013" y="193828"/>
                </a:lnTo>
                <a:lnTo>
                  <a:pt x="164000" y="200656"/>
                </a:lnTo>
                <a:lnTo>
                  <a:pt x="158003" y="208185"/>
                </a:lnTo>
                <a:lnTo>
                  <a:pt x="152019" y="216180"/>
                </a:lnTo>
                <a:lnTo>
                  <a:pt x="140073" y="233002"/>
                </a:lnTo>
                <a:lnTo>
                  <a:pt x="128142" y="250400"/>
                </a:lnTo>
                <a:lnTo>
                  <a:pt x="122180" y="258215"/>
                </a:lnTo>
                <a:lnTo>
                  <a:pt x="116217" y="265409"/>
                </a:lnTo>
                <a:lnTo>
                  <a:pt x="110256" y="272189"/>
                </a:lnTo>
                <a:lnTo>
                  <a:pt x="104295" y="278694"/>
                </a:lnTo>
                <a:lnTo>
                  <a:pt x="92375" y="291213"/>
                </a:lnTo>
                <a:lnTo>
                  <a:pt x="74496" y="309417"/>
                </a:lnTo>
                <a:lnTo>
                  <a:pt x="65226" y="321404"/>
                </a:lnTo>
                <a:lnTo>
                  <a:pt x="57794" y="332354"/>
                </a:lnTo>
                <a:lnTo>
                  <a:pt x="51181" y="340528"/>
                </a:lnTo>
                <a:lnTo>
                  <a:pt x="42282" y="347468"/>
                </a:lnTo>
                <a:lnTo>
                  <a:pt x="32698" y="353860"/>
                </a:lnTo>
                <a:lnTo>
                  <a:pt x="25127" y="360008"/>
                </a:lnTo>
                <a:lnTo>
                  <a:pt x="15281" y="369048"/>
                </a:lnTo>
                <a:lnTo>
                  <a:pt x="13167" y="372040"/>
                </a:lnTo>
                <a:lnTo>
                  <a:pt x="10818" y="378010"/>
                </a:lnTo>
                <a:lnTo>
                  <a:pt x="9199" y="379998"/>
                </a:lnTo>
                <a:lnTo>
                  <a:pt x="7126" y="381324"/>
                </a:lnTo>
                <a:lnTo>
                  <a:pt x="0" y="3839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Annotation282"/>
          <p:cNvSpPr/>
          <p:nvPr/>
        </p:nvSpPr>
        <p:spPr>
          <a:xfrm>
            <a:off x="7682960" y="2973586"/>
            <a:ext cx="357547" cy="357188"/>
          </a:xfrm>
          <a:custGeom>
            <a:avLst/>
            <a:gdLst/>
            <a:ahLst/>
            <a:cxnLst/>
            <a:rect l="0" t="0" r="0" b="0"/>
            <a:pathLst>
              <a:path w="357547" h="357188">
                <a:moveTo>
                  <a:pt x="8906" y="0"/>
                </a:moveTo>
                <a:lnTo>
                  <a:pt x="4161" y="0"/>
                </a:lnTo>
                <a:lnTo>
                  <a:pt x="2764" y="992"/>
                </a:lnTo>
                <a:lnTo>
                  <a:pt x="1831" y="2646"/>
                </a:lnTo>
                <a:lnTo>
                  <a:pt x="335" y="7688"/>
                </a:lnTo>
                <a:lnTo>
                  <a:pt x="16" y="18479"/>
                </a:lnTo>
                <a:lnTo>
                  <a:pt x="0" y="21249"/>
                </a:lnTo>
                <a:lnTo>
                  <a:pt x="983" y="24088"/>
                </a:lnTo>
                <a:lnTo>
                  <a:pt x="6118" y="32824"/>
                </a:lnTo>
                <a:lnTo>
                  <a:pt x="9074" y="41696"/>
                </a:lnTo>
                <a:lnTo>
                  <a:pt x="15799" y="51601"/>
                </a:lnTo>
                <a:lnTo>
                  <a:pt x="21240" y="61298"/>
                </a:lnTo>
                <a:lnTo>
                  <a:pt x="26970" y="69577"/>
                </a:lnTo>
                <a:lnTo>
                  <a:pt x="33821" y="77556"/>
                </a:lnTo>
                <a:lnTo>
                  <a:pt x="43487" y="87716"/>
                </a:lnTo>
                <a:lnTo>
                  <a:pt x="51756" y="98847"/>
                </a:lnTo>
                <a:lnTo>
                  <a:pt x="55353" y="104594"/>
                </a:lnTo>
                <a:lnTo>
                  <a:pt x="64645" y="113624"/>
                </a:lnTo>
                <a:lnTo>
                  <a:pt x="75397" y="121937"/>
                </a:lnTo>
                <a:lnTo>
                  <a:pt x="81044" y="126932"/>
                </a:lnTo>
                <a:lnTo>
                  <a:pt x="92619" y="137773"/>
                </a:lnTo>
                <a:lnTo>
                  <a:pt x="122177" y="166799"/>
                </a:lnTo>
                <a:lnTo>
                  <a:pt x="140029" y="184580"/>
                </a:lnTo>
                <a:lnTo>
                  <a:pt x="146979" y="190522"/>
                </a:lnTo>
                <a:lnTo>
                  <a:pt x="154591" y="196468"/>
                </a:lnTo>
                <a:lnTo>
                  <a:pt x="162646" y="202416"/>
                </a:lnTo>
                <a:lnTo>
                  <a:pt x="170003" y="208366"/>
                </a:lnTo>
                <a:lnTo>
                  <a:pt x="176894" y="214317"/>
                </a:lnTo>
                <a:lnTo>
                  <a:pt x="183475" y="220268"/>
                </a:lnTo>
                <a:lnTo>
                  <a:pt x="196083" y="232173"/>
                </a:lnTo>
                <a:lnTo>
                  <a:pt x="202227" y="238126"/>
                </a:lnTo>
                <a:lnTo>
                  <a:pt x="208309" y="243086"/>
                </a:lnTo>
                <a:lnTo>
                  <a:pt x="214350" y="247386"/>
                </a:lnTo>
                <a:lnTo>
                  <a:pt x="220365" y="251244"/>
                </a:lnTo>
                <a:lnTo>
                  <a:pt x="226361" y="255801"/>
                </a:lnTo>
                <a:lnTo>
                  <a:pt x="232344" y="260823"/>
                </a:lnTo>
                <a:lnTo>
                  <a:pt x="238321" y="266155"/>
                </a:lnTo>
                <a:lnTo>
                  <a:pt x="244292" y="270703"/>
                </a:lnTo>
                <a:lnTo>
                  <a:pt x="250258" y="274726"/>
                </a:lnTo>
                <a:lnTo>
                  <a:pt x="256222" y="278401"/>
                </a:lnTo>
                <a:lnTo>
                  <a:pt x="262184" y="281842"/>
                </a:lnTo>
                <a:lnTo>
                  <a:pt x="274108" y="288313"/>
                </a:lnTo>
                <a:lnTo>
                  <a:pt x="280069" y="292419"/>
                </a:lnTo>
                <a:lnTo>
                  <a:pt x="286029" y="297141"/>
                </a:lnTo>
                <a:lnTo>
                  <a:pt x="296956" y="306688"/>
                </a:lnTo>
                <a:lnTo>
                  <a:pt x="305123" y="314238"/>
                </a:lnTo>
                <a:lnTo>
                  <a:pt x="314712" y="320901"/>
                </a:lnTo>
                <a:lnTo>
                  <a:pt x="324603" y="327170"/>
                </a:lnTo>
                <a:lnTo>
                  <a:pt x="335755" y="335285"/>
                </a:lnTo>
                <a:lnTo>
                  <a:pt x="342232" y="337531"/>
                </a:lnTo>
                <a:lnTo>
                  <a:pt x="351464" y="338796"/>
                </a:lnTo>
                <a:lnTo>
                  <a:pt x="353491" y="339965"/>
                </a:lnTo>
                <a:lnTo>
                  <a:pt x="354842" y="341737"/>
                </a:lnTo>
                <a:lnTo>
                  <a:pt x="357387" y="347876"/>
                </a:lnTo>
                <a:lnTo>
                  <a:pt x="357546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Annotation283"/>
          <p:cNvSpPr/>
          <p:nvPr/>
        </p:nvSpPr>
        <p:spPr>
          <a:xfrm>
            <a:off x="8183537" y="2732484"/>
            <a:ext cx="17848" cy="187525"/>
          </a:xfrm>
          <a:custGeom>
            <a:avLst/>
            <a:gdLst/>
            <a:ahLst/>
            <a:cxnLst/>
            <a:rect l="0" t="0" r="0" b="0"/>
            <a:pathLst>
              <a:path w="17848" h="187525">
                <a:moveTo>
                  <a:pt x="8939" y="0"/>
                </a:moveTo>
                <a:lnTo>
                  <a:pt x="32" y="0"/>
                </a:lnTo>
                <a:lnTo>
                  <a:pt x="4755" y="0"/>
                </a:lnTo>
                <a:lnTo>
                  <a:pt x="6149" y="993"/>
                </a:lnTo>
                <a:lnTo>
                  <a:pt x="7080" y="2646"/>
                </a:lnTo>
                <a:lnTo>
                  <a:pt x="7700" y="4741"/>
                </a:lnTo>
                <a:lnTo>
                  <a:pt x="8113" y="7129"/>
                </a:lnTo>
                <a:lnTo>
                  <a:pt x="8572" y="12429"/>
                </a:lnTo>
                <a:lnTo>
                  <a:pt x="8776" y="20738"/>
                </a:lnTo>
                <a:lnTo>
                  <a:pt x="8831" y="25732"/>
                </a:lnTo>
                <a:lnTo>
                  <a:pt x="9861" y="30053"/>
                </a:lnTo>
                <a:lnTo>
                  <a:pt x="11540" y="33926"/>
                </a:lnTo>
                <a:lnTo>
                  <a:pt x="13653" y="37500"/>
                </a:lnTo>
                <a:lnTo>
                  <a:pt x="15062" y="41868"/>
                </a:lnTo>
                <a:lnTo>
                  <a:pt x="16000" y="46763"/>
                </a:lnTo>
                <a:lnTo>
                  <a:pt x="16626" y="52012"/>
                </a:lnTo>
                <a:lnTo>
                  <a:pt x="17045" y="57495"/>
                </a:lnTo>
                <a:lnTo>
                  <a:pt x="17323" y="63135"/>
                </a:lnTo>
                <a:lnTo>
                  <a:pt x="17714" y="77907"/>
                </a:lnTo>
                <a:lnTo>
                  <a:pt x="17847" y="96528"/>
                </a:lnTo>
                <a:lnTo>
                  <a:pt x="16864" y="102055"/>
                </a:lnTo>
                <a:lnTo>
                  <a:pt x="15216" y="107725"/>
                </a:lnTo>
                <a:lnTo>
                  <a:pt x="13124" y="113488"/>
                </a:lnTo>
                <a:lnTo>
                  <a:pt x="11729" y="118323"/>
                </a:lnTo>
                <a:lnTo>
                  <a:pt x="10799" y="122538"/>
                </a:lnTo>
                <a:lnTo>
                  <a:pt x="10179" y="126341"/>
                </a:lnTo>
                <a:lnTo>
                  <a:pt x="9766" y="130860"/>
                </a:lnTo>
                <a:lnTo>
                  <a:pt x="9491" y="135857"/>
                </a:lnTo>
                <a:lnTo>
                  <a:pt x="9307" y="141173"/>
                </a:lnTo>
                <a:lnTo>
                  <a:pt x="8191" y="145710"/>
                </a:lnTo>
                <a:lnTo>
                  <a:pt x="6454" y="149726"/>
                </a:lnTo>
                <a:lnTo>
                  <a:pt x="4303" y="153395"/>
                </a:lnTo>
                <a:lnTo>
                  <a:pt x="2869" y="156834"/>
                </a:lnTo>
                <a:lnTo>
                  <a:pt x="1913" y="160119"/>
                </a:lnTo>
                <a:lnTo>
                  <a:pt x="1276" y="163301"/>
                </a:lnTo>
                <a:lnTo>
                  <a:pt x="850" y="166414"/>
                </a:lnTo>
                <a:lnTo>
                  <a:pt x="567" y="169482"/>
                </a:lnTo>
                <a:lnTo>
                  <a:pt x="112" y="176794"/>
                </a:lnTo>
                <a:lnTo>
                  <a:pt x="50" y="180440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Annotation284"/>
          <p:cNvSpPr/>
          <p:nvPr/>
        </p:nvSpPr>
        <p:spPr>
          <a:xfrm>
            <a:off x="8138840" y="2777133"/>
            <a:ext cx="277123" cy="232172"/>
          </a:xfrm>
          <a:custGeom>
            <a:avLst/>
            <a:gdLst/>
            <a:ahLst/>
            <a:cxnLst/>
            <a:rect l="0" t="0" r="0" b="0"/>
            <a:pathLst>
              <a:path w="277123" h="232172">
                <a:moveTo>
                  <a:pt x="0" y="232171"/>
                </a:moveTo>
                <a:lnTo>
                  <a:pt x="0" y="218869"/>
                </a:lnTo>
                <a:lnTo>
                  <a:pt x="992" y="216358"/>
                </a:lnTo>
                <a:lnTo>
                  <a:pt x="4745" y="210922"/>
                </a:lnTo>
                <a:lnTo>
                  <a:pt x="9723" y="205199"/>
                </a:lnTo>
                <a:lnTo>
                  <a:pt x="16241" y="198356"/>
                </a:lnTo>
                <a:lnTo>
                  <a:pt x="52068" y="162311"/>
                </a:lnTo>
                <a:lnTo>
                  <a:pt x="56564" y="156825"/>
                </a:lnTo>
                <a:lnTo>
                  <a:pt x="60554" y="151183"/>
                </a:lnTo>
                <a:lnTo>
                  <a:pt x="64207" y="145436"/>
                </a:lnTo>
                <a:lnTo>
                  <a:pt x="69623" y="139622"/>
                </a:lnTo>
                <a:lnTo>
                  <a:pt x="76214" y="133761"/>
                </a:lnTo>
                <a:lnTo>
                  <a:pt x="83587" y="127869"/>
                </a:lnTo>
                <a:lnTo>
                  <a:pt x="90489" y="121957"/>
                </a:lnTo>
                <a:lnTo>
                  <a:pt x="97077" y="116031"/>
                </a:lnTo>
                <a:lnTo>
                  <a:pt x="109695" y="104155"/>
                </a:lnTo>
                <a:lnTo>
                  <a:pt x="121923" y="92262"/>
                </a:lnTo>
                <a:lnTo>
                  <a:pt x="128959" y="86313"/>
                </a:lnTo>
                <a:lnTo>
                  <a:pt x="136629" y="80362"/>
                </a:lnTo>
                <a:lnTo>
                  <a:pt x="144723" y="74411"/>
                </a:lnTo>
                <a:lnTo>
                  <a:pt x="161661" y="62506"/>
                </a:lnTo>
                <a:lnTo>
                  <a:pt x="196816" y="38695"/>
                </a:lnTo>
                <a:lnTo>
                  <a:pt x="204713" y="33734"/>
                </a:lnTo>
                <a:lnTo>
                  <a:pt x="211963" y="29434"/>
                </a:lnTo>
                <a:lnTo>
                  <a:pt x="218784" y="25576"/>
                </a:lnTo>
                <a:lnTo>
                  <a:pt x="231660" y="18643"/>
                </a:lnTo>
                <a:lnTo>
                  <a:pt x="237875" y="15405"/>
                </a:lnTo>
                <a:lnTo>
                  <a:pt x="244004" y="13247"/>
                </a:lnTo>
                <a:lnTo>
                  <a:pt x="250077" y="11807"/>
                </a:lnTo>
                <a:lnTo>
                  <a:pt x="256112" y="10848"/>
                </a:lnTo>
                <a:lnTo>
                  <a:pt x="261129" y="9216"/>
                </a:lnTo>
                <a:lnTo>
                  <a:pt x="269352" y="4757"/>
                </a:lnTo>
                <a:lnTo>
                  <a:pt x="27712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Annotation285"/>
          <p:cNvSpPr/>
          <p:nvPr/>
        </p:nvSpPr>
        <p:spPr>
          <a:xfrm>
            <a:off x="8273045" y="2848570"/>
            <a:ext cx="205495" cy="205384"/>
          </a:xfrm>
          <a:custGeom>
            <a:avLst/>
            <a:gdLst/>
            <a:ahLst/>
            <a:cxnLst/>
            <a:rect l="0" t="0" r="0" b="0"/>
            <a:pathLst>
              <a:path w="205495" h="205384">
                <a:moveTo>
                  <a:pt x="98221" y="0"/>
                </a:moveTo>
                <a:lnTo>
                  <a:pt x="90524" y="0"/>
                </a:lnTo>
                <a:lnTo>
                  <a:pt x="119205" y="0"/>
                </a:lnTo>
                <a:lnTo>
                  <a:pt x="122143" y="992"/>
                </a:lnTo>
                <a:lnTo>
                  <a:pt x="128055" y="4741"/>
                </a:lnTo>
                <a:lnTo>
                  <a:pt x="132016" y="6137"/>
                </a:lnTo>
                <a:lnTo>
                  <a:pt x="136644" y="7068"/>
                </a:lnTo>
                <a:lnTo>
                  <a:pt x="141715" y="7689"/>
                </a:lnTo>
                <a:lnTo>
                  <a:pt x="146088" y="9094"/>
                </a:lnTo>
                <a:lnTo>
                  <a:pt x="149999" y="11024"/>
                </a:lnTo>
                <a:lnTo>
                  <a:pt x="153598" y="13303"/>
                </a:lnTo>
                <a:lnTo>
                  <a:pt x="156991" y="14822"/>
                </a:lnTo>
                <a:lnTo>
                  <a:pt x="163409" y="16509"/>
                </a:lnTo>
                <a:lnTo>
                  <a:pt x="165518" y="17952"/>
                </a:lnTo>
                <a:lnTo>
                  <a:pt x="166924" y="19905"/>
                </a:lnTo>
                <a:lnTo>
                  <a:pt x="167861" y="22200"/>
                </a:lnTo>
                <a:lnTo>
                  <a:pt x="171552" y="27395"/>
                </a:lnTo>
                <a:lnTo>
                  <a:pt x="173926" y="30170"/>
                </a:lnTo>
                <a:lnTo>
                  <a:pt x="175509" y="33012"/>
                </a:lnTo>
                <a:lnTo>
                  <a:pt x="177269" y="38815"/>
                </a:lnTo>
                <a:lnTo>
                  <a:pt x="178050" y="44702"/>
                </a:lnTo>
                <a:lnTo>
                  <a:pt x="178397" y="50625"/>
                </a:lnTo>
                <a:lnTo>
                  <a:pt x="178552" y="56565"/>
                </a:lnTo>
                <a:lnTo>
                  <a:pt x="178638" y="70228"/>
                </a:lnTo>
                <a:lnTo>
                  <a:pt x="177659" y="74600"/>
                </a:lnTo>
                <a:lnTo>
                  <a:pt x="176011" y="78507"/>
                </a:lnTo>
                <a:lnTo>
                  <a:pt x="173919" y="82103"/>
                </a:lnTo>
                <a:lnTo>
                  <a:pt x="168946" y="91392"/>
                </a:lnTo>
                <a:lnTo>
                  <a:pt x="166230" y="96646"/>
                </a:lnTo>
                <a:lnTo>
                  <a:pt x="162433" y="102134"/>
                </a:lnTo>
                <a:lnTo>
                  <a:pt x="157914" y="107777"/>
                </a:lnTo>
                <a:lnTo>
                  <a:pt x="152915" y="113523"/>
                </a:lnTo>
                <a:lnTo>
                  <a:pt x="147595" y="118346"/>
                </a:lnTo>
                <a:lnTo>
                  <a:pt x="142063" y="122554"/>
                </a:lnTo>
                <a:lnTo>
                  <a:pt x="136389" y="126351"/>
                </a:lnTo>
                <a:lnTo>
                  <a:pt x="130619" y="130867"/>
                </a:lnTo>
                <a:lnTo>
                  <a:pt x="124786" y="135862"/>
                </a:lnTo>
                <a:lnTo>
                  <a:pt x="118911" y="141176"/>
                </a:lnTo>
                <a:lnTo>
                  <a:pt x="113007" y="145711"/>
                </a:lnTo>
                <a:lnTo>
                  <a:pt x="107085" y="149727"/>
                </a:lnTo>
                <a:lnTo>
                  <a:pt x="101150" y="153396"/>
                </a:lnTo>
                <a:lnTo>
                  <a:pt x="95208" y="156834"/>
                </a:lnTo>
                <a:lnTo>
                  <a:pt x="83306" y="163301"/>
                </a:lnTo>
                <a:lnTo>
                  <a:pt x="78346" y="165422"/>
                </a:lnTo>
                <a:lnTo>
                  <a:pt x="74045" y="166836"/>
                </a:lnTo>
                <a:lnTo>
                  <a:pt x="70184" y="167779"/>
                </a:lnTo>
                <a:lnTo>
                  <a:pt x="65624" y="168407"/>
                </a:lnTo>
                <a:lnTo>
                  <a:pt x="60597" y="168826"/>
                </a:lnTo>
                <a:lnTo>
                  <a:pt x="50707" y="169292"/>
                </a:lnTo>
                <a:lnTo>
                  <a:pt x="43001" y="169499"/>
                </a:lnTo>
                <a:lnTo>
                  <a:pt x="33079" y="169615"/>
                </a:lnTo>
                <a:lnTo>
                  <a:pt x="29961" y="168639"/>
                </a:lnTo>
                <a:lnTo>
                  <a:pt x="23848" y="164909"/>
                </a:lnTo>
                <a:lnTo>
                  <a:pt x="17820" y="162590"/>
                </a:lnTo>
                <a:lnTo>
                  <a:pt x="14822" y="161971"/>
                </a:lnTo>
                <a:lnTo>
                  <a:pt x="12823" y="160567"/>
                </a:lnTo>
                <a:lnTo>
                  <a:pt x="11491" y="158638"/>
                </a:lnTo>
                <a:lnTo>
                  <a:pt x="9353" y="153155"/>
                </a:lnTo>
                <a:lnTo>
                  <a:pt x="4237" y="147464"/>
                </a:lnTo>
                <a:lnTo>
                  <a:pt x="1176" y="144235"/>
                </a:lnTo>
                <a:lnTo>
                  <a:pt x="460" y="140833"/>
                </a:lnTo>
                <a:lnTo>
                  <a:pt x="0" y="135306"/>
                </a:lnTo>
                <a:lnTo>
                  <a:pt x="955" y="134853"/>
                </a:lnTo>
                <a:lnTo>
                  <a:pt x="7046" y="134214"/>
                </a:lnTo>
                <a:lnTo>
                  <a:pt x="12339" y="134065"/>
                </a:lnTo>
                <a:lnTo>
                  <a:pt x="44589" y="133947"/>
                </a:lnTo>
                <a:lnTo>
                  <a:pt x="82953" y="133945"/>
                </a:lnTo>
                <a:lnTo>
                  <a:pt x="86056" y="134938"/>
                </a:lnTo>
                <a:lnTo>
                  <a:pt x="92152" y="138686"/>
                </a:lnTo>
                <a:lnTo>
                  <a:pt x="96161" y="140082"/>
                </a:lnTo>
                <a:lnTo>
                  <a:pt x="100821" y="141013"/>
                </a:lnTo>
                <a:lnTo>
                  <a:pt x="105914" y="141634"/>
                </a:lnTo>
                <a:lnTo>
                  <a:pt x="110302" y="143040"/>
                </a:lnTo>
                <a:lnTo>
                  <a:pt x="114222" y="144969"/>
                </a:lnTo>
                <a:lnTo>
                  <a:pt x="117827" y="147248"/>
                </a:lnTo>
                <a:lnTo>
                  <a:pt x="121225" y="149759"/>
                </a:lnTo>
                <a:lnTo>
                  <a:pt x="124483" y="152425"/>
                </a:lnTo>
                <a:lnTo>
                  <a:pt x="127648" y="155195"/>
                </a:lnTo>
                <a:lnTo>
                  <a:pt x="130751" y="157042"/>
                </a:lnTo>
                <a:lnTo>
                  <a:pt x="136848" y="159093"/>
                </a:lnTo>
                <a:lnTo>
                  <a:pt x="142869" y="162651"/>
                </a:lnTo>
                <a:lnTo>
                  <a:pt x="148856" y="167540"/>
                </a:lnTo>
                <a:lnTo>
                  <a:pt x="154828" y="173019"/>
                </a:lnTo>
                <a:lnTo>
                  <a:pt x="158803" y="175870"/>
                </a:lnTo>
                <a:lnTo>
                  <a:pt x="163441" y="178762"/>
                </a:lnTo>
                <a:lnTo>
                  <a:pt x="168519" y="181683"/>
                </a:lnTo>
                <a:lnTo>
                  <a:pt x="172898" y="183630"/>
                </a:lnTo>
                <a:lnTo>
                  <a:pt x="176810" y="184928"/>
                </a:lnTo>
                <a:lnTo>
                  <a:pt x="180412" y="185793"/>
                </a:lnTo>
                <a:lnTo>
                  <a:pt x="183806" y="187362"/>
                </a:lnTo>
                <a:lnTo>
                  <a:pt x="190227" y="191751"/>
                </a:lnTo>
                <a:lnTo>
                  <a:pt x="192335" y="194311"/>
                </a:lnTo>
                <a:lnTo>
                  <a:pt x="193742" y="197009"/>
                </a:lnTo>
                <a:lnTo>
                  <a:pt x="195999" y="203729"/>
                </a:lnTo>
                <a:lnTo>
                  <a:pt x="197178" y="204280"/>
                </a:lnTo>
                <a:lnTo>
                  <a:pt x="198956" y="204648"/>
                </a:lnTo>
                <a:lnTo>
                  <a:pt x="205494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Annotation286"/>
          <p:cNvSpPr/>
          <p:nvPr/>
        </p:nvSpPr>
        <p:spPr>
          <a:xfrm>
            <a:off x="7138897" y="4956096"/>
            <a:ext cx="150696" cy="35233"/>
          </a:xfrm>
          <a:custGeom>
            <a:avLst/>
            <a:gdLst/>
            <a:ahLst/>
            <a:cxnLst/>
            <a:rect l="0" t="0" r="0" b="0"/>
            <a:pathLst>
              <a:path w="150696" h="35233">
                <a:moveTo>
                  <a:pt x="16603" y="26670"/>
                </a:moveTo>
                <a:lnTo>
                  <a:pt x="8033" y="26670"/>
                </a:lnTo>
                <a:lnTo>
                  <a:pt x="6916" y="27661"/>
                </a:lnTo>
                <a:lnTo>
                  <a:pt x="0" y="34358"/>
                </a:lnTo>
                <a:lnTo>
                  <a:pt x="567" y="34772"/>
                </a:lnTo>
                <a:lnTo>
                  <a:pt x="3848" y="35232"/>
                </a:lnTo>
                <a:lnTo>
                  <a:pt x="6113" y="34363"/>
                </a:lnTo>
                <a:lnTo>
                  <a:pt x="8616" y="32790"/>
                </a:lnTo>
                <a:lnTo>
                  <a:pt x="11279" y="30750"/>
                </a:lnTo>
                <a:lnTo>
                  <a:pt x="14047" y="29390"/>
                </a:lnTo>
                <a:lnTo>
                  <a:pt x="16886" y="28483"/>
                </a:lnTo>
                <a:lnTo>
                  <a:pt x="19771" y="27878"/>
                </a:lnTo>
                <a:lnTo>
                  <a:pt x="22688" y="27476"/>
                </a:lnTo>
                <a:lnTo>
                  <a:pt x="25626" y="27207"/>
                </a:lnTo>
                <a:lnTo>
                  <a:pt x="28578" y="27028"/>
                </a:lnTo>
                <a:lnTo>
                  <a:pt x="31540" y="25917"/>
                </a:lnTo>
                <a:lnTo>
                  <a:pt x="34507" y="24183"/>
                </a:lnTo>
                <a:lnTo>
                  <a:pt x="37478" y="22035"/>
                </a:lnTo>
                <a:lnTo>
                  <a:pt x="41445" y="20603"/>
                </a:lnTo>
                <a:lnTo>
                  <a:pt x="46078" y="19649"/>
                </a:lnTo>
                <a:lnTo>
                  <a:pt x="51152" y="19013"/>
                </a:lnTo>
                <a:lnTo>
                  <a:pt x="55528" y="17596"/>
                </a:lnTo>
                <a:lnTo>
                  <a:pt x="59439" y="15659"/>
                </a:lnTo>
                <a:lnTo>
                  <a:pt x="63039" y="13376"/>
                </a:lnTo>
                <a:lnTo>
                  <a:pt x="67426" y="11854"/>
                </a:lnTo>
                <a:lnTo>
                  <a:pt x="72337" y="10840"/>
                </a:lnTo>
                <a:lnTo>
                  <a:pt x="77598" y="10163"/>
                </a:lnTo>
                <a:lnTo>
                  <a:pt x="82098" y="8720"/>
                </a:lnTo>
                <a:lnTo>
                  <a:pt x="86091" y="6765"/>
                </a:lnTo>
                <a:lnTo>
                  <a:pt x="89747" y="4471"/>
                </a:lnTo>
                <a:lnTo>
                  <a:pt x="94171" y="2941"/>
                </a:lnTo>
                <a:lnTo>
                  <a:pt x="99107" y="1920"/>
                </a:lnTo>
                <a:lnTo>
                  <a:pt x="104383" y="1241"/>
                </a:lnTo>
                <a:lnTo>
                  <a:pt x="109888" y="787"/>
                </a:lnTo>
                <a:lnTo>
                  <a:pt x="115544" y="485"/>
                </a:lnTo>
                <a:lnTo>
                  <a:pt x="130347" y="60"/>
                </a:lnTo>
                <a:lnTo>
                  <a:pt x="134150" y="0"/>
                </a:lnTo>
                <a:lnTo>
                  <a:pt x="137678" y="953"/>
                </a:lnTo>
                <a:lnTo>
                  <a:pt x="141025" y="2579"/>
                </a:lnTo>
                <a:lnTo>
                  <a:pt x="150695" y="88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Annotation287"/>
          <p:cNvSpPr/>
          <p:nvPr/>
        </p:nvSpPr>
        <p:spPr>
          <a:xfrm>
            <a:off x="7137622" y="5107781"/>
            <a:ext cx="169850" cy="17861"/>
          </a:xfrm>
          <a:custGeom>
            <a:avLst/>
            <a:gdLst/>
            <a:ahLst/>
            <a:cxnLst/>
            <a:rect l="0" t="0" r="0" b="0"/>
            <a:pathLst>
              <a:path w="169850" h="17861">
                <a:moveTo>
                  <a:pt x="0" y="0"/>
                </a:moveTo>
                <a:lnTo>
                  <a:pt x="37540" y="0"/>
                </a:lnTo>
                <a:lnTo>
                  <a:pt x="41913" y="992"/>
                </a:lnTo>
                <a:lnTo>
                  <a:pt x="46814" y="2646"/>
                </a:lnTo>
                <a:lnTo>
                  <a:pt x="52068" y="4740"/>
                </a:lnTo>
                <a:lnTo>
                  <a:pt x="57557" y="6137"/>
                </a:lnTo>
                <a:lnTo>
                  <a:pt x="63203" y="7068"/>
                </a:lnTo>
                <a:lnTo>
                  <a:pt x="68954" y="7689"/>
                </a:lnTo>
                <a:lnTo>
                  <a:pt x="74773" y="8103"/>
                </a:lnTo>
                <a:lnTo>
                  <a:pt x="80640" y="8378"/>
                </a:lnTo>
                <a:lnTo>
                  <a:pt x="92457" y="8685"/>
                </a:lnTo>
                <a:lnTo>
                  <a:pt x="135308" y="8920"/>
                </a:lnTo>
                <a:lnTo>
                  <a:pt x="139869" y="9916"/>
                </a:lnTo>
                <a:lnTo>
                  <a:pt x="144896" y="11571"/>
                </a:lnTo>
                <a:lnTo>
                  <a:pt x="150234" y="13668"/>
                </a:lnTo>
                <a:lnTo>
                  <a:pt x="154786" y="15065"/>
                </a:lnTo>
                <a:lnTo>
                  <a:pt x="158813" y="15996"/>
                </a:lnTo>
                <a:lnTo>
                  <a:pt x="169849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Annotation288"/>
          <p:cNvSpPr/>
          <p:nvPr/>
        </p:nvSpPr>
        <p:spPr>
          <a:xfrm>
            <a:off x="7656109" y="4929188"/>
            <a:ext cx="384398" cy="303610"/>
          </a:xfrm>
          <a:custGeom>
            <a:avLst/>
            <a:gdLst/>
            <a:ahLst/>
            <a:cxnLst/>
            <a:rect l="0" t="0" r="0" b="0"/>
            <a:pathLst>
              <a:path w="384398" h="303610">
                <a:moveTo>
                  <a:pt x="384397" y="0"/>
                </a:moveTo>
                <a:lnTo>
                  <a:pt x="384397" y="4740"/>
                </a:lnTo>
                <a:lnTo>
                  <a:pt x="383404" y="7129"/>
                </a:lnTo>
                <a:lnTo>
                  <a:pt x="376701" y="16250"/>
                </a:lnTo>
                <a:lnTo>
                  <a:pt x="371080" y="22123"/>
                </a:lnTo>
                <a:lnTo>
                  <a:pt x="369559" y="24670"/>
                </a:lnTo>
                <a:lnTo>
                  <a:pt x="367869" y="30146"/>
                </a:lnTo>
                <a:lnTo>
                  <a:pt x="365432" y="32996"/>
                </a:lnTo>
                <a:lnTo>
                  <a:pt x="349897" y="44698"/>
                </a:lnTo>
                <a:lnTo>
                  <a:pt x="342245" y="50624"/>
                </a:lnTo>
                <a:lnTo>
                  <a:pt x="332222" y="56564"/>
                </a:lnTo>
                <a:lnTo>
                  <a:pt x="323795" y="62512"/>
                </a:lnTo>
                <a:lnTo>
                  <a:pt x="314753" y="69455"/>
                </a:lnTo>
                <a:lnTo>
                  <a:pt x="300800" y="79155"/>
                </a:lnTo>
                <a:lnTo>
                  <a:pt x="293901" y="84520"/>
                </a:lnTo>
                <a:lnTo>
                  <a:pt x="287315" y="90081"/>
                </a:lnTo>
                <a:lnTo>
                  <a:pt x="280938" y="95772"/>
                </a:lnTo>
                <a:lnTo>
                  <a:pt x="274701" y="100559"/>
                </a:lnTo>
                <a:lnTo>
                  <a:pt x="268555" y="104742"/>
                </a:lnTo>
                <a:lnTo>
                  <a:pt x="262472" y="108523"/>
                </a:lnTo>
                <a:lnTo>
                  <a:pt x="256430" y="113029"/>
                </a:lnTo>
                <a:lnTo>
                  <a:pt x="250416" y="118016"/>
                </a:lnTo>
                <a:lnTo>
                  <a:pt x="244420" y="123326"/>
                </a:lnTo>
                <a:lnTo>
                  <a:pt x="237441" y="128850"/>
                </a:lnTo>
                <a:lnTo>
                  <a:pt x="229810" y="134517"/>
                </a:lnTo>
                <a:lnTo>
                  <a:pt x="221743" y="140280"/>
                </a:lnTo>
                <a:lnTo>
                  <a:pt x="214378" y="146105"/>
                </a:lnTo>
                <a:lnTo>
                  <a:pt x="207482" y="151974"/>
                </a:lnTo>
                <a:lnTo>
                  <a:pt x="200897" y="157870"/>
                </a:lnTo>
                <a:lnTo>
                  <a:pt x="193527" y="163786"/>
                </a:lnTo>
                <a:lnTo>
                  <a:pt x="185636" y="169714"/>
                </a:lnTo>
                <a:lnTo>
                  <a:pt x="177393" y="175650"/>
                </a:lnTo>
                <a:lnTo>
                  <a:pt x="169913" y="181592"/>
                </a:lnTo>
                <a:lnTo>
                  <a:pt x="162939" y="187538"/>
                </a:lnTo>
                <a:lnTo>
                  <a:pt x="156303" y="193486"/>
                </a:lnTo>
                <a:lnTo>
                  <a:pt x="149893" y="198444"/>
                </a:lnTo>
                <a:lnTo>
                  <a:pt x="143633" y="202741"/>
                </a:lnTo>
                <a:lnTo>
                  <a:pt x="137473" y="206599"/>
                </a:lnTo>
                <a:lnTo>
                  <a:pt x="131379" y="211154"/>
                </a:lnTo>
                <a:lnTo>
                  <a:pt x="125331" y="216175"/>
                </a:lnTo>
                <a:lnTo>
                  <a:pt x="119313" y="221508"/>
                </a:lnTo>
                <a:lnTo>
                  <a:pt x="107326" y="232723"/>
                </a:lnTo>
                <a:lnTo>
                  <a:pt x="101349" y="238493"/>
                </a:lnTo>
                <a:lnTo>
                  <a:pt x="89410" y="247548"/>
                </a:lnTo>
                <a:lnTo>
                  <a:pt x="77483" y="254881"/>
                </a:lnTo>
                <a:lnTo>
                  <a:pt x="65559" y="261447"/>
                </a:lnTo>
                <a:lnTo>
                  <a:pt x="47678" y="270722"/>
                </a:lnTo>
                <a:lnTo>
                  <a:pt x="38407" y="279401"/>
                </a:lnTo>
                <a:lnTo>
                  <a:pt x="34544" y="284494"/>
                </a:lnTo>
                <a:lnTo>
                  <a:pt x="30976" y="287889"/>
                </a:lnTo>
                <a:lnTo>
                  <a:pt x="27603" y="290152"/>
                </a:lnTo>
                <a:lnTo>
                  <a:pt x="21208" y="293659"/>
                </a:lnTo>
                <a:lnTo>
                  <a:pt x="12023" y="300220"/>
                </a:lnTo>
                <a:lnTo>
                  <a:pt x="9008" y="301350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Annotation289"/>
          <p:cNvSpPr/>
          <p:nvPr/>
        </p:nvSpPr>
        <p:spPr>
          <a:xfrm>
            <a:off x="7611780" y="4929219"/>
            <a:ext cx="401909" cy="339298"/>
          </a:xfrm>
          <a:custGeom>
            <a:avLst/>
            <a:gdLst/>
            <a:ahLst/>
            <a:cxnLst/>
            <a:rect l="0" t="0" r="0" b="0"/>
            <a:pathLst>
              <a:path w="401909" h="339298">
                <a:moveTo>
                  <a:pt x="8571" y="8898"/>
                </a:moveTo>
                <a:lnTo>
                  <a:pt x="8571" y="4158"/>
                </a:lnTo>
                <a:lnTo>
                  <a:pt x="7578" y="2761"/>
                </a:lnTo>
                <a:lnTo>
                  <a:pt x="5922" y="1830"/>
                </a:lnTo>
                <a:lnTo>
                  <a:pt x="0" y="77"/>
                </a:lnTo>
                <a:lnTo>
                  <a:pt x="4487" y="0"/>
                </a:lnTo>
                <a:lnTo>
                  <a:pt x="5848" y="982"/>
                </a:lnTo>
                <a:lnTo>
                  <a:pt x="6756" y="2628"/>
                </a:lnTo>
                <a:lnTo>
                  <a:pt x="7360" y="4718"/>
                </a:lnTo>
                <a:lnTo>
                  <a:pt x="8758" y="6112"/>
                </a:lnTo>
                <a:lnTo>
                  <a:pt x="10682" y="7041"/>
                </a:lnTo>
                <a:lnTo>
                  <a:pt x="15468" y="8072"/>
                </a:lnTo>
                <a:lnTo>
                  <a:pt x="20907" y="8531"/>
                </a:lnTo>
                <a:lnTo>
                  <a:pt x="29284" y="11381"/>
                </a:lnTo>
                <a:lnTo>
                  <a:pt x="38636" y="15954"/>
                </a:lnTo>
                <a:lnTo>
                  <a:pt x="49485" y="24108"/>
                </a:lnTo>
                <a:lnTo>
                  <a:pt x="58990" y="32807"/>
                </a:lnTo>
                <a:lnTo>
                  <a:pt x="69091" y="41669"/>
                </a:lnTo>
                <a:lnTo>
                  <a:pt x="78841" y="47606"/>
                </a:lnTo>
                <a:lnTo>
                  <a:pt x="89796" y="56198"/>
                </a:lnTo>
                <a:lnTo>
                  <a:pt x="100295" y="65639"/>
                </a:lnTo>
                <a:lnTo>
                  <a:pt x="108272" y="73142"/>
                </a:lnTo>
                <a:lnTo>
                  <a:pt x="123093" y="87685"/>
                </a:lnTo>
                <a:lnTo>
                  <a:pt x="134296" y="96169"/>
                </a:lnTo>
                <a:lnTo>
                  <a:pt x="140065" y="99821"/>
                </a:lnTo>
                <a:lnTo>
                  <a:pt x="149123" y="109170"/>
                </a:lnTo>
                <a:lnTo>
                  <a:pt x="152929" y="114441"/>
                </a:lnTo>
                <a:lnTo>
                  <a:pt x="157454" y="119940"/>
                </a:lnTo>
                <a:lnTo>
                  <a:pt x="162456" y="125590"/>
                </a:lnTo>
                <a:lnTo>
                  <a:pt x="173312" y="137160"/>
                </a:lnTo>
                <a:lnTo>
                  <a:pt x="184759" y="148917"/>
                </a:lnTo>
                <a:lnTo>
                  <a:pt x="196468" y="158110"/>
                </a:lnTo>
                <a:lnTo>
                  <a:pt x="208293" y="166496"/>
                </a:lnTo>
                <a:lnTo>
                  <a:pt x="220172" y="176838"/>
                </a:lnTo>
                <a:lnTo>
                  <a:pt x="225127" y="182373"/>
                </a:lnTo>
                <a:lnTo>
                  <a:pt x="229424" y="188048"/>
                </a:lnTo>
                <a:lnTo>
                  <a:pt x="233281" y="193816"/>
                </a:lnTo>
                <a:lnTo>
                  <a:pt x="242865" y="202870"/>
                </a:lnTo>
                <a:lnTo>
                  <a:pt x="253747" y="211194"/>
                </a:lnTo>
                <a:lnTo>
                  <a:pt x="265204" y="221508"/>
                </a:lnTo>
                <a:lnTo>
                  <a:pt x="274270" y="230060"/>
                </a:lnTo>
                <a:lnTo>
                  <a:pt x="287607" y="243100"/>
                </a:lnTo>
                <a:lnTo>
                  <a:pt x="342301" y="297614"/>
                </a:lnTo>
                <a:lnTo>
                  <a:pt x="345283" y="299602"/>
                </a:lnTo>
                <a:lnTo>
                  <a:pt x="354229" y="303392"/>
                </a:lnTo>
                <a:lnTo>
                  <a:pt x="366149" y="313059"/>
                </a:lnTo>
                <a:lnTo>
                  <a:pt x="373323" y="319782"/>
                </a:lnTo>
                <a:lnTo>
                  <a:pt x="374905" y="320334"/>
                </a:lnTo>
                <a:lnTo>
                  <a:pt x="379311" y="320947"/>
                </a:lnTo>
                <a:lnTo>
                  <a:pt x="381877" y="322103"/>
                </a:lnTo>
                <a:lnTo>
                  <a:pt x="391311" y="329083"/>
                </a:lnTo>
                <a:lnTo>
                  <a:pt x="394881" y="329796"/>
                </a:lnTo>
                <a:lnTo>
                  <a:pt x="397223" y="329986"/>
                </a:lnTo>
                <a:lnTo>
                  <a:pt x="398784" y="331106"/>
                </a:lnTo>
                <a:lnTo>
                  <a:pt x="399825" y="332844"/>
                </a:lnTo>
                <a:lnTo>
                  <a:pt x="401908" y="33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Annotation290"/>
          <p:cNvSpPr/>
          <p:nvPr/>
        </p:nvSpPr>
        <p:spPr>
          <a:xfrm>
            <a:off x="8192476" y="4830961"/>
            <a:ext cx="89395" cy="8931"/>
          </a:xfrm>
          <a:custGeom>
            <a:avLst/>
            <a:gdLst/>
            <a:ahLst/>
            <a:cxnLst/>
            <a:rect l="0" t="0" r="0" b="0"/>
            <a:pathLst>
              <a:path w="89395" h="8931">
                <a:moveTo>
                  <a:pt x="0" y="8930"/>
                </a:moveTo>
                <a:lnTo>
                  <a:pt x="12442" y="8930"/>
                </a:lnTo>
                <a:lnTo>
                  <a:pt x="16241" y="7937"/>
                </a:lnTo>
                <a:lnTo>
                  <a:pt x="20760" y="6284"/>
                </a:lnTo>
                <a:lnTo>
                  <a:pt x="25760" y="4190"/>
                </a:lnTo>
                <a:lnTo>
                  <a:pt x="30086" y="2793"/>
                </a:lnTo>
                <a:lnTo>
                  <a:pt x="33962" y="1862"/>
                </a:lnTo>
                <a:lnTo>
                  <a:pt x="37541" y="1241"/>
                </a:lnTo>
                <a:lnTo>
                  <a:pt x="41913" y="828"/>
                </a:lnTo>
                <a:lnTo>
                  <a:pt x="46814" y="552"/>
                </a:lnTo>
                <a:lnTo>
                  <a:pt x="56565" y="246"/>
                </a:lnTo>
                <a:lnTo>
                  <a:pt x="70917" y="48"/>
                </a:lnTo>
                <a:lnTo>
                  <a:pt x="893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Annotation291"/>
          <p:cNvSpPr/>
          <p:nvPr/>
        </p:nvSpPr>
        <p:spPr>
          <a:xfrm>
            <a:off x="8415962" y="4616649"/>
            <a:ext cx="1" cy="258961"/>
          </a:xfrm>
          <a:custGeom>
            <a:avLst/>
            <a:gdLst/>
            <a:ahLst/>
            <a:cxnLst/>
            <a:rect l="0" t="0" r="0" b="0"/>
            <a:pathLst>
              <a:path w="1" h="258961">
                <a:moveTo>
                  <a:pt x="0" y="0"/>
                </a:moveTo>
                <a:lnTo>
                  <a:pt x="0" y="258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Annotation292"/>
          <p:cNvSpPr/>
          <p:nvPr/>
        </p:nvSpPr>
        <p:spPr>
          <a:xfrm>
            <a:off x="5359049" y="6090173"/>
            <a:ext cx="258867" cy="508697"/>
          </a:xfrm>
          <a:custGeom>
            <a:avLst/>
            <a:gdLst/>
            <a:ahLst/>
            <a:cxnLst/>
            <a:rect l="0" t="0" r="0" b="0"/>
            <a:pathLst>
              <a:path w="258867" h="508697">
                <a:moveTo>
                  <a:pt x="17501" y="62382"/>
                </a:moveTo>
                <a:lnTo>
                  <a:pt x="9804" y="62382"/>
                </a:lnTo>
                <a:lnTo>
                  <a:pt x="9390" y="63373"/>
                </a:lnTo>
                <a:lnTo>
                  <a:pt x="8930" y="67122"/>
                </a:lnTo>
                <a:lnTo>
                  <a:pt x="7814" y="68519"/>
                </a:lnTo>
                <a:lnTo>
                  <a:pt x="6077" y="69449"/>
                </a:lnTo>
                <a:lnTo>
                  <a:pt x="897" y="70944"/>
                </a:lnTo>
                <a:lnTo>
                  <a:pt x="473" y="72058"/>
                </a:lnTo>
                <a:lnTo>
                  <a:pt x="0" y="75943"/>
                </a:lnTo>
                <a:lnTo>
                  <a:pt x="868" y="78368"/>
                </a:lnTo>
                <a:lnTo>
                  <a:pt x="5841" y="86521"/>
                </a:lnTo>
                <a:lnTo>
                  <a:pt x="7353" y="92293"/>
                </a:lnTo>
                <a:lnTo>
                  <a:pt x="8203" y="101120"/>
                </a:lnTo>
                <a:lnTo>
                  <a:pt x="9316" y="104082"/>
                </a:lnTo>
                <a:lnTo>
                  <a:pt x="14635" y="112991"/>
                </a:lnTo>
                <a:lnTo>
                  <a:pt x="19584" y="127537"/>
                </a:lnTo>
                <a:lnTo>
                  <a:pt x="24387" y="136980"/>
                </a:lnTo>
                <a:lnTo>
                  <a:pt x="29832" y="144484"/>
                </a:lnTo>
                <a:lnTo>
                  <a:pt x="35563" y="151127"/>
                </a:lnTo>
                <a:lnTo>
                  <a:pt x="38482" y="154287"/>
                </a:lnTo>
                <a:lnTo>
                  <a:pt x="41422" y="156394"/>
                </a:lnTo>
                <a:lnTo>
                  <a:pt x="47336" y="158735"/>
                </a:lnTo>
                <a:lnTo>
                  <a:pt x="53275" y="162421"/>
                </a:lnTo>
                <a:lnTo>
                  <a:pt x="56250" y="164793"/>
                </a:lnTo>
                <a:lnTo>
                  <a:pt x="59226" y="165382"/>
                </a:lnTo>
                <a:lnTo>
                  <a:pt x="62204" y="164783"/>
                </a:lnTo>
                <a:lnTo>
                  <a:pt x="68161" y="162464"/>
                </a:lnTo>
                <a:lnTo>
                  <a:pt x="74119" y="161433"/>
                </a:lnTo>
                <a:lnTo>
                  <a:pt x="77098" y="160166"/>
                </a:lnTo>
                <a:lnTo>
                  <a:pt x="83058" y="156112"/>
                </a:lnTo>
                <a:lnTo>
                  <a:pt x="89017" y="151003"/>
                </a:lnTo>
                <a:lnTo>
                  <a:pt x="94977" y="145425"/>
                </a:lnTo>
                <a:lnTo>
                  <a:pt x="109876" y="130803"/>
                </a:lnTo>
                <a:lnTo>
                  <a:pt x="115835" y="122226"/>
                </a:lnTo>
                <a:lnTo>
                  <a:pt x="121795" y="112791"/>
                </a:lnTo>
                <a:lnTo>
                  <a:pt x="127754" y="105291"/>
                </a:lnTo>
                <a:lnTo>
                  <a:pt x="133715" y="96005"/>
                </a:lnTo>
                <a:lnTo>
                  <a:pt x="136694" y="90750"/>
                </a:lnTo>
                <a:lnTo>
                  <a:pt x="140005" y="79620"/>
                </a:lnTo>
                <a:lnTo>
                  <a:pt x="142470" y="68058"/>
                </a:lnTo>
                <a:lnTo>
                  <a:pt x="146876" y="56305"/>
                </a:lnTo>
                <a:lnTo>
                  <a:pt x="151655" y="38729"/>
                </a:lnTo>
                <a:lnTo>
                  <a:pt x="157460" y="23844"/>
                </a:lnTo>
                <a:lnTo>
                  <a:pt x="160128" y="10980"/>
                </a:lnTo>
                <a:lnTo>
                  <a:pt x="163001" y="7125"/>
                </a:lnTo>
                <a:lnTo>
                  <a:pt x="169360" y="0"/>
                </a:lnTo>
                <a:lnTo>
                  <a:pt x="174184" y="4651"/>
                </a:lnTo>
                <a:lnTo>
                  <a:pt x="175593" y="7028"/>
                </a:lnTo>
                <a:lnTo>
                  <a:pt x="177159" y="12313"/>
                </a:lnTo>
                <a:lnTo>
                  <a:pt x="178164" y="24784"/>
                </a:lnTo>
                <a:lnTo>
                  <a:pt x="178362" y="45327"/>
                </a:lnTo>
                <a:lnTo>
                  <a:pt x="178402" y="68494"/>
                </a:lnTo>
                <a:lnTo>
                  <a:pt x="181055" y="82958"/>
                </a:lnTo>
                <a:lnTo>
                  <a:pt x="183154" y="90982"/>
                </a:lnTo>
                <a:lnTo>
                  <a:pt x="184553" y="99308"/>
                </a:lnTo>
                <a:lnTo>
                  <a:pt x="185485" y="107835"/>
                </a:lnTo>
                <a:lnTo>
                  <a:pt x="186107" y="116496"/>
                </a:lnTo>
                <a:lnTo>
                  <a:pt x="186522" y="125247"/>
                </a:lnTo>
                <a:lnTo>
                  <a:pt x="186982" y="142908"/>
                </a:lnTo>
                <a:lnTo>
                  <a:pt x="188098" y="152777"/>
                </a:lnTo>
                <a:lnTo>
                  <a:pt x="189836" y="163325"/>
                </a:lnTo>
                <a:lnTo>
                  <a:pt x="191987" y="174325"/>
                </a:lnTo>
                <a:lnTo>
                  <a:pt x="193422" y="184635"/>
                </a:lnTo>
                <a:lnTo>
                  <a:pt x="194378" y="194486"/>
                </a:lnTo>
                <a:lnTo>
                  <a:pt x="195015" y="204029"/>
                </a:lnTo>
                <a:lnTo>
                  <a:pt x="195440" y="214360"/>
                </a:lnTo>
                <a:lnTo>
                  <a:pt x="196039" y="246870"/>
                </a:lnTo>
                <a:lnTo>
                  <a:pt x="196257" y="294154"/>
                </a:lnTo>
                <a:lnTo>
                  <a:pt x="195275" y="304208"/>
                </a:lnTo>
                <a:lnTo>
                  <a:pt x="193626" y="314881"/>
                </a:lnTo>
                <a:lnTo>
                  <a:pt x="191535" y="325964"/>
                </a:lnTo>
                <a:lnTo>
                  <a:pt x="190140" y="336330"/>
                </a:lnTo>
                <a:lnTo>
                  <a:pt x="189210" y="346217"/>
                </a:lnTo>
                <a:lnTo>
                  <a:pt x="188590" y="355785"/>
                </a:lnTo>
                <a:lnTo>
                  <a:pt x="187184" y="365140"/>
                </a:lnTo>
                <a:lnTo>
                  <a:pt x="185254" y="374353"/>
                </a:lnTo>
                <a:lnTo>
                  <a:pt x="182973" y="383472"/>
                </a:lnTo>
                <a:lnTo>
                  <a:pt x="180459" y="392528"/>
                </a:lnTo>
                <a:lnTo>
                  <a:pt x="175017" y="410527"/>
                </a:lnTo>
                <a:lnTo>
                  <a:pt x="166369" y="437395"/>
                </a:lnTo>
                <a:lnTo>
                  <a:pt x="160478" y="452627"/>
                </a:lnTo>
                <a:lnTo>
                  <a:pt x="154549" y="466011"/>
                </a:lnTo>
                <a:lnTo>
                  <a:pt x="148602" y="478575"/>
                </a:lnTo>
                <a:lnTo>
                  <a:pt x="144633" y="483711"/>
                </a:lnTo>
                <a:lnTo>
                  <a:pt x="140000" y="488127"/>
                </a:lnTo>
                <a:lnTo>
                  <a:pt x="134925" y="492064"/>
                </a:lnTo>
                <a:lnTo>
                  <a:pt x="130548" y="495680"/>
                </a:lnTo>
                <a:lnTo>
                  <a:pt x="123036" y="502344"/>
                </a:lnTo>
                <a:lnTo>
                  <a:pt x="118650" y="504518"/>
                </a:lnTo>
                <a:lnTo>
                  <a:pt x="113738" y="505967"/>
                </a:lnTo>
                <a:lnTo>
                  <a:pt x="108477" y="506934"/>
                </a:lnTo>
                <a:lnTo>
                  <a:pt x="102984" y="507577"/>
                </a:lnTo>
                <a:lnTo>
                  <a:pt x="97335" y="508006"/>
                </a:lnTo>
                <a:lnTo>
                  <a:pt x="86754" y="508484"/>
                </a:lnTo>
                <a:lnTo>
                  <a:pt x="78740" y="508696"/>
                </a:lnTo>
                <a:lnTo>
                  <a:pt x="74221" y="507761"/>
                </a:lnTo>
                <a:lnTo>
                  <a:pt x="69220" y="506145"/>
                </a:lnTo>
                <a:lnTo>
                  <a:pt x="63899" y="504075"/>
                </a:lnTo>
                <a:lnTo>
                  <a:pt x="59359" y="502695"/>
                </a:lnTo>
                <a:lnTo>
                  <a:pt x="51666" y="501162"/>
                </a:lnTo>
                <a:lnTo>
                  <a:pt x="44936" y="497836"/>
                </a:lnTo>
                <a:lnTo>
                  <a:pt x="38634" y="493049"/>
                </a:lnTo>
                <a:lnTo>
                  <a:pt x="32523" y="487615"/>
                </a:lnTo>
                <a:lnTo>
                  <a:pt x="30496" y="484777"/>
                </a:lnTo>
                <a:lnTo>
                  <a:pt x="28243" y="478977"/>
                </a:lnTo>
                <a:lnTo>
                  <a:pt x="26975" y="465394"/>
                </a:lnTo>
                <a:lnTo>
                  <a:pt x="26678" y="454487"/>
                </a:lnTo>
                <a:lnTo>
                  <a:pt x="26454" y="408828"/>
                </a:lnTo>
                <a:lnTo>
                  <a:pt x="27444" y="402487"/>
                </a:lnTo>
                <a:lnTo>
                  <a:pt x="33580" y="387829"/>
                </a:lnTo>
                <a:lnTo>
                  <a:pt x="47455" y="359777"/>
                </a:lnTo>
                <a:lnTo>
                  <a:pt x="51377" y="354903"/>
                </a:lnTo>
                <a:lnTo>
                  <a:pt x="55977" y="350662"/>
                </a:lnTo>
                <a:lnTo>
                  <a:pt x="61031" y="346842"/>
                </a:lnTo>
                <a:lnTo>
                  <a:pt x="65393" y="342311"/>
                </a:lnTo>
                <a:lnTo>
                  <a:pt x="72889" y="331985"/>
                </a:lnTo>
                <a:lnTo>
                  <a:pt x="79531" y="323427"/>
                </a:lnTo>
                <a:lnTo>
                  <a:pt x="82693" y="319755"/>
                </a:lnTo>
                <a:lnTo>
                  <a:pt x="86787" y="316316"/>
                </a:lnTo>
                <a:lnTo>
                  <a:pt x="91504" y="313030"/>
                </a:lnTo>
                <a:lnTo>
                  <a:pt x="96634" y="309848"/>
                </a:lnTo>
                <a:lnTo>
                  <a:pt x="102041" y="305742"/>
                </a:lnTo>
                <a:lnTo>
                  <a:pt x="107632" y="301020"/>
                </a:lnTo>
                <a:lnTo>
                  <a:pt x="113347" y="295888"/>
                </a:lnTo>
                <a:lnTo>
                  <a:pt x="119142" y="291475"/>
                </a:lnTo>
                <a:lnTo>
                  <a:pt x="124993" y="287540"/>
                </a:lnTo>
                <a:lnTo>
                  <a:pt x="130879" y="283924"/>
                </a:lnTo>
                <a:lnTo>
                  <a:pt x="136791" y="280522"/>
                </a:lnTo>
                <a:lnTo>
                  <a:pt x="148656" y="274096"/>
                </a:lnTo>
                <a:lnTo>
                  <a:pt x="154602" y="271986"/>
                </a:lnTo>
                <a:lnTo>
                  <a:pt x="160552" y="270579"/>
                </a:lnTo>
                <a:lnTo>
                  <a:pt x="166505" y="269640"/>
                </a:lnTo>
                <a:lnTo>
                  <a:pt x="172460" y="268023"/>
                </a:lnTo>
                <a:lnTo>
                  <a:pt x="178417" y="265953"/>
                </a:lnTo>
                <a:lnTo>
                  <a:pt x="184375" y="263580"/>
                </a:lnTo>
                <a:lnTo>
                  <a:pt x="189340" y="261006"/>
                </a:lnTo>
                <a:lnTo>
                  <a:pt x="193643" y="258298"/>
                </a:lnTo>
                <a:lnTo>
                  <a:pt x="197505" y="255500"/>
                </a:lnTo>
                <a:lnTo>
                  <a:pt x="202067" y="253635"/>
                </a:lnTo>
                <a:lnTo>
                  <a:pt x="207094" y="252392"/>
                </a:lnTo>
                <a:lnTo>
                  <a:pt x="212433" y="251563"/>
                </a:lnTo>
                <a:lnTo>
                  <a:pt x="216985" y="250018"/>
                </a:lnTo>
                <a:lnTo>
                  <a:pt x="224691" y="245656"/>
                </a:lnTo>
                <a:lnTo>
                  <a:pt x="229130" y="244096"/>
                </a:lnTo>
                <a:lnTo>
                  <a:pt x="234075" y="243056"/>
                </a:lnTo>
                <a:lnTo>
                  <a:pt x="239359" y="242363"/>
                </a:lnTo>
                <a:lnTo>
                  <a:pt x="243875" y="240908"/>
                </a:lnTo>
                <a:lnTo>
                  <a:pt x="247879" y="238946"/>
                </a:lnTo>
                <a:lnTo>
                  <a:pt x="258866" y="2320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Annotation293"/>
          <p:cNvSpPr/>
          <p:nvPr/>
        </p:nvSpPr>
        <p:spPr>
          <a:xfrm>
            <a:off x="6806862" y="6111692"/>
            <a:ext cx="98335" cy="76582"/>
          </a:xfrm>
          <a:custGeom>
            <a:avLst/>
            <a:gdLst/>
            <a:ahLst/>
            <a:cxnLst/>
            <a:rect l="0" t="0" r="0" b="0"/>
            <a:pathLst>
              <a:path w="98335" h="76582">
                <a:moveTo>
                  <a:pt x="0" y="5144"/>
                </a:moveTo>
                <a:lnTo>
                  <a:pt x="0" y="0"/>
                </a:lnTo>
                <a:lnTo>
                  <a:pt x="0" y="4885"/>
                </a:lnTo>
                <a:lnTo>
                  <a:pt x="993" y="5964"/>
                </a:lnTo>
                <a:lnTo>
                  <a:pt x="7697" y="12810"/>
                </a:lnTo>
                <a:lnTo>
                  <a:pt x="13317" y="18440"/>
                </a:lnTo>
                <a:lnTo>
                  <a:pt x="15831" y="19961"/>
                </a:lnTo>
                <a:lnTo>
                  <a:pt x="18500" y="20975"/>
                </a:lnTo>
                <a:lnTo>
                  <a:pt x="21273" y="21651"/>
                </a:lnTo>
                <a:lnTo>
                  <a:pt x="25108" y="23094"/>
                </a:lnTo>
                <a:lnTo>
                  <a:pt x="29651" y="25048"/>
                </a:lnTo>
                <a:lnTo>
                  <a:pt x="34667" y="27343"/>
                </a:lnTo>
                <a:lnTo>
                  <a:pt x="39003" y="29865"/>
                </a:lnTo>
                <a:lnTo>
                  <a:pt x="42888" y="32539"/>
                </a:lnTo>
                <a:lnTo>
                  <a:pt x="46470" y="35314"/>
                </a:lnTo>
                <a:lnTo>
                  <a:pt x="49853" y="38155"/>
                </a:lnTo>
                <a:lnTo>
                  <a:pt x="53101" y="41043"/>
                </a:lnTo>
                <a:lnTo>
                  <a:pt x="56259" y="43959"/>
                </a:lnTo>
                <a:lnTo>
                  <a:pt x="59358" y="45903"/>
                </a:lnTo>
                <a:lnTo>
                  <a:pt x="62417" y="47200"/>
                </a:lnTo>
                <a:lnTo>
                  <a:pt x="65450" y="48064"/>
                </a:lnTo>
                <a:lnTo>
                  <a:pt x="68465" y="49632"/>
                </a:lnTo>
                <a:lnTo>
                  <a:pt x="71469" y="51670"/>
                </a:lnTo>
                <a:lnTo>
                  <a:pt x="74464" y="54020"/>
                </a:lnTo>
                <a:lnTo>
                  <a:pt x="77454" y="55587"/>
                </a:lnTo>
                <a:lnTo>
                  <a:pt x="80440" y="56633"/>
                </a:lnTo>
                <a:lnTo>
                  <a:pt x="83425" y="57329"/>
                </a:lnTo>
                <a:lnTo>
                  <a:pt x="85415" y="58786"/>
                </a:lnTo>
                <a:lnTo>
                  <a:pt x="86741" y="60748"/>
                </a:lnTo>
                <a:lnTo>
                  <a:pt x="87626" y="63050"/>
                </a:lnTo>
                <a:lnTo>
                  <a:pt x="89209" y="64584"/>
                </a:lnTo>
                <a:lnTo>
                  <a:pt x="91256" y="65607"/>
                </a:lnTo>
                <a:lnTo>
                  <a:pt x="93615" y="66288"/>
                </a:lnTo>
                <a:lnTo>
                  <a:pt x="95189" y="67734"/>
                </a:lnTo>
                <a:lnTo>
                  <a:pt x="96237" y="69691"/>
                </a:lnTo>
                <a:lnTo>
                  <a:pt x="98334" y="76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Annotation294"/>
          <p:cNvSpPr/>
          <p:nvPr/>
        </p:nvSpPr>
        <p:spPr>
          <a:xfrm>
            <a:off x="6788983" y="6215063"/>
            <a:ext cx="107275" cy="17860"/>
          </a:xfrm>
          <a:custGeom>
            <a:avLst/>
            <a:gdLst/>
            <a:ahLst/>
            <a:cxnLst/>
            <a:rect l="0" t="0" r="0" b="0"/>
            <a:pathLst>
              <a:path w="107275" h="17860">
                <a:moveTo>
                  <a:pt x="0" y="0"/>
                </a:moveTo>
                <a:lnTo>
                  <a:pt x="4745" y="0"/>
                </a:lnTo>
                <a:lnTo>
                  <a:pt x="7137" y="991"/>
                </a:lnTo>
                <a:lnTo>
                  <a:pt x="9724" y="2645"/>
                </a:lnTo>
                <a:lnTo>
                  <a:pt x="12443" y="4740"/>
                </a:lnTo>
                <a:lnTo>
                  <a:pt x="15249" y="7129"/>
                </a:lnTo>
                <a:lnTo>
                  <a:pt x="18112" y="9713"/>
                </a:lnTo>
                <a:lnTo>
                  <a:pt x="21014" y="12428"/>
                </a:lnTo>
                <a:lnTo>
                  <a:pt x="23942" y="14239"/>
                </a:lnTo>
                <a:lnTo>
                  <a:pt x="26888" y="15446"/>
                </a:lnTo>
                <a:lnTo>
                  <a:pt x="29844" y="16250"/>
                </a:lnTo>
                <a:lnTo>
                  <a:pt x="32809" y="16786"/>
                </a:lnTo>
                <a:lnTo>
                  <a:pt x="35779" y="17144"/>
                </a:lnTo>
                <a:lnTo>
                  <a:pt x="38751" y="17382"/>
                </a:lnTo>
                <a:lnTo>
                  <a:pt x="42720" y="17541"/>
                </a:lnTo>
                <a:lnTo>
                  <a:pt x="56804" y="17765"/>
                </a:lnTo>
                <a:lnTo>
                  <a:pt x="10727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Annotation295"/>
          <p:cNvSpPr/>
          <p:nvPr/>
        </p:nvSpPr>
        <p:spPr>
          <a:xfrm>
            <a:off x="7191259" y="6036469"/>
            <a:ext cx="277123" cy="267891"/>
          </a:xfrm>
          <a:custGeom>
            <a:avLst/>
            <a:gdLst/>
            <a:ahLst/>
            <a:cxnLst/>
            <a:rect l="0" t="0" r="0" b="0"/>
            <a:pathLst>
              <a:path w="277123" h="267891">
                <a:moveTo>
                  <a:pt x="277122" y="0"/>
                </a:moveTo>
                <a:lnTo>
                  <a:pt x="269425" y="0"/>
                </a:lnTo>
                <a:lnTo>
                  <a:pt x="269011" y="992"/>
                </a:lnTo>
                <a:lnTo>
                  <a:pt x="268215" y="8562"/>
                </a:lnTo>
                <a:lnTo>
                  <a:pt x="268192" y="13561"/>
                </a:lnTo>
                <a:lnTo>
                  <a:pt x="267196" y="15986"/>
                </a:lnTo>
                <a:lnTo>
                  <a:pt x="261047" y="24139"/>
                </a:lnTo>
                <a:lnTo>
                  <a:pt x="255741" y="29911"/>
                </a:lnTo>
                <a:lnTo>
                  <a:pt x="252935" y="33831"/>
                </a:lnTo>
                <a:lnTo>
                  <a:pt x="250071" y="38429"/>
                </a:lnTo>
                <a:lnTo>
                  <a:pt x="247169" y="43478"/>
                </a:lnTo>
                <a:lnTo>
                  <a:pt x="243248" y="48830"/>
                </a:lnTo>
                <a:lnTo>
                  <a:pt x="238647" y="54381"/>
                </a:lnTo>
                <a:lnTo>
                  <a:pt x="233593" y="60067"/>
                </a:lnTo>
                <a:lnTo>
                  <a:pt x="222680" y="71675"/>
                </a:lnTo>
                <a:lnTo>
                  <a:pt x="216989" y="77549"/>
                </a:lnTo>
                <a:lnTo>
                  <a:pt x="211209" y="84442"/>
                </a:lnTo>
                <a:lnTo>
                  <a:pt x="205368" y="92013"/>
                </a:lnTo>
                <a:lnTo>
                  <a:pt x="199488" y="100037"/>
                </a:lnTo>
                <a:lnTo>
                  <a:pt x="192588" y="107371"/>
                </a:lnTo>
                <a:lnTo>
                  <a:pt x="185009" y="114245"/>
                </a:lnTo>
                <a:lnTo>
                  <a:pt x="176975" y="120812"/>
                </a:lnTo>
                <a:lnTo>
                  <a:pt x="169634" y="128166"/>
                </a:lnTo>
                <a:lnTo>
                  <a:pt x="162753" y="136045"/>
                </a:lnTo>
                <a:lnTo>
                  <a:pt x="156179" y="144275"/>
                </a:lnTo>
                <a:lnTo>
                  <a:pt x="149810" y="151746"/>
                </a:lnTo>
                <a:lnTo>
                  <a:pt x="143576" y="158710"/>
                </a:lnTo>
                <a:lnTo>
                  <a:pt x="137436" y="165338"/>
                </a:lnTo>
                <a:lnTo>
                  <a:pt x="114554" y="188887"/>
                </a:lnTo>
                <a:lnTo>
                  <a:pt x="107161" y="195378"/>
                </a:lnTo>
                <a:lnTo>
                  <a:pt x="100246" y="200698"/>
                </a:lnTo>
                <a:lnTo>
                  <a:pt x="93648" y="205236"/>
                </a:lnTo>
                <a:lnTo>
                  <a:pt x="87263" y="210245"/>
                </a:lnTo>
                <a:lnTo>
                  <a:pt x="81021" y="215570"/>
                </a:lnTo>
                <a:lnTo>
                  <a:pt x="69780" y="225785"/>
                </a:lnTo>
                <a:lnTo>
                  <a:pt x="61473" y="233633"/>
                </a:lnTo>
                <a:lnTo>
                  <a:pt x="55882" y="237114"/>
                </a:lnTo>
                <a:lnTo>
                  <a:pt x="49173" y="240428"/>
                </a:lnTo>
                <a:lnTo>
                  <a:pt x="41721" y="243629"/>
                </a:lnTo>
                <a:lnTo>
                  <a:pt x="35760" y="246756"/>
                </a:lnTo>
                <a:lnTo>
                  <a:pt x="30792" y="249832"/>
                </a:lnTo>
                <a:lnTo>
                  <a:pt x="22625" y="255896"/>
                </a:lnTo>
                <a:lnTo>
                  <a:pt x="15683" y="261898"/>
                </a:lnTo>
                <a:lnTo>
                  <a:pt x="12442" y="263895"/>
                </a:lnTo>
                <a:lnTo>
                  <a:pt x="9288" y="265227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Annotation296"/>
          <p:cNvSpPr/>
          <p:nvPr/>
        </p:nvSpPr>
        <p:spPr>
          <a:xfrm>
            <a:off x="7146561" y="6027539"/>
            <a:ext cx="286064" cy="294681"/>
          </a:xfrm>
          <a:custGeom>
            <a:avLst/>
            <a:gdLst/>
            <a:ahLst/>
            <a:cxnLst/>
            <a:rect l="0" t="0" r="0" b="0"/>
            <a:pathLst>
              <a:path w="286064" h="294681">
                <a:moveTo>
                  <a:pt x="0" y="0"/>
                </a:moveTo>
                <a:lnTo>
                  <a:pt x="0" y="12429"/>
                </a:lnTo>
                <a:lnTo>
                  <a:pt x="993" y="15231"/>
                </a:lnTo>
                <a:lnTo>
                  <a:pt x="4745" y="20991"/>
                </a:lnTo>
                <a:lnTo>
                  <a:pt x="12373" y="26858"/>
                </a:lnTo>
                <a:lnTo>
                  <a:pt x="17188" y="29811"/>
                </a:lnTo>
                <a:lnTo>
                  <a:pt x="22384" y="33765"/>
                </a:lnTo>
                <a:lnTo>
                  <a:pt x="27835" y="38385"/>
                </a:lnTo>
                <a:lnTo>
                  <a:pt x="33456" y="43449"/>
                </a:lnTo>
                <a:lnTo>
                  <a:pt x="38196" y="48809"/>
                </a:lnTo>
                <a:lnTo>
                  <a:pt x="42350" y="54368"/>
                </a:lnTo>
                <a:lnTo>
                  <a:pt x="46112" y="60058"/>
                </a:lnTo>
                <a:lnTo>
                  <a:pt x="50607" y="65836"/>
                </a:lnTo>
                <a:lnTo>
                  <a:pt x="55590" y="71671"/>
                </a:lnTo>
                <a:lnTo>
                  <a:pt x="60898" y="77547"/>
                </a:lnTo>
                <a:lnTo>
                  <a:pt x="72095" y="89366"/>
                </a:lnTo>
                <a:lnTo>
                  <a:pt x="77861" y="95296"/>
                </a:lnTo>
                <a:lnTo>
                  <a:pt x="82699" y="101234"/>
                </a:lnTo>
                <a:lnTo>
                  <a:pt x="86917" y="107176"/>
                </a:lnTo>
                <a:lnTo>
                  <a:pt x="90722" y="113123"/>
                </a:lnTo>
                <a:lnTo>
                  <a:pt x="95247" y="119071"/>
                </a:lnTo>
                <a:lnTo>
                  <a:pt x="100249" y="125022"/>
                </a:lnTo>
                <a:lnTo>
                  <a:pt x="105569" y="130973"/>
                </a:lnTo>
                <a:lnTo>
                  <a:pt x="116780" y="142877"/>
                </a:lnTo>
                <a:lnTo>
                  <a:pt x="122550" y="148829"/>
                </a:lnTo>
                <a:lnTo>
                  <a:pt x="128384" y="153790"/>
                </a:lnTo>
                <a:lnTo>
                  <a:pt x="134260" y="158089"/>
                </a:lnTo>
                <a:lnTo>
                  <a:pt x="140164" y="161948"/>
                </a:lnTo>
                <a:lnTo>
                  <a:pt x="147079" y="167496"/>
                </a:lnTo>
                <a:lnTo>
                  <a:pt x="154669" y="174172"/>
                </a:lnTo>
                <a:lnTo>
                  <a:pt x="170055" y="188535"/>
                </a:lnTo>
                <a:lnTo>
                  <a:pt x="183516" y="201532"/>
                </a:lnTo>
                <a:lnTo>
                  <a:pt x="189887" y="206786"/>
                </a:lnTo>
                <a:lnTo>
                  <a:pt x="196119" y="211278"/>
                </a:lnTo>
                <a:lnTo>
                  <a:pt x="202263" y="215266"/>
                </a:lnTo>
                <a:lnTo>
                  <a:pt x="207351" y="219910"/>
                </a:lnTo>
                <a:lnTo>
                  <a:pt x="211736" y="224989"/>
                </a:lnTo>
                <a:lnTo>
                  <a:pt x="215652" y="230360"/>
                </a:lnTo>
                <a:lnTo>
                  <a:pt x="220250" y="234933"/>
                </a:lnTo>
                <a:lnTo>
                  <a:pt x="225302" y="238973"/>
                </a:lnTo>
                <a:lnTo>
                  <a:pt x="230656" y="242659"/>
                </a:lnTo>
                <a:lnTo>
                  <a:pt x="236213" y="247101"/>
                </a:lnTo>
                <a:lnTo>
                  <a:pt x="241904" y="252047"/>
                </a:lnTo>
                <a:lnTo>
                  <a:pt x="252531" y="261841"/>
                </a:lnTo>
                <a:lnTo>
                  <a:pt x="264098" y="272933"/>
                </a:lnTo>
                <a:lnTo>
                  <a:pt x="286063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Annotation297"/>
          <p:cNvSpPr/>
          <p:nvPr/>
        </p:nvSpPr>
        <p:spPr>
          <a:xfrm>
            <a:off x="7629660" y="5929313"/>
            <a:ext cx="62209" cy="8930"/>
          </a:xfrm>
          <a:custGeom>
            <a:avLst/>
            <a:gdLst/>
            <a:ahLst/>
            <a:cxnLst/>
            <a:rect l="0" t="0" r="0" b="0"/>
            <a:pathLst>
              <a:path w="62209" h="8930">
                <a:moveTo>
                  <a:pt x="8571" y="0"/>
                </a:moveTo>
                <a:lnTo>
                  <a:pt x="0" y="0"/>
                </a:lnTo>
                <a:lnTo>
                  <a:pt x="43228" y="0"/>
                </a:lnTo>
                <a:lnTo>
                  <a:pt x="47568" y="992"/>
                </a:lnTo>
                <a:lnTo>
                  <a:pt x="51454" y="2645"/>
                </a:lnTo>
                <a:lnTo>
                  <a:pt x="62208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Annotation298"/>
          <p:cNvSpPr/>
          <p:nvPr/>
        </p:nvSpPr>
        <p:spPr>
          <a:xfrm>
            <a:off x="7736564" y="5732859"/>
            <a:ext cx="151926" cy="276822"/>
          </a:xfrm>
          <a:custGeom>
            <a:avLst/>
            <a:gdLst/>
            <a:ahLst/>
            <a:cxnLst/>
            <a:rect l="0" t="0" r="0" b="0"/>
            <a:pathLst>
              <a:path w="151926" h="276822">
                <a:moveTo>
                  <a:pt x="26819" y="0"/>
                </a:moveTo>
                <a:lnTo>
                  <a:pt x="19122" y="0"/>
                </a:lnTo>
                <a:lnTo>
                  <a:pt x="47803" y="0"/>
                </a:lnTo>
                <a:lnTo>
                  <a:pt x="50741" y="992"/>
                </a:lnTo>
                <a:lnTo>
                  <a:pt x="53693" y="2646"/>
                </a:lnTo>
                <a:lnTo>
                  <a:pt x="56653" y="4740"/>
                </a:lnTo>
                <a:lnTo>
                  <a:pt x="59621" y="6137"/>
                </a:lnTo>
                <a:lnTo>
                  <a:pt x="62593" y="7068"/>
                </a:lnTo>
                <a:lnTo>
                  <a:pt x="65567" y="7689"/>
                </a:lnTo>
                <a:lnTo>
                  <a:pt x="68543" y="8103"/>
                </a:lnTo>
                <a:lnTo>
                  <a:pt x="71521" y="8378"/>
                </a:lnTo>
                <a:lnTo>
                  <a:pt x="74498" y="8562"/>
                </a:lnTo>
                <a:lnTo>
                  <a:pt x="77478" y="9677"/>
                </a:lnTo>
                <a:lnTo>
                  <a:pt x="80457" y="11412"/>
                </a:lnTo>
                <a:lnTo>
                  <a:pt x="83436" y="13562"/>
                </a:lnTo>
                <a:lnTo>
                  <a:pt x="86415" y="14994"/>
                </a:lnTo>
                <a:lnTo>
                  <a:pt x="89395" y="15949"/>
                </a:lnTo>
                <a:lnTo>
                  <a:pt x="92375" y="16586"/>
                </a:lnTo>
                <a:lnTo>
                  <a:pt x="95354" y="18003"/>
                </a:lnTo>
                <a:lnTo>
                  <a:pt x="98334" y="19939"/>
                </a:lnTo>
                <a:lnTo>
                  <a:pt x="101314" y="22222"/>
                </a:lnTo>
                <a:lnTo>
                  <a:pt x="104294" y="24738"/>
                </a:lnTo>
                <a:lnTo>
                  <a:pt x="107274" y="27406"/>
                </a:lnTo>
                <a:lnTo>
                  <a:pt x="110253" y="30177"/>
                </a:lnTo>
                <a:lnTo>
                  <a:pt x="112240" y="34009"/>
                </a:lnTo>
                <a:lnTo>
                  <a:pt x="113565" y="38547"/>
                </a:lnTo>
                <a:lnTo>
                  <a:pt x="114447" y="43558"/>
                </a:lnTo>
                <a:lnTo>
                  <a:pt x="115036" y="48883"/>
                </a:lnTo>
                <a:lnTo>
                  <a:pt x="115428" y="54417"/>
                </a:lnTo>
                <a:lnTo>
                  <a:pt x="115864" y="64865"/>
                </a:lnTo>
                <a:lnTo>
                  <a:pt x="116057" y="72816"/>
                </a:lnTo>
                <a:lnTo>
                  <a:pt x="115116" y="77318"/>
                </a:lnTo>
                <a:lnTo>
                  <a:pt x="113496" y="82303"/>
                </a:lnTo>
                <a:lnTo>
                  <a:pt x="111421" y="87611"/>
                </a:lnTo>
                <a:lnTo>
                  <a:pt x="110038" y="94126"/>
                </a:lnTo>
                <a:lnTo>
                  <a:pt x="109118" y="101446"/>
                </a:lnTo>
                <a:lnTo>
                  <a:pt x="108502" y="109303"/>
                </a:lnTo>
                <a:lnTo>
                  <a:pt x="107100" y="115532"/>
                </a:lnTo>
                <a:lnTo>
                  <a:pt x="105171" y="120678"/>
                </a:lnTo>
                <a:lnTo>
                  <a:pt x="94939" y="140806"/>
                </a:lnTo>
                <a:lnTo>
                  <a:pt x="92098" y="145464"/>
                </a:lnTo>
                <a:lnTo>
                  <a:pt x="89210" y="149562"/>
                </a:lnTo>
                <a:lnTo>
                  <a:pt x="86292" y="153286"/>
                </a:lnTo>
                <a:lnTo>
                  <a:pt x="83352" y="156762"/>
                </a:lnTo>
                <a:lnTo>
                  <a:pt x="80401" y="160070"/>
                </a:lnTo>
                <a:lnTo>
                  <a:pt x="74472" y="166393"/>
                </a:lnTo>
                <a:lnTo>
                  <a:pt x="59593" y="181532"/>
                </a:lnTo>
                <a:lnTo>
                  <a:pt x="56614" y="183529"/>
                </a:lnTo>
                <a:lnTo>
                  <a:pt x="53635" y="184861"/>
                </a:lnTo>
                <a:lnTo>
                  <a:pt x="50656" y="185749"/>
                </a:lnTo>
                <a:lnTo>
                  <a:pt x="48670" y="187333"/>
                </a:lnTo>
                <a:lnTo>
                  <a:pt x="47345" y="189381"/>
                </a:lnTo>
                <a:lnTo>
                  <a:pt x="46463" y="191739"/>
                </a:lnTo>
                <a:lnTo>
                  <a:pt x="45875" y="192318"/>
                </a:lnTo>
                <a:lnTo>
                  <a:pt x="45482" y="191712"/>
                </a:lnTo>
                <a:lnTo>
                  <a:pt x="44853" y="188351"/>
                </a:lnTo>
                <a:lnTo>
                  <a:pt x="45794" y="188075"/>
                </a:lnTo>
                <a:lnTo>
                  <a:pt x="49489" y="187769"/>
                </a:lnTo>
                <a:lnTo>
                  <a:pt x="50872" y="186695"/>
                </a:lnTo>
                <a:lnTo>
                  <a:pt x="51793" y="184988"/>
                </a:lnTo>
                <a:lnTo>
                  <a:pt x="52408" y="182856"/>
                </a:lnTo>
                <a:lnTo>
                  <a:pt x="55739" y="177843"/>
                </a:lnTo>
                <a:lnTo>
                  <a:pt x="58018" y="175117"/>
                </a:lnTo>
                <a:lnTo>
                  <a:pt x="60531" y="173299"/>
                </a:lnTo>
                <a:lnTo>
                  <a:pt x="63199" y="172088"/>
                </a:lnTo>
                <a:lnTo>
                  <a:pt x="65971" y="171280"/>
                </a:lnTo>
                <a:lnTo>
                  <a:pt x="68813" y="169750"/>
                </a:lnTo>
                <a:lnTo>
                  <a:pt x="71700" y="167737"/>
                </a:lnTo>
                <a:lnTo>
                  <a:pt x="74619" y="165403"/>
                </a:lnTo>
                <a:lnTo>
                  <a:pt x="77557" y="163847"/>
                </a:lnTo>
                <a:lnTo>
                  <a:pt x="80510" y="162809"/>
                </a:lnTo>
                <a:lnTo>
                  <a:pt x="83472" y="162117"/>
                </a:lnTo>
                <a:lnTo>
                  <a:pt x="86439" y="161657"/>
                </a:lnTo>
                <a:lnTo>
                  <a:pt x="89410" y="161350"/>
                </a:lnTo>
                <a:lnTo>
                  <a:pt x="92385" y="161144"/>
                </a:lnTo>
                <a:lnTo>
                  <a:pt x="95361" y="161008"/>
                </a:lnTo>
                <a:lnTo>
                  <a:pt x="101316" y="160856"/>
                </a:lnTo>
                <a:lnTo>
                  <a:pt x="119193" y="160746"/>
                </a:lnTo>
                <a:lnTo>
                  <a:pt x="122173" y="161734"/>
                </a:lnTo>
                <a:lnTo>
                  <a:pt x="125152" y="163385"/>
                </a:lnTo>
                <a:lnTo>
                  <a:pt x="128132" y="165478"/>
                </a:lnTo>
                <a:lnTo>
                  <a:pt x="131112" y="167866"/>
                </a:lnTo>
                <a:lnTo>
                  <a:pt x="134092" y="170450"/>
                </a:lnTo>
                <a:lnTo>
                  <a:pt x="137071" y="173165"/>
                </a:lnTo>
                <a:lnTo>
                  <a:pt x="140052" y="174975"/>
                </a:lnTo>
                <a:lnTo>
                  <a:pt x="143031" y="176181"/>
                </a:lnTo>
                <a:lnTo>
                  <a:pt x="146011" y="176985"/>
                </a:lnTo>
                <a:lnTo>
                  <a:pt x="147997" y="178514"/>
                </a:lnTo>
                <a:lnTo>
                  <a:pt x="149322" y="180525"/>
                </a:lnTo>
                <a:lnTo>
                  <a:pt x="150794" y="185405"/>
                </a:lnTo>
                <a:lnTo>
                  <a:pt x="151622" y="193731"/>
                </a:lnTo>
                <a:lnTo>
                  <a:pt x="151816" y="199543"/>
                </a:lnTo>
                <a:lnTo>
                  <a:pt x="151925" y="208393"/>
                </a:lnTo>
                <a:lnTo>
                  <a:pt x="150947" y="211359"/>
                </a:lnTo>
                <a:lnTo>
                  <a:pt x="147212" y="217300"/>
                </a:lnTo>
                <a:lnTo>
                  <a:pt x="144889" y="223247"/>
                </a:lnTo>
                <a:lnTo>
                  <a:pt x="144270" y="226222"/>
                </a:lnTo>
                <a:lnTo>
                  <a:pt x="140933" y="232174"/>
                </a:lnTo>
                <a:lnTo>
                  <a:pt x="138653" y="235150"/>
                </a:lnTo>
                <a:lnTo>
                  <a:pt x="136138" y="238126"/>
                </a:lnTo>
                <a:lnTo>
                  <a:pt x="133470" y="241103"/>
                </a:lnTo>
                <a:lnTo>
                  <a:pt x="130698" y="244079"/>
                </a:lnTo>
                <a:lnTo>
                  <a:pt x="127856" y="246064"/>
                </a:lnTo>
                <a:lnTo>
                  <a:pt x="124969" y="247386"/>
                </a:lnTo>
                <a:lnTo>
                  <a:pt x="122049" y="248268"/>
                </a:lnTo>
                <a:lnTo>
                  <a:pt x="119111" y="249848"/>
                </a:lnTo>
                <a:lnTo>
                  <a:pt x="116158" y="251894"/>
                </a:lnTo>
                <a:lnTo>
                  <a:pt x="113197" y="254250"/>
                </a:lnTo>
                <a:lnTo>
                  <a:pt x="110229" y="255820"/>
                </a:lnTo>
                <a:lnTo>
                  <a:pt x="107258" y="256867"/>
                </a:lnTo>
                <a:lnTo>
                  <a:pt x="104283" y="257565"/>
                </a:lnTo>
                <a:lnTo>
                  <a:pt x="100313" y="259023"/>
                </a:lnTo>
                <a:lnTo>
                  <a:pt x="95680" y="260987"/>
                </a:lnTo>
                <a:lnTo>
                  <a:pt x="90606" y="263288"/>
                </a:lnTo>
                <a:lnTo>
                  <a:pt x="85236" y="264823"/>
                </a:lnTo>
                <a:lnTo>
                  <a:pt x="79669" y="265845"/>
                </a:lnTo>
                <a:lnTo>
                  <a:pt x="73971" y="266527"/>
                </a:lnTo>
                <a:lnTo>
                  <a:pt x="69180" y="267974"/>
                </a:lnTo>
                <a:lnTo>
                  <a:pt x="64992" y="269931"/>
                </a:lnTo>
                <a:lnTo>
                  <a:pt x="61207" y="272228"/>
                </a:lnTo>
                <a:lnTo>
                  <a:pt x="57690" y="273758"/>
                </a:lnTo>
                <a:lnTo>
                  <a:pt x="54353" y="274779"/>
                </a:lnTo>
                <a:lnTo>
                  <a:pt x="51134" y="275460"/>
                </a:lnTo>
                <a:lnTo>
                  <a:pt x="47002" y="275913"/>
                </a:lnTo>
                <a:lnTo>
                  <a:pt x="42260" y="276216"/>
                </a:lnTo>
                <a:lnTo>
                  <a:pt x="37113" y="276417"/>
                </a:lnTo>
                <a:lnTo>
                  <a:pt x="26096" y="276642"/>
                </a:lnTo>
                <a:lnTo>
                  <a:pt x="0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Annotation299"/>
          <p:cNvSpPr/>
          <p:nvPr/>
        </p:nvSpPr>
        <p:spPr>
          <a:xfrm>
            <a:off x="5752007" y="6036469"/>
            <a:ext cx="14092" cy="17419"/>
          </a:xfrm>
          <a:custGeom>
            <a:avLst/>
            <a:gdLst/>
            <a:ahLst/>
            <a:cxnLst/>
            <a:rect l="0" t="0" r="0" b="0"/>
            <a:pathLst>
              <a:path w="14092" h="17419">
                <a:moveTo>
                  <a:pt x="0" y="0"/>
                </a:moveTo>
                <a:lnTo>
                  <a:pt x="0" y="8562"/>
                </a:lnTo>
                <a:lnTo>
                  <a:pt x="993" y="9676"/>
                </a:lnTo>
                <a:lnTo>
                  <a:pt x="4745" y="13561"/>
                </a:lnTo>
                <a:lnTo>
                  <a:pt x="7137" y="14994"/>
                </a:lnTo>
                <a:lnTo>
                  <a:pt x="9724" y="15949"/>
                </a:lnTo>
                <a:lnTo>
                  <a:pt x="12443" y="16586"/>
                </a:lnTo>
                <a:lnTo>
                  <a:pt x="14091" y="174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5753250" y="6152555"/>
            <a:ext cx="3210" cy="1"/>
          </a:xfrm>
          <a:custGeom>
            <a:avLst/>
            <a:gdLst/>
            <a:ahLst/>
            <a:cxnLst/>
            <a:rect l="0" t="0" r="0" b="0"/>
            <a:pathLst>
              <a:path w="3210" h="1">
                <a:moveTo>
                  <a:pt x="3209" y="0"/>
                </a:moveTo>
                <a:lnTo>
                  <a:pt x="0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Annotation301"/>
          <p:cNvSpPr/>
          <p:nvPr/>
        </p:nvSpPr>
        <p:spPr>
          <a:xfrm>
            <a:off x="3758511" y="821942"/>
            <a:ext cx="26441" cy="62098"/>
          </a:xfrm>
          <a:custGeom>
            <a:avLst/>
            <a:gdLst/>
            <a:ahLst/>
            <a:cxnLst/>
            <a:rect l="0" t="0" r="0" b="0"/>
            <a:pathLst>
              <a:path w="26441" h="62098">
                <a:moveTo>
                  <a:pt x="8939" y="62097"/>
                </a:moveTo>
                <a:lnTo>
                  <a:pt x="8939" y="57356"/>
                </a:lnTo>
                <a:lnTo>
                  <a:pt x="7945" y="55960"/>
                </a:lnTo>
                <a:lnTo>
                  <a:pt x="6290" y="55029"/>
                </a:lnTo>
                <a:lnTo>
                  <a:pt x="9" y="53170"/>
                </a:lnTo>
                <a:lnTo>
                  <a:pt x="0" y="53167"/>
                </a:lnTo>
                <a:lnTo>
                  <a:pt x="0" y="57908"/>
                </a:lnTo>
                <a:lnTo>
                  <a:pt x="993" y="58312"/>
                </a:lnTo>
                <a:lnTo>
                  <a:pt x="2648" y="57589"/>
                </a:lnTo>
                <a:lnTo>
                  <a:pt x="8571" y="53426"/>
                </a:lnTo>
                <a:lnTo>
                  <a:pt x="8693" y="52348"/>
                </a:lnTo>
                <a:lnTo>
                  <a:pt x="8775" y="50637"/>
                </a:lnTo>
                <a:lnTo>
                  <a:pt x="8830" y="48504"/>
                </a:lnTo>
                <a:lnTo>
                  <a:pt x="9859" y="46089"/>
                </a:lnTo>
                <a:lnTo>
                  <a:pt x="11539" y="43488"/>
                </a:lnTo>
                <a:lnTo>
                  <a:pt x="13652" y="40761"/>
                </a:lnTo>
                <a:lnTo>
                  <a:pt x="15061" y="37951"/>
                </a:lnTo>
                <a:lnTo>
                  <a:pt x="16000" y="35086"/>
                </a:lnTo>
                <a:lnTo>
                  <a:pt x="17507" y="28098"/>
                </a:lnTo>
                <a:lnTo>
                  <a:pt x="18624" y="26533"/>
                </a:lnTo>
                <a:lnTo>
                  <a:pt x="20362" y="24497"/>
                </a:lnTo>
                <a:lnTo>
                  <a:pt x="22514" y="22148"/>
                </a:lnTo>
                <a:lnTo>
                  <a:pt x="23948" y="19589"/>
                </a:lnTo>
                <a:lnTo>
                  <a:pt x="24904" y="16891"/>
                </a:lnTo>
                <a:lnTo>
                  <a:pt x="26440" y="10173"/>
                </a:lnTo>
                <a:lnTo>
                  <a:pt x="25572" y="8629"/>
                </a:lnTo>
                <a:lnTo>
                  <a:pt x="24001" y="6608"/>
                </a:lnTo>
                <a:lnTo>
                  <a:pt x="18236" y="0"/>
                </a:lnTo>
                <a:lnTo>
                  <a:pt x="17124" y="855"/>
                </a:lnTo>
                <a:lnTo>
                  <a:pt x="15388" y="2418"/>
                </a:lnTo>
                <a:lnTo>
                  <a:pt x="10213" y="7314"/>
                </a:lnTo>
                <a:lnTo>
                  <a:pt x="4571" y="12902"/>
                </a:lnTo>
                <a:lnTo>
                  <a:pt x="3047" y="15410"/>
                </a:lnTo>
                <a:lnTo>
                  <a:pt x="2031" y="18074"/>
                </a:lnTo>
                <a:lnTo>
                  <a:pt x="401" y="24738"/>
                </a:lnTo>
                <a:lnTo>
                  <a:pt x="267" y="26277"/>
                </a:lnTo>
                <a:lnTo>
                  <a:pt x="177" y="28295"/>
                </a:lnTo>
                <a:lnTo>
                  <a:pt x="34" y="33923"/>
                </a:lnTo>
                <a:lnTo>
                  <a:pt x="1016" y="35377"/>
                </a:lnTo>
                <a:lnTo>
                  <a:pt x="2663" y="37338"/>
                </a:lnTo>
                <a:lnTo>
                  <a:pt x="4755" y="39638"/>
                </a:lnTo>
                <a:lnTo>
                  <a:pt x="7143" y="41171"/>
                </a:lnTo>
                <a:lnTo>
                  <a:pt x="9728" y="42193"/>
                </a:lnTo>
                <a:lnTo>
                  <a:pt x="17878" y="442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Annotation302"/>
          <p:cNvSpPr/>
          <p:nvPr/>
        </p:nvSpPr>
        <p:spPr>
          <a:xfrm>
            <a:off x="3767486" y="593486"/>
            <a:ext cx="31927" cy="49453"/>
          </a:xfrm>
          <a:custGeom>
            <a:avLst/>
            <a:gdLst/>
            <a:ahLst/>
            <a:cxnLst/>
            <a:rect l="0" t="0" r="0" b="0"/>
            <a:pathLst>
              <a:path w="31927" h="49453">
                <a:moveTo>
                  <a:pt x="26782" y="31592"/>
                </a:moveTo>
                <a:lnTo>
                  <a:pt x="17875" y="31592"/>
                </a:lnTo>
                <a:lnTo>
                  <a:pt x="17842" y="49340"/>
                </a:lnTo>
                <a:lnTo>
                  <a:pt x="17842" y="44678"/>
                </a:lnTo>
                <a:lnTo>
                  <a:pt x="18836" y="43293"/>
                </a:lnTo>
                <a:lnTo>
                  <a:pt x="20491" y="42369"/>
                </a:lnTo>
                <a:lnTo>
                  <a:pt x="22588" y="41753"/>
                </a:lnTo>
                <a:lnTo>
                  <a:pt x="23986" y="40351"/>
                </a:lnTo>
                <a:lnTo>
                  <a:pt x="24918" y="38423"/>
                </a:lnTo>
                <a:lnTo>
                  <a:pt x="26414" y="32941"/>
                </a:lnTo>
                <a:lnTo>
                  <a:pt x="26537" y="31500"/>
                </a:lnTo>
                <a:lnTo>
                  <a:pt x="26618" y="29546"/>
                </a:lnTo>
                <a:lnTo>
                  <a:pt x="26709" y="24730"/>
                </a:lnTo>
                <a:lnTo>
                  <a:pt x="26750" y="19282"/>
                </a:lnTo>
                <a:lnTo>
                  <a:pt x="27754" y="16440"/>
                </a:lnTo>
                <a:lnTo>
                  <a:pt x="29416" y="13553"/>
                </a:lnTo>
                <a:lnTo>
                  <a:pt x="31518" y="10636"/>
                </a:lnTo>
                <a:lnTo>
                  <a:pt x="31926" y="8692"/>
                </a:lnTo>
                <a:lnTo>
                  <a:pt x="31205" y="7396"/>
                </a:lnTo>
                <a:lnTo>
                  <a:pt x="29730" y="6531"/>
                </a:lnTo>
                <a:lnTo>
                  <a:pt x="28747" y="4963"/>
                </a:lnTo>
                <a:lnTo>
                  <a:pt x="28092" y="2925"/>
                </a:lnTo>
                <a:lnTo>
                  <a:pt x="27656" y="575"/>
                </a:lnTo>
                <a:lnTo>
                  <a:pt x="27365" y="0"/>
                </a:lnTo>
                <a:lnTo>
                  <a:pt x="27170" y="609"/>
                </a:lnTo>
                <a:lnTo>
                  <a:pt x="26859" y="3975"/>
                </a:lnTo>
                <a:lnTo>
                  <a:pt x="25840" y="5243"/>
                </a:lnTo>
                <a:lnTo>
                  <a:pt x="24167" y="7081"/>
                </a:lnTo>
                <a:lnTo>
                  <a:pt x="19660" y="11768"/>
                </a:lnTo>
                <a:lnTo>
                  <a:pt x="4635" y="26920"/>
                </a:lnTo>
                <a:lnTo>
                  <a:pt x="3078" y="29469"/>
                </a:lnTo>
                <a:lnTo>
                  <a:pt x="2040" y="32161"/>
                </a:lnTo>
                <a:lnTo>
                  <a:pt x="1348" y="34948"/>
                </a:lnTo>
                <a:lnTo>
                  <a:pt x="887" y="37798"/>
                </a:lnTo>
                <a:lnTo>
                  <a:pt x="579" y="40690"/>
                </a:lnTo>
                <a:lnTo>
                  <a:pt x="0" y="48939"/>
                </a:lnTo>
                <a:lnTo>
                  <a:pt x="981" y="49110"/>
                </a:lnTo>
                <a:lnTo>
                  <a:pt x="2628" y="49224"/>
                </a:lnTo>
                <a:lnTo>
                  <a:pt x="4720" y="49300"/>
                </a:lnTo>
                <a:lnTo>
                  <a:pt x="17842" y="4945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Annotation303"/>
          <p:cNvSpPr/>
          <p:nvPr/>
        </p:nvSpPr>
        <p:spPr>
          <a:xfrm>
            <a:off x="3999921" y="473407"/>
            <a:ext cx="1108447" cy="571207"/>
          </a:xfrm>
          <a:custGeom>
            <a:avLst/>
            <a:gdLst/>
            <a:ahLst/>
            <a:cxnLst/>
            <a:rect l="0" t="0" r="0" b="0"/>
            <a:pathLst>
              <a:path w="1108447" h="571207">
                <a:moveTo>
                  <a:pt x="107228" y="196319"/>
                </a:moveTo>
                <a:lnTo>
                  <a:pt x="99531" y="196319"/>
                </a:lnTo>
                <a:lnTo>
                  <a:pt x="91397" y="202456"/>
                </a:lnTo>
                <a:lnTo>
                  <a:pt x="85955" y="204008"/>
                </a:lnTo>
                <a:lnTo>
                  <a:pt x="77306" y="204881"/>
                </a:lnTo>
                <a:lnTo>
                  <a:pt x="74368" y="205996"/>
                </a:lnTo>
                <a:lnTo>
                  <a:pt x="68454" y="209880"/>
                </a:lnTo>
                <a:lnTo>
                  <a:pt x="50608" y="226230"/>
                </a:lnTo>
                <a:lnTo>
                  <a:pt x="41671" y="239798"/>
                </a:lnTo>
                <a:lnTo>
                  <a:pt x="29752" y="256024"/>
                </a:lnTo>
                <a:lnTo>
                  <a:pt x="20813" y="271667"/>
                </a:lnTo>
                <a:lnTo>
                  <a:pt x="11874" y="288869"/>
                </a:lnTo>
                <a:lnTo>
                  <a:pt x="3928" y="306534"/>
                </a:lnTo>
                <a:lnTo>
                  <a:pt x="1132" y="323344"/>
                </a:lnTo>
                <a:lnTo>
                  <a:pt x="187" y="341061"/>
                </a:lnTo>
                <a:lnTo>
                  <a:pt x="0" y="358635"/>
                </a:lnTo>
                <a:lnTo>
                  <a:pt x="979" y="362077"/>
                </a:lnTo>
                <a:lnTo>
                  <a:pt x="4714" y="368547"/>
                </a:lnTo>
                <a:lnTo>
                  <a:pt x="12401" y="377767"/>
                </a:lnTo>
                <a:lnTo>
                  <a:pt x="15205" y="379792"/>
                </a:lnTo>
                <a:lnTo>
                  <a:pt x="20970" y="382043"/>
                </a:lnTo>
                <a:lnTo>
                  <a:pt x="23897" y="381650"/>
                </a:lnTo>
                <a:lnTo>
                  <a:pt x="26842" y="380397"/>
                </a:lnTo>
                <a:lnTo>
                  <a:pt x="55332" y="362805"/>
                </a:lnTo>
                <a:lnTo>
                  <a:pt x="69889" y="349277"/>
                </a:lnTo>
                <a:lnTo>
                  <a:pt x="82038" y="332701"/>
                </a:lnTo>
                <a:lnTo>
                  <a:pt x="96674" y="310481"/>
                </a:lnTo>
                <a:lnTo>
                  <a:pt x="105186" y="296337"/>
                </a:lnTo>
                <a:lnTo>
                  <a:pt x="112280" y="282443"/>
                </a:lnTo>
                <a:lnTo>
                  <a:pt x="118744" y="266347"/>
                </a:lnTo>
                <a:lnTo>
                  <a:pt x="127576" y="249271"/>
                </a:lnTo>
                <a:lnTo>
                  <a:pt x="137130" y="231760"/>
                </a:lnTo>
                <a:lnTo>
                  <a:pt x="144687" y="214055"/>
                </a:lnTo>
                <a:lnTo>
                  <a:pt x="148708" y="196264"/>
                </a:lnTo>
                <a:lnTo>
                  <a:pt x="149781" y="187353"/>
                </a:lnTo>
                <a:lnTo>
                  <a:pt x="156269" y="169514"/>
                </a:lnTo>
                <a:lnTo>
                  <a:pt x="163788" y="152656"/>
                </a:lnTo>
                <a:lnTo>
                  <a:pt x="169015" y="132009"/>
                </a:lnTo>
                <a:lnTo>
                  <a:pt x="173757" y="119450"/>
                </a:lnTo>
                <a:lnTo>
                  <a:pt x="176527" y="104608"/>
                </a:lnTo>
                <a:lnTo>
                  <a:pt x="178752" y="89082"/>
                </a:lnTo>
                <a:lnTo>
                  <a:pt x="184595" y="70177"/>
                </a:lnTo>
                <a:lnTo>
                  <a:pt x="186768" y="56859"/>
                </a:lnTo>
                <a:lnTo>
                  <a:pt x="187412" y="41778"/>
                </a:lnTo>
                <a:lnTo>
                  <a:pt x="187667" y="24982"/>
                </a:lnTo>
                <a:lnTo>
                  <a:pt x="187683" y="9290"/>
                </a:lnTo>
                <a:lnTo>
                  <a:pt x="187683" y="38611"/>
                </a:lnTo>
                <a:lnTo>
                  <a:pt x="181540" y="57607"/>
                </a:lnTo>
                <a:lnTo>
                  <a:pt x="178579" y="74632"/>
                </a:lnTo>
                <a:lnTo>
                  <a:pt x="172845" y="92244"/>
                </a:lnTo>
                <a:lnTo>
                  <a:pt x="171155" y="104092"/>
                </a:lnTo>
                <a:lnTo>
                  <a:pt x="167756" y="118619"/>
                </a:lnTo>
                <a:lnTo>
                  <a:pt x="163928" y="134004"/>
                </a:lnTo>
                <a:lnTo>
                  <a:pt x="162226" y="147457"/>
                </a:lnTo>
                <a:lnTo>
                  <a:pt x="158821" y="162697"/>
                </a:lnTo>
                <a:lnTo>
                  <a:pt x="154990" y="178399"/>
                </a:lnTo>
                <a:lnTo>
                  <a:pt x="153287" y="191993"/>
                </a:lnTo>
                <a:lnTo>
                  <a:pt x="152531" y="207295"/>
                </a:lnTo>
                <a:lnTo>
                  <a:pt x="152105" y="232644"/>
                </a:lnTo>
                <a:lnTo>
                  <a:pt x="151926" y="327136"/>
                </a:lnTo>
                <a:lnTo>
                  <a:pt x="152919" y="332148"/>
                </a:lnTo>
                <a:lnTo>
                  <a:pt x="156671" y="340362"/>
                </a:lnTo>
                <a:lnTo>
                  <a:pt x="167173" y="353720"/>
                </a:lnTo>
                <a:lnTo>
                  <a:pt x="172939" y="359871"/>
                </a:lnTo>
                <a:lnTo>
                  <a:pt x="175867" y="361909"/>
                </a:lnTo>
                <a:lnTo>
                  <a:pt x="181769" y="364172"/>
                </a:lnTo>
                <a:lnTo>
                  <a:pt x="195422" y="365447"/>
                </a:lnTo>
                <a:lnTo>
                  <a:pt x="199795" y="364634"/>
                </a:lnTo>
                <a:lnTo>
                  <a:pt x="211689" y="359740"/>
                </a:lnTo>
                <a:lnTo>
                  <a:pt x="221860" y="358248"/>
                </a:lnTo>
                <a:lnTo>
                  <a:pt x="227353" y="355865"/>
                </a:lnTo>
                <a:lnTo>
                  <a:pt x="247795" y="340430"/>
                </a:lnTo>
                <a:lnTo>
                  <a:pt x="266437" y="322792"/>
                </a:lnTo>
                <a:lnTo>
                  <a:pt x="278670" y="306002"/>
                </a:lnTo>
                <a:lnTo>
                  <a:pt x="297846" y="282551"/>
                </a:lnTo>
                <a:lnTo>
                  <a:pt x="308945" y="264754"/>
                </a:lnTo>
                <a:lnTo>
                  <a:pt x="317532" y="247905"/>
                </a:lnTo>
                <a:lnTo>
                  <a:pt x="321511" y="236188"/>
                </a:lnTo>
                <a:lnTo>
                  <a:pt x="327545" y="226433"/>
                </a:lnTo>
                <a:lnTo>
                  <a:pt x="329306" y="220286"/>
                </a:lnTo>
                <a:lnTo>
                  <a:pt x="330591" y="207026"/>
                </a:lnTo>
                <a:lnTo>
                  <a:pt x="328011" y="203393"/>
                </a:lnTo>
                <a:lnTo>
                  <a:pt x="323006" y="197717"/>
                </a:lnTo>
                <a:lnTo>
                  <a:pt x="322596" y="198243"/>
                </a:lnTo>
                <a:lnTo>
                  <a:pt x="322140" y="201474"/>
                </a:lnTo>
                <a:lnTo>
                  <a:pt x="321025" y="202732"/>
                </a:lnTo>
                <a:lnTo>
                  <a:pt x="319288" y="203571"/>
                </a:lnTo>
                <a:lnTo>
                  <a:pt x="317137" y="204130"/>
                </a:lnTo>
                <a:lnTo>
                  <a:pt x="315703" y="205496"/>
                </a:lnTo>
                <a:lnTo>
                  <a:pt x="314747" y="207398"/>
                </a:lnTo>
                <a:lnTo>
                  <a:pt x="314110" y="209658"/>
                </a:lnTo>
                <a:lnTo>
                  <a:pt x="310753" y="214815"/>
                </a:lnTo>
                <a:lnTo>
                  <a:pt x="305950" y="221407"/>
                </a:lnTo>
                <a:lnTo>
                  <a:pt x="298655" y="235282"/>
                </a:lnTo>
                <a:lnTo>
                  <a:pt x="293038" y="252008"/>
                </a:lnTo>
                <a:lnTo>
                  <a:pt x="285448" y="268382"/>
                </a:lnTo>
                <a:lnTo>
                  <a:pt x="280798" y="278949"/>
                </a:lnTo>
                <a:lnTo>
                  <a:pt x="278731" y="286952"/>
                </a:lnTo>
                <a:lnTo>
                  <a:pt x="277567" y="301777"/>
                </a:lnTo>
                <a:lnTo>
                  <a:pt x="277174" y="317435"/>
                </a:lnTo>
                <a:lnTo>
                  <a:pt x="277120" y="323901"/>
                </a:lnTo>
                <a:lnTo>
                  <a:pt x="278099" y="327014"/>
                </a:lnTo>
                <a:lnTo>
                  <a:pt x="281836" y="333120"/>
                </a:lnTo>
                <a:lnTo>
                  <a:pt x="284223" y="335145"/>
                </a:lnTo>
                <a:lnTo>
                  <a:pt x="286808" y="336494"/>
                </a:lnTo>
                <a:lnTo>
                  <a:pt x="302838" y="343401"/>
                </a:lnTo>
                <a:lnTo>
                  <a:pt x="307163" y="343983"/>
                </a:lnTo>
                <a:lnTo>
                  <a:pt x="311041" y="343379"/>
                </a:lnTo>
                <a:lnTo>
                  <a:pt x="314619" y="341984"/>
                </a:lnTo>
                <a:lnTo>
                  <a:pt x="340280" y="336916"/>
                </a:lnTo>
                <a:lnTo>
                  <a:pt x="346031" y="334699"/>
                </a:lnTo>
                <a:lnTo>
                  <a:pt x="357718" y="326944"/>
                </a:lnTo>
                <a:lnTo>
                  <a:pt x="375466" y="314067"/>
                </a:lnTo>
                <a:lnTo>
                  <a:pt x="395955" y="301322"/>
                </a:lnTo>
                <a:lnTo>
                  <a:pt x="418250" y="284978"/>
                </a:lnTo>
                <a:lnTo>
                  <a:pt x="437436" y="267568"/>
                </a:lnTo>
                <a:lnTo>
                  <a:pt x="449662" y="254774"/>
                </a:lnTo>
                <a:lnTo>
                  <a:pt x="461717" y="239167"/>
                </a:lnTo>
                <a:lnTo>
                  <a:pt x="473697" y="222308"/>
                </a:lnTo>
                <a:lnTo>
                  <a:pt x="485643" y="205885"/>
                </a:lnTo>
                <a:lnTo>
                  <a:pt x="497574" y="191972"/>
                </a:lnTo>
                <a:lnTo>
                  <a:pt x="506850" y="176528"/>
                </a:lnTo>
                <a:lnTo>
                  <a:pt x="515277" y="159742"/>
                </a:lnTo>
                <a:lnTo>
                  <a:pt x="525644" y="142360"/>
                </a:lnTo>
                <a:lnTo>
                  <a:pt x="534225" y="124712"/>
                </a:lnTo>
                <a:lnTo>
                  <a:pt x="541349" y="107939"/>
                </a:lnTo>
                <a:lnTo>
                  <a:pt x="547826" y="93870"/>
                </a:lnTo>
                <a:lnTo>
                  <a:pt x="554016" y="78357"/>
                </a:lnTo>
                <a:lnTo>
                  <a:pt x="560078" y="62532"/>
                </a:lnTo>
                <a:lnTo>
                  <a:pt x="566083" y="48884"/>
                </a:lnTo>
                <a:lnTo>
                  <a:pt x="570302" y="34785"/>
                </a:lnTo>
                <a:lnTo>
                  <a:pt x="576298" y="19583"/>
                </a:lnTo>
                <a:lnTo>
                  <a:pt x="579620" y="11992"/>
                </a:lnTo>
                <a:lnTo>
                  <a:pt x="580604" y="5002"/>
                </a:lnTo>
                <a:lnTo>
                  <a:pt x="579749" y="3290"/>
                </a:lnTo>
                <a:lnTo>
                  <a:pt x="578186" y="2149"/>
                </a:lnTo>
                <a:lnTo>
                  <a:pt x="572436" y="0"/>
                </a:lnTo>
                <a:lnTo>
                  <a:pt x="572185" y="4646"/>
                </a:lnTo>
                <a:lnTo>
                  <a:pt x="571156" y="7022"/>
                </a:lnTo>
                <a:lnTo>
                  <a:pt x="567365" y="12307"/>
                </a:lnTo>
                <a:lnTo>
                  <a:pt x="565957" y="16097"/>
                </a:lnTo>
                <a:lnTo>
                  <a:pt x="562981" y="31905"/>
                </a:lnTo>
                <a:lnTo>
                  <a:pt x="558765" y="46848"/>
                </a:lnTo>
                <a:lnTo>
                  <a:pt x="550931" y="60765"/>
                </a:lnTo>
                <a:lnTo>
                  <a:pt x="546061" y="67255"/>
                </a:lnTo>
                <a:lnTo>
                  <a:pt x="538001" y="85048"/>
                </a:lnTo>
                <a:lnTo>
                  <a:pt x="534462" y="95350"/>
                </a:lnTo>
                <a:lnTo>
                  <a:pt x="530115" y="105194"/>
                </a:lnTo>
                <a:lnTo>
                  <a:pt x="525231" y="114733"/>
                </a:lnTo>
                <a:lnTo>
                  <a:pt x="519988" y="124069"/>
                </a:lnTo>
                <a:lnTo>
                  <a:pt x="508866" y="145026"/>
                </a:lnTo>
                <a:lnTo>
                  <a:pt x="503118" y="156171"/>
                </a:lnTo>
                <a:lnTo>
                  <a:pt x="498294" y="167569"/>
                </a:lnTo>
                <a:lnTo>
                  <a:pt x="494084" y="179137"/>
                </a:lnTo>
                <a:lnTo>
                  <a:pt x="490284" y="190817"/>
                </a:lnTo>
                <a:lnTo>
                  <a:pt x="485765" y="202573"/>
                </a:lnTo>
                <a:lnTo>
                  <a:pt x="480765" y="214379"/>
                </a:lnTo>
                <a:lnTo>
                  <a:pt x="475445" y="226219"/>
                </a:lnTo>
                <a:lnTo>
                  <a:pt x="464237" y="249957"/>
                </a:lnTo>
                <a:lnTo>
                  <a:pt x="458467" y="261843"/>
                </a:lnTo>
                <a:lnTo>
                  <a:pt x="452634" y="274729"/>
                </a:lnTo>
                <a:lnTo>
                  <a:pt x="440855" y="302275"/>
                </a:lnTo>
                <a:lnTo>
                  <a:pt x="435926" y="315573"/>
                </a:lnTo>
                <a:lnTo>
                  <a:pt x="431646" y="328408"/>
                </a:lnTo>
                <a:lnTo>
                  <a:pt x="427801" y="340933"/>
                </a:lnTo>
                <a:lnTo>
                  <a:pt x="423250" y="353252"/>
                </a:lnTo>
                <a:lnTo>
                  <a:pt x="418229" y="365433"/>
                </a:lnTo>
                <a:lnTo>
                  <a:pt x="412896" y="377523"/>
                </a:lnTo>
                <a:lnTo>
                  <a:pt x="408348" y="389551"/>
                </a:lnTo>
                <a:lnTo>
                  <a:pt x="404322" y="401539"/>
                </a:lnTo>
                <a:lnTo>
                  <a:pt x="400644" y="413500"/>
                </a:lnTo>
                <a:lnTo>
                  <a:pt x="393910" y="437373"/>
                </a:lnTo>
                <a:lnTo>
                  <a:pt x="390724" y="449295"/>
                </a:lnTo>
                <a:lnTo>
                  <a:pt x="388599" y="460220"/>
                </a:lnTo>
                <a:lnTo>
                  <a:pt x="387183" y="470479"/>
                </a:lnTo>
                <a:lnTo>
                  <a:pt x="386239" y="480296"/>
                </a:lnTo>
                <a:lnTo>
                  <a:pt x="385610" y="489817"/>
                </a:lnTo>
                <a:lnTo>
                  <a:pt x="385190" y="499141"/>
                </a:lnTo>
                <a:lnTo>
                  <a:pt x="384599" y="523838"/>
                </a:lnTo>
                <a:lnTo>
                  <a:pt x="384517" y="530751"/>
                </a:lnTo>
                <a:lnTo>
                  <a:pt x="386448" y="536352"/>
                </a:lnTo>
                <a:lnTo>
                  <a:pt x="389722" y="541078"/>
                </a:lnTo>
                <a:lnTo>
                  <a:pt x="413940" y="565208"/>
                </a:lnTo>
                <a:lnTo>
                  <a:pt x="416989" y="567261"/>
                </a:lnTo>
                <a:lnTo>
                  <a:pt x="423026" y="569542"/>
                </a:lnTo>
                <a:lnTo>
                  <a:pt x="434995" y="571006"/>
                </a:lnTo>
                <a:lnTo>
                  <a:pt x="440962" y="571206"/>
                </a:lnTo>
                <a:lnTo>
                  <a:pt x="443943" y="570267"/>
                </a:lnTo>
                <a:lnTo>
                  <a:pt x="449905" y="566578"/>
                </a:lnTo>
                <a:lnTo>
                  <a:pt x="455866" y="558986"/>
                </a:lnTo>
                <a:lnTo>
                  <a:pt x="458846" y="554183"/>
                </a:lnTo>
                <a:lnTo>
                  <a:pt x="462157" y="543555"/>
                </a:lnTo>
                <a:lnTo>
                  <a:pt x="464622" y="532217"/>
                </a:lnTo>
                <a:lnTo>
                  <a:pt x="470600" y="514677"/>
                </a:lnTo>
                <a:lnTo>
                  <a:pt x="472347" y="502845"/>
                </a:lnTo>
                <a:lnTo>
                  <a:pt x="475772" y="488327"/>
                </a:lnTo>
                <a:lnTo>
                  <a:pt x="479613" y="471952"/>
                </a:lnTo>
                <a:lnTo>
                  <a:pt x="481319" y="454752"/>
                </a:lnTo>
                <a:lnTo>
                  <a:pt x="482078" y="439832"/>
                </a:lnTo>
                <a:lnTo>
                  <a:pt x="482415" y="426586"/>
                </a:lnTo>
                <a:lnTo>
                  <a:pt x="482682" y="356221"/>
                </a:lnTo>
                <a:lnTo>
                  <a:pt x="480035" y="346431"/>
                </a:lnTo>
                <a:lnTo>
                  <a:pt x="475608" y="332409"/>
                </a:lnTo>
                <a:lnTo>
                  <a:pt x="474988" y="328718"/>
                </a:lnTo>
                <a:lnTo>
                  <a:pt x="473580" y="326257"/>
                </a:lnTo>
                <a:lnTo>
                  <a:pt x="471648" y="324616"/>
                </a:lnTo>
                <a:lnTo>
                  <a:pt x="469367" y="323522"/>
                </a:lnTo>
                <a:lnTo>
                  <a:pt x="467847" y="321801"/>
                </a:lnTo>
                <a:lnTo>
                  <a:pt x="466833" y="319661"/>
                </a:lnTo>
                <a:lnTo>
                  <a:pt x="465206" y="313839"/>
                </a:lnTo>
                <a:lnTo>
                  <a:pt x="455978" y="303596"/>
                </a:lnTo>
                <a:lnTo>
                  <a:pt x="455900" y="308252"/>
                </a:lnTo>
                <a:lnTo>
                  <a:pt x="456881" y="309636"/>
                </a:lnTo>
                <a:lnTo>
                  <a:pt x="458530" y="310559"/>
                </a:lnTo>
                <a:lnTo>
                  <a:pt x="463566" y="312041"/>
                </a:lnTo>
                <a:lnTo>
                  <a:pt x="463979" y="313154"/>
                </a:lnTo>
                <a:lnTo>
                  <a:pt x="464438" y="317038"/>
                </a:lnTo>
                <a:lnTo>
                  <a:pt x="465554" y="318470"/>
                </a:lnTo>
                <a:lnTo>
                  <a:pt x="467291" y="319425"/>
                </a:lnTo>
                <a:lnTo>
                  <a:pt x="471870" y="320486"/>
                </a:lnTo>
                <a:lnTo>
                  <a:pt x="485810" y="321223"/>
                </a:lnTo>
                <a:lnTo>
                  <a:pt x="494338" y="318639"/>
                </a:lnTo>
                <a:lnTo>
                  <a:pt x="503756" y="314184"/>
                </a:lnTo>
                <a:lnTo>
                  <a:pt x="517896" y="303239"/>
                </a:lnTo>
                <a:lnTo>
                  <a:pt x="525152" y="297417"/>
                </a:lnTo>
                <a:lnTo>
                  <a:pt x="546966" y="282626"/>
                </a:lnTo>
                <a:lnTo>
                  <a:pt x="553634" y="274035"/>
                </a:lnTo>
                <a:lnTo>
                  <a:pt x="556802" y="268965"/>
                </a:lnTo>
                <a:lnTo>
                  <a:pt x="565620" y="260687"/>
                </a:lnTo>
                <a:lnTo>
                  <a:pt x="570753" y="257091"/>
                </a:lnTo>
                <a:lnTo>
                  <a:pt x="579104" y="247803"/>
                </a:lnTo>
                <a:lnTo>
                  <a:pt x="585134" y="238052"/>
                </a:lnTo>
                <a:lnTo>
                  <a:pt x="589522" y="226985"/>
                </a:lnTo>
                <a:lnTo>
                  <a:pt x="596671" y="217422"/>
                </a:lnTo>
                <a:lnTo>
                  <a:pt x="606171" y="207048"/>
                </a:lnTo>
                <a:lnTo>
                  <a:pt x="606726" y="205456"/>
                </a:lnTo>
                <a:lnTo>
                  <a:pt x="607691" y="197718"/>
                </a:lnTo>
                <a:lnTo>
                  <a:pt x="608733" y="197252"/>
                </a:lnTo>
                <a:lnTo>
                  <a:pt x="616404" y="196356"/>
                </a:lnTo>
                <a:lnTo>
                  <a:pt x="611920" y="196330"/>
                </a:lnTo>
                <a:lnTo>
                  <a:pt x="610560" y="197319"/>
                </a:lnTo>
                <a:lnTo>
                  <a:pt x="609652" y="198970"/>
                </a:lnTo>
                <a:lnTo>
                  <a:pt x="608195" y="204009"/>
                </a:lnTo>
                <a:lnTo>
                  <a:pt x="607868" y="217569"/>
                </a:lnTo>
                <a:lnTo>
                  <a:pt x="606864" y="220408"/>
                </a:lnTo>
                <a:lnTo>
                  <a:pt x="603101" y="226208"/>
                </a:lnTo>
                <a:lnTo>
                  <a:pt x="600766" y="234738"/>
                </a:lnTo>
                <a:lnTo>
                  <a:pt x="599266" y="251644"/>
                </a:lnTo>
                <a:lnTo>
                  <a:pt x="599007" y="266180"/>
                </a:lnTo>
                <a:lnTo>
                  <a:pt x="598900" y="297404"/>
                </a:lnTo>
                <a:lnTo>
                  <a:pt x="599893" y="299428"/>
                </a:lnTo>
                <a:lnTo>
                  <a:pt x="601547" y="300777"/>
                </a:lnTo>
                <a:lnTo>
                  <a:pt x="606595" y="302943"/>
                </a:lnTo>
                <a:lnTo>
                  <a:pt x="612214" y="308058"/>
                </a:lnTo>
                <a:lnTo>
                  <a:pt x="614728" y="308515"/>
                </a:lnTo>
                <a:lnTo>
                  <a:pt x="617398" y="307827"/>
                </a:lnTo>
                <a:lnTo>
                  <a:pt x="620170" y="306377"/>
                </a:lnTo>
                <a:lnTo>
                  <a:pt x="628549" y="304765"/>
                </a:lnTo>
                <a:lnTo>
                  <a:pt x="633564" y="304335"/>
                </a:lnTo>
                <a:lnTo>
                  <a:pt x="637901" y="303056"/>
                </a:lnTo>
                <a:lnTo>
                  <a:pt x="645368" y="298990"/>
                </a:lnTo>
                <a:lnTo>
                  <a:pt x="669093" y="282507"/>
                </a:lnTo>
                <a:lnTo>
                  <a:pt x="677442" y="273982"/>
                </a:lnTo>
                <a:lnTo>
                  <a:pt x="681059" y="268930"/>
                </a:lnTo>
                <a:lnTo>
                  <a:pt x="690374" y="260672"/>
                </a:lnTo>
                <a:lnTo>
                  <a:pt x="695640" y="257080"/>
                </a:lnTo>
                <a:lnTo>
                  <a:pt x="699151" y="253694"/>
                </a:lnTo>
                <a:lnTo>
                  <a:pt x="701490" y="250444"/>
                </a:lnTo>
                <a:lnTo>
                  <a:pt x="709992" y="233359"/>
                </a:lnTo>
                <a:lnTo>
                  <a:pt x="718339" y="221405"/>
                </a:lnTo>
                <a:lnTo>
                  <a:pt x="729065" y="208477"/>
                </a:lnTo>
                <a:lnTo>
                  <a:pt x="731245" y="202384"/>
                </a:lnTo>
                <a:lnTo>
                  <a:pt x="732820" y="200363"/>
                </a:lnTo>
                <a:lnTo>
                  <a:pt x="734863" y="199015"/>
                </a:lnTo>
                <a:lnTo>
                  <a:pt x="741893" y="196333"/>
                </a:lnTo>
                <a:lnTo>
                  <a:pt x="746664" y="201064"/>
                </a:lnTo>
                <a:lnTo>
                  <a:pt x="748065" y="204443"/>
                </a:lnTo>
                <a:lnTo>
                  <a:pt x="749622" y="213490"/>
                </a:lnTo>
                <a:lnTo>
                  <a:pt x="749044" y="217688"/>
                </a:lnTo>
                <a:lnTo>
                  <a:pt x="747666" y="221479"/>
                </a:lnTo>
                <a:lnTo>
                  <a:pt x="745753" y="224999"/>
                </a:lnTo>
                <a:lnTo>
                  <a:pt x="743629" y="234201"/>
                </a:lnTo>
                <a:lnTo>
                  <a:pt x="742265" y="251537"/>
                </a:lnTo>
                <a:lnTo>
                  <a:pt x="741973" y="267581"/>
                </a:lnTo>
                <a:lnTo>
                  <a:pt x="741929" y="299022"/>
                </a:lnTo>
                <a:lnTo>
                  <a:pt x="742922" y="299514"/>
                </a:lnTo>
                <a:lnTo>
                  <a:pt x="744578" y="298850"/>
                </a:lnTo>
                <a:lnTo>
                  <a:pt x="749626" y="295396"/>
                </a:lnTo>
                <a:lnTo>
                  <a:pt x="750040" y="294120"/>
                </a:lnTo>
                <a:lnTo>
                  <a:pt x="750500" y="290057"/>
                </a:lnTo>
                <a:lnTo>
                  <a:pt x="751616" y="287585"/>
                </a:lnTo>
                <a:lnTo>
                  <a:pt x="760543" y="273842"/>
                </a:lnTo>
                <a:lnTo>
                  <a:pt x="768965" y="260630"/>
                </a:lnTo>
                <a:lnTo>
                  <a:pt x="777751" y="247786"/>
                </a:lnTo>
                <a:lnTo>
                  <a:pt x="786645" y="234058"/>
                </a:lnTo>
                <a:lnTo>
                  <a:pt x="801527" y="217421"/>
                </a:lnTo>
                <a:lnTo>
                  <a:pt x="820618" y="198094"/>
                </a:lnTo>
                <a:lnTo>
                  <a:pt x="822199" y="197502"/>
                </a:lnTo>
                <a:lnTo>
                  <a:pt x="830909" y="196365"/>
                </a:lnTo>
                <a:lnTo>
                  <a:pt x="831200" y="201073"/>
                </a:lnTo>
                <a:lnTo>
                  <a:pt x="832234" y="203457"/>
                </a:lnTo>
                <a:lnTo>
                  <a:pt x="837442" y="211553"/>
                </a:lnTo>
                <a:lnTo>
                  <a:pt x="839009" y="217311"/>
                </a:lnTo>
                <a:lnTo>
                  <a:pt x="840153" y="235028"/>
                </a:lnTo>
                <a:lnTo>
                  <a:pt x="840261" y="270733"/>
                </a:lnTo>
                <a:lnTo>
                  <a:pt x="841255" y="272718"/>
                </a:lnTo>
                <a:lnTo>
                  <a:pt x="842910" y="274041"/>
                </a:lnTo>
                <a:lnTo>
                  <a:pt x="847959" y="276164"/>
                </a:lnTo>
                <a:lnTo>
                  <a:pt x="882004" y="276684"/>
                </a:lnTo>
                <a:lnTo>
                  <a:pt x="887950" y="276685"/>
                </a:lnTo>
                <a:lnTo>
                  <a:pt x="901628" y="271946"/>
                </a:lnTo>
                <a:lnTo>
                  <a:pt x="928075" y="255696"/>
                </a:lnTo>
                <a:lnTo>
                  <a:pt x="936569" y="247183"/>
                </a:lnTo>
                <a:lnTo>
                  <a:pt x="950115" y="230289"/>
                </a:lnTo>
                <a:lnTo>
                  <a:pt x="964082" y="215755"/>
                </a:lnTo>
                <a:lnTo>
                  <a:pt x="967506" y="210269"/>
                </a:lnTo>
                <a:lnTo>
                  <a:pt x="973318" y="194058"/>
                </a:lnTo>
                <a:lnTo>
                  <a:pt x="986530" y="171229"/>
                </a:lnTo>
                <a:lnTo>
                  <a:pt x="989698" y="162679"/>
                </a:lnTo>
                <a:lnTo>
                  <a:pt x="991482" y="152287"/>
                </a:lnTo>
                <a:lnTo>
                  <a:pt x="992134" y="136869"/>
                </a:lnTo>
                <a:lnTo>
                  <a:pt x="992189" y="130871"/>
                </a:lnTo>
                <a:lnTo>
                  <a:pt x="991211" y="127882"/>
                </a:lnTo>
                <a:lnTo>
                  <a:pt x="987474" y="121916"/>
                </a:lnTo>
                <a:lnTo>
                  <a:pt x="985088" y="119928"/>
                </a:lnTo>
                <a:lnTo>
                  <a:pt x="982503" y="118603"/>
                </a:lnTo>
                <a:lnTo>
                  <a:pt x="975964" y="116476"/>
                </a:lnTo>
                <a:lnTo>
                  <a:pt x="970086" y="116107"/>
                </a:lnTo>
                <a:lnTo>
                  <a:pt x="967536" y="117048"/>
                </a:lnTo>
                <a:lnTo>
                  <a:pt x="962053" y="120739"/>
                </a:lnTo>
                <a:lnTo>
                  <a:pt x="960194" y="123112"/>
                </a:lnTo>
                <a:lnTo>
                  <a:pt x="958954" y="125686"/>
                </a:lnTo>
                <a:lnTo>
                  <a:pt x="958128" y="128395"/>
                </a:lnTo>
                <a:lnTo>
                  <a:pt x="954561" y="134050"/>
                </a:lnTo>
                <a:lnTo>
                  <a:pt x="949665" y="140863"/>
                </a:lnTo>
                <a:lnTo>
                  <a:pt x="941324" y="154862"/>
                </a:lnTo>
                <a:lnTo>
                  <a:pt x="935505" y="162350"/>
                </a:lnTo>
                <a:lnTo>
                  <a:pt x="933555" y="166728"/>
                </a:lnTo>
                <a:lnTo>
                  <a:pt x="931390" y="176884"/>
                </a:lnTo>
                <a:lnTo>
                  <a:pt x="930171" y="193758"/>
                </a:lnTo>
                <a:lnTo>
                  <a:pt x="929809" y="211325"/>
                </a:lnTo>
                <a:lnTo>
                  <a:pt x="929702" y="229098"/>
                </a:lnTo>
                <a:lnTo>
                  <a:pt x="932326" y="240984"/>
                </a:lnTo>
                <a:lnTo>
                  <a:pt x="936803" y="251889"/>
                </a:lnTo>
                <a:lnTo>
                  <a:pt x="947770" y="269620"/>
                </a:lnTo>
                <a:lnTo>
                  <a:pt x="950672" y="274952"/>
                </a:lnTo>
                <a:lnTo>
                  <a:pt x="959193" y="283522"/>
                </a:lnTo>
                <a:lnTo>
                  <a:pt x="989823" y="303292"/>
                </a:lnTo>
                <a:lnTo>
                  <a:pt x="1003107" y="312351"/>
                </a:lnTo>
                <a:lnTo>
                  <a:pt x="1008423" y="315346"/>
                </a:lnTo>
                <a:lnTo>
                  <a:pt x="1019625" y="318673"/>
                </a:lnTo>
                <a:lnTo>
                  <a:pt x="1048925" y="320984"/>
                </a:lnTo>
                <a:lnTo>
                  <a:pt x="1060802" y="321179"/>
                </a:lnTo>
                <a:lnTo>
                  <a:pt x="1072703" y="318620"/>
                </a:lnTo>
                <a:lnTo>
                  <a:pt x="1083621" y="314175"/>
                </a:lnTo>
                <a:lnTo>
                  <a:pt x="1095351" y="307087"/>
                </a:lnTo>
                <a:lnTo>
                  <a:pt x="1108446" y="3034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Annotation304"/>
          <p:cNvSpPr/>
          <p:nvPr/>
        </p:nvSpPr>
        <p:spPr>
          <a:xfrm>
            <a:off x="4688213" y="500062"/>
            <a:ext cx="17880" cy="1"/>
          </a:xfrm>
          <a:custGeom>
            <a:avLst/>
            <a:gdLst/>
            <a:ahLst/>
            <a:cxnLst/>
            <a:rect l="0" t="0" r="0" b="0"/>
            <a:pathLst>
              <a:path w="17880" h="1">
                <a:moveTo>
                  <a:pt x="17879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Annotation305"/>
          <p:cNvSpPr/>
          <p:nvPr/>
        </p:nvSpPr>
        <p:spPr>
          <a:xfrm>
            <a:off x="5188825" y="660810"/>
            <a:ext cx="393334" cy="142863"/>
          </a:xfrm>
          <a:custGeom>
            <a:avLst/>
            <a:gdLst/>
            <a:ahLst/>
            <a:cxnLst/>
            <a:rect l="0" t="0" r="0" b="0"/>
            <a:pathLst>
              <a:path w="393334" h="142863">
                <a:moveTo>
                  <a:pt x="8936" y="116073"/>
                </a:moveTo>
                <a:lnTo>
                  <a:pt x="7" y="116073"/>
                </a:lnTo>
                <a:lnTo>
                  <a:pt x="0" y="111332"/>
                </a:lnTo>
                <a:lnTo>
                  <a:pt x="992" y="109936"/>
                </a:lnTo>
                <a:lnTo>
                  <a:pt x="2647" y="109005"/>
                </a:lnTo>
                <a:lnTo>
                  <a:pt x="4743" y="108384"/>
                </a:lnTo>
                <a:lnTo>
                  <a:pt x="6141" y="106978"/>
                </a:lnTo>
                <a:lnTo>
                  <a:pt x="7073" y="105049"/>
                </a:lnTo>
                <a:lnTo>
                  <a:pt x="7694" y="102770"/>
                </a:lnTo>
                <a:lnTo>
                  <a:pt x="9102" y="100259"/>
                </a:lnTo>
                <a:lnTo>
                  <a:pt x="11033" y="97593"/>
                </a:lnTo>
                <a:lnTo>
                  <a:pt x="13314" y="94823"/>
                </a:lnTo>
                <a:lnTo>
                  <a:pt x="15828" y="90992"/>
                </a:lnTo>
                <a:lnTo>
                  <a:pt x="18497" y="86454"/>
                </a:lnTo>
                <a:lnTo>
                  <a:pt x="21269" y="81444"/>
                </a:lnTo>
                <a:lnTo>
                  <a:pt x="24111" y="77112"/>
                </a:lnTo>
                <a:lnTo>
                  <a:pt x="27000" y="73232"/>
                </a:lnTo>
                <a:lnTo>
                  <a:pt x="29918" y="69653"/>
                </a:lnTo>
                <a:lnTo>
                  <a:pt x="32857" y="65282"/>
                </a:lnTo>
                <a:lnTo>
                  <a:pt x="35810" y="60384"/>
                </a:lnTo>
                <a:lnTo>
                  <a:pt x="38771" y="55135"/>
                </a:lnTo>
                <a:lnTo>
                  <a:pt x="41739" y="50643"/>
                </a:lnTo>
                <a:lnTo>
                  <a:pt x="44710" y="46656"/>
                </a:lnTo>
                <a:lnTo>
                  <a:pt x="47685" y="43006"/>
                </a:lnTo>
                <a:lnTo>
                  <a:pt x="49667" y="39580"/>
                </a:lnTo>
                <a:lnTo>
                  <a:pt x="50989" y="36304"/>
                </a:lnTo>
                <a:lnTo>
                  <a:pt x="51871" y="33128"/>
                </a:lnTo>
                <a:lnTo>
                  <a:pt x="53452" y="30019"/>
                </a:lnTo>
                <a:lnTo>
                  <a:pt x="55499" y="26953"/>
                </a:lnTo>
                <a:lnTo>
                  <a:pt x="57857" y="23918"/>
                </a:lnTo>
                <a:lnTo>
                  <a:pt x="59429" y="20902"/>
                </a:lnTo>
                <a:lnTo>
                  <a:pt x="60477" y="17899"/>
                </a:lnTo>
                <a:lnTo>
                  <a:pt x="61176" y="14905"/>
                </a:lnTo>
                <a:lnTo>
                  <a:pt x="61641" y="11917"/>
                </a:lnTo>
                <a:lnTo>
                  <a:pt x="61952" y="8932"/>
                </a:lnTo>
                <a:lnTo>
                  <a:pt x="62571" y="17"/>
                </a:lnTo>
                <a:lnTo>
                  <a:pt x="62572" y="0"/>
                </a:lnTo>
                <a:lnTo>
                  <a:pt x="62573" y="87595"/>
                </a:lnTo>
                <a:lnTo>
                  <a:pt x="63566" y="92127"/>
                </a:lnTo>
                <a:lnTo>
                  <a:pt x="65222" y="96140"/>
                </a:lnTo>
                <a:lnTo>
                  <a:pt x="67318" y="99808"/>
                </a:lnTo>
                <a:lnTo>
                  <a:pt x="69710" y="103245"/>
                </a:lnTo>
                <a:lnTo>
                  <a:pt x="72297" y="106529"/>
                </a:lnTo>
                <a:lnTo>
                  <a:pt x="75015" y="109710"/>
                </a:lnTo>
                <a:lnTo>
                  <a:pt x="76828" y="112823"/>
                </a:lnTo>
                <a:lnTo>
                  <a:pt x="78036" y="115891"/>
                </a:lnTo>
                <a:lnTo>
                  <a:pt x="78841" y="118928"/>
                </a:lnTo>
                <a:lnTo>
                  <a:pt x="80372" y="121945"/>
                </a:lnTo>
                <a:lnTo>
                  <a:pt x="82385" y="124949"/>
                </a:lnTo>
                <a:lnTo>
                  <a:pt x="84721" y="127943"/>
                </a:lnTo>
                <a:lnTo>
                  <a:pt x="88264" y="129940"/>
                </a:lnTo>
                <a:lnTo>
                  <a:pt x="97499" y="132158"/>
                </a:lnTo>
                <a:lnTo>
                  <a:pt x="101749" y="131757"/>
                </a:lnTo>
                <a:lnTo>
                  <a:pt x="105576" y="130498"/>
                </a:lnTo>
                <a:lnTo>
                  <a:pt x="112477" y="127445"/>
                </a:lnTo>
                <a:lnTo>
                  <a:pt x="118855" y="126088"/>
                </a:lnTo>
                <a:lnTo>
                  <a:pt x="121947" y="123742"/>
                </a:lnTo>
                <a:lnTo>
                  <a:pt x="125000" y="120193"/>
                </a:lnTo>
                <a:lnTo>
                  <a:pt x="128030" y="115843"/>
                </a:lnTo>
                <a:lnTo>
                  <a:pt x="131043" y="111951"/>
                </a:lnTo>
                <a:lnTo>
                  <a:pt x="134045" y="108364"/>
                </a:lnTo>
                <a:lnTo>
                  <a:pt x="137039" y="104980"/>
                </a:lnTo>
                <a:lnTo>
                  <a:pt x="140029" y="100740"/>
                </a:lnTo>
                <a:lnTo>
                  <a:pt x="143015" y="95929"/>
                </a:lnTo>
                <a:lnTo>
                  <a:pt x="145999" y="90738"/>
                </a:lnTo>
                <a:lnTo>
                  <a:pt x="149975" y="85292"/>
                </a:lnTo>
                <a:lnTo>
                  <a:pt x="154612" y="79677"/>
                </a:lnTo>
                <a:lnTo>
                  <a:pt x="159690" y="73950"/>
                </a:lnTo>
                <a:lnTo>
                  <a:pt x="164069" y="68147"/>
                </a:lnTo>
                <a:lnTo>
                  <a:pt x="167981" y="62294"/>
                </a:lnTo>
                <a:lnTo>
                  <a:pt x="171583" y="56408"/>
                </a:lnTo>
                <a:lnTo>
                  <a:pt x="174977" y="51491"/>
                </a:lnTo>
                <a:lnTo>
                  <a:pt x="178233" y="47222"/>
                </a:lnTo>
                <a:lnTo>
                  <a:pt x="181397" y="43383"/>
                </a:lnTo>
                <a:lnTo>
                  <a:pt x="184500" y="38840"/>
                </a:lnTo>
                <a:lnTo>
                  <a:pt x="187562" y="33826"/>
                </a:lnTo>
                <a:lnTo>
                  <a:pt x="190596" y="28500"/>
                </a:lnTo>
                <a:lnTo>
                  <a:pt x="193612" y="23956"/>
                </a:lnTo>
                <a:lnTo>
                  <a:pt x="196616" y="19935"/>
                </a:lnTo>
                <a:lnTo>
                  <a:pt x="199612" y="16262"/>
                </a:lnTo>
                <a:lnTo>
                  <a:pt x="202603" y="13814"/>
                </a:lnTo>
                <a:lnTo>
                  <a:pt x="205590" y="12181"/>
                </a:lnTo>
                <a:lnTo>
                  <a:pt x="208575" y="11093"/>
                </a:lnTo>
                <a:lnTo>
                  <a:pt x="210564" y="9375"/>
                </a:lnTo>
                <a:lnTo>
                  <a:pt x="211891" y="7238"/>
                </a:lnTo>
                <a:lnTo>
                  <a:pt x="212776" y="4821"/>
                </a:lnTo>
                <a:lnTo>
                  <a:pt x="214358" y="3210"/>
                </a:lnTo>
                <a:lnTo>
                  <a:pt x="216406" y="2135"/>
                </a:lnTo>
                <a:lnTo>
                  <a:pt x="218765" y="1419"/>
                </a:lnTo>
                <a:lnTo>
                  <a:pt x="220338" y="1934"/>
                </a:lnTo>
                <a:lnTo>
                  <a:pt x="221386" y="3269"/>
                </a:lnTo>
                <a:lnTo>
                  <a:pt x="222085" y="5152"/>
                </a:lnTo>
                <a:lnTo>
                  <a:pt x="222551" y="7399"/>
                </a:lnTo>
                <a:lnTo>
                  <a:pt x="222862" y="9889"/>
                </a:lnTo>
                <a:lnTo>
                  <a:pt x="223069" y="12542"/>
                </a:lnTo>
                <a:lnTo>
                  <a:pt x="223207" y="15302"/>
                </a:lnTo>
                <a:lnTo>
                  <a:pt x="223360" y="21015"/>
                </a:lnTo>
                <a:lnTo>
                  <a:pt x="224394" y="23927"/>
                </a:lnTo>
                <a:lnTo>
                  <a:pt x="226078" y="26861"/>
                </a:lnTo>
                <a:lnTo>
                  <a:pt x="228192" y="29809"/>
                </a:lnTo>
                <a:lnTo>
                  <a:pt x="229602" y="33759"/>
                </a:lnTo>
                <a:lnTo>
                  <a:pt x="230543" y="38377"/>
                </a:lnTo>
                <a:lnTo>
                  <a:pt x="231169" y="43439"/>
                </a:lnTo>
                <a:lnTo>
                  <a:pt x="231587" y="47807"/>
                </a:lnTo>
                <a:lnTo>
                  <a:pt x="231866" y="51711"/>
                </a:lnTo>
                <a:lnTo>
                  <a:pt x="232051" y="55305"/>
                </a:lnTo>
                <a:lnTo>
                  <a:pt x="232258" y="64591"/>
                </a:lnTo>
                <a:lnTo>
                  <a:pt x="232390" y="81981"/>
                </a:lnTo>
                <a:lnTo>
                  <a:pt x="233394" y="85407"/>
                </a:lnTo>
                <a:lnTo>
                  <a:pt x="235057" y="88684"/>
                </a:lnTo>
                <a:lnTo>
                  <a:pt x="237159" y="91860"/>
                </a:lnTo>
                <a:lnTo>
                  <a:pt x="238560" y="94970"/>
                </a:lnTo>
                <a:lnTo>
                  <a:pt x="239494" y="98036"/>
                </a:lnTo>
                <a:lnTo>
                  <a:pt x="240116" y="101071"/>
                </a:lnTo>
                <a:lnTo>
                  <a:pt x="241525" y="104088"/>
                </a:lnTo>
                <a:lnTo>
                  <a:pt x="243457" y="107090"/>
                </a:lnTo>
                <a:lnTo>
                  <a:pt x="248949" y="114299"/>
                </a:lnTo>
                <a:lnTo>
                  <a:pt x="250394" y="113898"/>
                </a:lnTo>
                <a:lnTo>
                  <a:pt x="254647" y="110807"/>
                </a:lnTo>
                <a:lnTo>
                  <a:pt x="257171" y="108593"/>
                </a:lnTo>
                <a:lnTo>
                  <a:pt x="259847" y="106126"/>
                </a:lnTo>
                <a:lnTo>
                  <a:pt x="265470" y="100738"/>
                </a:lnTo>
                <a:lnTo>
                  <a:pt x="280136" y="86248"/>
                </a:lnTo>
                <a:lnTo>
                  <a:pt x="283103" y="82299"/>
                </a:lnTo>
                <a:lnTo>
                  <a:pt x="286075" y="77682"/>
                </a:lnTo>
                <a:lnTo>
                  <a:pt x="289050" y="72619"/>
                </a:lnTo>
                <a:lnTo>
                  <a:pt x="292026" y="68252"/>
                </a:lnTo>
                <a:lnTo>
                  <a:pt x="295004" y="64349"/>
                </a:lnTo>
                <a:lnTo>
                  <a:pt x="297982" y="60754"/>
                </a:lnTo>
                <a:lnTo>
                  <a:pt x="300961" y="57366"/>
                </a:lnTo>
                <a:lnTo>
                  <a:pt x="303940" y="54114"/>
                </a:lnTo>
                <a:lnTo>
                  <a:pt x="306919" y="50955"/>
                </a:lnTo>
                <a:lnTo>
                  <a:pt x="309899" y="48848"/>
                </a:lnTo>
                <a:lnTo>
                  <a:pt x="315858" y="46508"/>
                </a:lnTo>
                <a:lnTo>
                  <a:pt x="328108" y="44882"/>
                </a:lnTo>
                <a:lnTo>
                  <a:pt x="328991" y="44800"/>
                </a:lnTo>
                <a:lnTo>
                  <a:pt x="332621" y="47354"/>
                </a:lnTo>
                <a:lnTo>
                  <a:pt x="334979" y="49424"/>
                </a:lnTo>
                <a:lnTo>
                  <a:pt x="336551" y="51797"/>
                </a:lnTo>
                <a:lnTo>
                  <a:pt x="337599" y="54371"/>
                </a:lnTo>
                <a:lnTo>
                  <a:pt x="338298" y="57079"/>
                </a:lnTo>
                <a:lnTo>
                  <a:pt x="339758" y="59876"/>
                </a:lnTo>
                <a:lnTo>
                  <a:pt x="341723" y="62733"/>
                </a:lnTo>
                <a:lnTo>
                  <a:pt x="344027" y="65630"/>
                </a:lnTo>
                <a:lnTo>
                  <a:pt x="345564" y="69546"/>
                </a:lnTo>
                <a:lnTo>
                  <a:pt x="346587" y="74141"/>
                </a:lnTo>
                <a:lnTo>
                  <a:pt x="347270" y="79188"/>
                </a:lnTo>
                <a:lnTo>
                  <a:pt x="348719" y="83546"/>
                </a:lnTo>
                <a:lnTo>
                  <a:pt x="350677" y="87443"/>
                </a:lnTo>
                <a:lnTo>
                  <a:pt x="352977" y="91033"/>
                </a:lnTo>
                <a:lnTo>
                  <a:pt x="354509" y="95411"/>
                </a:lnTo>
                <a:lnTo>
                  <a:pt x="355531" y="100314"/>
                </a:lnTo>
                <a:lnTo>
                  <a:pt x="356212" y="105567"/>
                </a:lnTo>
                <a:lnTo>
                  <a:pt x="357660" y="110061"/>
                </a:lnTo>
                <a:lnTo>
                  <a:pt x="359618" y="114049"/>
                </a:lnTo>
                <a:lnTo>
                  <a:pt x="361917" y="117700"/>
                </a:lnTo>
                <a:lnTo>
                  <a:pt x="363450" y="121127"/>
                </a:lnTo>
                <a:lnTo>
                  <a:pt x="364471" y="124403"/>
                </a:lnTo>
                <a:lnTo>
                  <a:pt x="365152" y="127579"/>
                </a:lnTo>
                <a:lnTo>
                  <a:pt x="366599" y="130689"/>
                </a:lnTo>
                <a:lnTo>
                  <a:pt x="368558" y="133755"/>
                </a:lnTo>
                <a:lnTo>
                  <a:pt x="370857" y="136790"/>
                </a:lnTo>
                <a:lnTo>
                  <a:pt x="373382" y="138814"/>
                </a:lnTo>
                <a:lnTo>
                  <a:pt x="376059" y="140163"/>
                </a:lnTo>
                <a:lnTo>
                  <a:pt x="381683" y="141663"/>
                </a:lnTo>
                <a:lnTo>
                  <a:pt x="393333" y="1428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Annotation306"/>
          <p:cNvSpPr/>
          <p:nvPr/>
        </p:nvSpPr>
        <p:spPr>
          <a:xfrm>
            <a:off x="5358671" y="526851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Annotation307"/>
          <p:cNvSpPr/>
          <p:nvPr/>
        </p:nvSpPr>
        <p:spPr>
          <a:xfrm>
            <a:off x="5779020" y="634018"/>
            <a:ext cx="902691" cy="427921"/>
          </a:xfrm>
          <a:custGeom>
            <a:avLst/>
            <a:gdLst/>
            <a:ahLst/>
            <a:cxnLst/>
            <a:rect l="0" t="0" r="0" b="0"/>
            <a:pathLst>
              <a:path w="902691" h="427921">
                <a:moveTo>
                  <a:pt x="17684" y="169654"/>
                </a:moveTo>
                <a:lnTo>
                  <a:pt x="4108" y="156093"/>
                </a:lnTo>
                <a:lnTo>
                  <a:pt x="2674" y="153668"/>
                </a:lnTo>
                <a:lnTo>
                  <a:pt x="1081" y="148327"/>
                </a:lnTo>
                <a:lnTo>
                  <a:pt x="183" y="135002"/>
                </a:lnTo>
                <a:lnTo>
                  <a:pt x="1050" y="130678"/>
                </a:lnTo>
                <a:lnTo>
                  <a:pt x="6024" y="118859"/>
                </a:lnTo>
                <a:lnTo>
                  <a:pt x="7536" y="108714"/>
                </a:lnTo>
                <a:lnTo>
                  <a:pt x="8932" y="104222"/>
                </a:lnTo>
                <a:lnTo>
                  <a:pt x="13132" y="96586"/>
                </a:lnTo>
                <a:lnTo>
                  <a:pt x="21081" y="86709"/>
                </a:lnTo>
                <a:lnTo>
                  <a:pt x="26809" y="77888"/>
                </a:lnTo>
                <a:lnTo>
                  <a:pt x="29728" y="72758"/>
                </a:lnTo>
                <a:lnTo>
                  <a:pt x="32666" y="69338"/>
                </a:lnTo>
                <a:lnTo>
                  <a:pt x="35618" y="67058"/>
                </a:lnTo>
                <a:lnTo>
                  <a:pt x="41547" y="63532"/>
                </a:lnTo>
                <a:lnTo>
                  <a:pt x="56425" y="50335"/>
                </a:lnTo>
                <a:lnTo>
                  <a:pt x="61859" y="45138"/>
                </a:lnTo>
                <a:lnTo>
                  <a:pt x="62149" y="47506"/>
                </a:lnTo>
                <a:lnTo>
                  <a:pt x="62351" y="59899"/>
                </a:lnTo>
                <a:lnTo>
                  <a:pt x="62382" y="123317"/>
                </a:lnTo>
                <a:lnTo>
                  <a:pt x="63375" y="127849"/>
                </a:lnTo>
                <a:lnTo>
                  <a:pt x="68525" y="138967"/>
                </a:lnTo>
                <a:lnTo>
                  <a:pt x="70079" y="145432"/>
                </a:lnTo>
                <a:lnTo>
                  <a:pt x="71486" y="147553"/>
                </a:lnTo>
                <a:lnTo>
                  <a:pt x="73418" y="148967"/>
                </a:lnTo>
                <a:lnTo>
                  <a:pt x="78213" y="150538"/>
                </a:lnTo>
                <a:lnTo>
                  <a:pt x="83654" y="151236"/>
                </a:lnTo>
                <a:lnTo>
                  <a:pt x="86496" y="150430"/>
                </a:lnTo>
                <a:lnTo>
                  <a:pt x="92303" y="146888"/>
                </a:lnTo>
                <a:lnTo>
                  <a:pt x="107095" y="133681"/>
                </a:lnTo>
                <a:lnTo>
                  <a:pt x="135636" y="105396"/>
                </a:lnTo>
                <a:lnTo>
                  <a:pt x="142285" y="96115"/>
                </a:lnTo>
                <a:lnTo>
                  <a:pt x="148551" y="86368"/>
                </a:lnTo>
                <a:lnTo>
                  <a:pt x="157664" y="75303"/>
                </a:lnTo>
                <a:lnTo>
                  <a:pt x="169641" y="62675"/>
                </a:lnTo>
                <a:lnTo>
                  <a:pt x="181572" y="50626"/>
                </a:lnTo>
                <a:lnTo>
                  <a:pt x="183559" y="47638"/>
                </a:lnTo>
                <a:lnTo>
                  <a:pt x="187011" y="37475"/>
                </a:lnTo>
                <a:lnTo>
                  <a:pt x="188179" y="36886"/>
                </a:lnTo>
                <a:lnTo>
                  <a:pt x="196092" y="35754"/>
                </a:lnTo>
                <a:lnTo>
                  <a:pt x="196361" y="45203"/>
                </a:lnTo>
                <a:lnTo>
                  <a:pt x="195405" y="48983"/>
                </a:lnTo>
                <a:lnTo>
                  <a:pt x="190308" y="60037"/>
                </a:lnTo>
                <a:lnTo>
                  <a:pt x="188766" y="70003"/>
                </a:lnTo>
                <a:lnTo>
                  <a:pt x="188355" y="76431"/>
                </a:lnTo>
                <a:lnTo>
                  <a:pt x="188082" y="83692"/>
                </a:lnTo>
                <a:lnTo>
                  <a:pt x="187899" y="91510"/>
                </a:lnTo>
                <a:lnTo>
                  <a:pt x="186784" y="99699"/>
                </a:lnTo>
                <a:lnTo>
                  <a:pt x="185047" y="108134"/>
                </a:lnTo>
                <a:lnTo>
                  <a:pt x="182896" y="116734"/>
                </a:lnTo>
                <a:lnTo>
                  <a:pt x="181462" y="125445"/>
                </a:lnTo>
                <a:lnTo>
                  <a:pt x="180506" y="134228"/>
                </a:lnTo>
                <a:lnTo>
                  <a:pt x="179869" y="143060"/>
                </a:lnTo>
                <a:lnTo>
                  <a:pt x="178451" y="152917"/>
                </a:lnTo>
                <a:lnTo>
                  <a:pt x="176513" y="163457"/>
                </a:lnTo>
                <a:lnTo>
                  <a:pt x="174227" y="174452"/>
                </a:lnTo>
                <a:lnTo>
                  <a:pt x="172703" y="184759"/>
                </a:lnTo>
                <a:lnTo>
                  <a:pt x="171687" y="194607"/>
                </a:lnTo>
                <a:lnTo>
                  <a:pt x="171009" y="204148"/>
                </a:lnTo>
                <a:lnTo>
                  <a:pt x="169565" y="213486"/>
                </a:lnTo>
                <a:lnTo>
                  <a:pt x="167608" y="222688"/>
                </a:lnTo>
                <a:lnTo>
                  <a:pt x="148676" y="298137"/>
                </a:lnTo>
                <a:lnTo>
                  <a:pt x="144744" y="309879"/>
                </a:lnTo>
                <a:lnTo>
                  <a:pt x="140135" y="321677"/>
                </a:lnTo>
                <a:lnTo>
                  <a:pt x="135076" y="333510"/>
                </a:lnTo>
                <a:lnTo>
                  <a:pt x="130710" y="344376"/>
                </a:lnTo>
                <a:lnTo>
                  <a:pt x="123210" y="364386"/>
                </a:lnTo>
                <a:lnTo>
                  <a:pt x="118827" y="372897"/>
                </a:lnTo>
                <a:lnTo>
                  <a:pt x="113917" y="380556"/>
                </a:lnTo>
                <a:lnTo>
                  <a:pt x="108658" y="387646"/>
                </a:lnTo>
                <a:lnTo>
                  <a:pt x="97517" y="400815"/>
                </a:lnTo>
                <a:lnTo>
                  <a:pt x="85943" y="412291"/>
                </a:lnTo>
                <a:lnTo>
                  <a:pt x="74178" y="420698"/>
                </a:lnTo>
                <a:lnTo>
                  <a:pt x="59678" y="425096"/>
                </a:lnTo>
                <a:lnTo>
                  <a:pt x="35581" y="427920"/>
                </a:lnTo>
                <a:lnTo>
                  <a:pt x="25308" y="425660"/>
                </a:lnTo>
                <a:lnTo>
                  <a:pt x="19787" y="423669"/>
                </a:lnTo>
                <a:lnTo>
                  <a:pt x="15113" y="420356"/>
                </a:lnTo>
                <a:lnTo>
                  <a:pt x="7271" y="411385"/>
                </a:lnTo>
                <a:lnTo>
                  <a:pt x="4783" y="406214"/>
                </a:lnTo>
                <a:lnTo>
                  <a:pt x="2018" y="395177"/>
                </a:lnTo>
                <a:lnTo>
                  <a:pt x="789" y="383657"/>
                </a:lnTo>
                <a:lnTo>
                  <a:pt x="243" y="371923"/>
                </a:lnTo>
                <a:lnTo>
                  <a:pt x="0" y="360093"/>
                </a:lnTo>
                <a:lnTo>
                  <a:pt x="2540" y="348221"/>
                </a:lnTo>
                <a:lnTo>
                  <a:pt x="12265" y="319689"/>
                </a:lnTo>
                <a:lnTo>
                  <a:pt x="16058" y="312342"/>
                </a:lnTo>
                <a:lnTo>
                  <a:pt x="20573" y="305459"/>
                </a:lnTo>
                <a:lnTo>
                  <a:pt x="30887" y="292519"/>
                </a:lnTo>
                <a:lnTo>
                  <a:pt x="42094" y="280154"/>
                </a:lnTo>
                <a:lnTo>
                  <a:pt x="64316" y="257296"/>
                </a:lnTo>
                <a:lnTo>
                  <a:pt x="85027" y="236412"/>
                </a:lnTo>
                <a:lnTo>
                  <a:pt x="100259" y="223798"/>
                </a:lnTo>
                <a:lnTo>
                  <a:pt x="116960" y="211577"/>
                </a:lnTo>
                <a:lnTo>
                  <a:pt x="143116" y="193541"/>
                </a:lnTo>
                <a:lnTo>
                  <a:pt x="187571" y="163710"/>
                </a:lnTo>
                <a:lnTo>
                  <a:pt x="214363" y="150585"/>
                </a:lnTo>
                <a:lnTo>
                  <a:pt x="232236" y="141004"/>
                </a:lnTo>
                <a:lnTo>
                  <a:pt x="250112" y="131124"/>
                </a:lnTo>
                <a:lnTo>
                  <a:pt x="275936" y="118991"/>
                </a:lnTo>
                <a:lnTo>
                  <a:pt x="290062" y="108772"/>
                </a:lnTo>
                <a:lnTo>
                  <a:pt x="302962" y="97616"/>
                </a:lnTo>
                <a:lnTo>
                  <a:pt x="315317" y="87035"/>
                </a:lnTo>
                <a:lnTo>
                  <a:pt x="332449" y="75501"/>
                </a:lnTo>
                <a:lnTo>
                  <a:pt x="347639" y="62714"/>
                </a:lnTo>
                <a:lnTo>
                  <a:pt x="360204" y="50634"/>
                </a:lnTo>
                <a:lnTo>
                  <a:pt x="362244" y="47643"/>
                </a:lnTo>
                <a:lnTo>
                  <a:pt x="366164" y="36232"/>
                </a:lnTo>
                <a:lnTo>
                  <a:pt x="353867" y="48183"/>
                </a:lnTo>
                <a:lnTo>
                  <a:pt x="342379" y="60625"/>
                </a:lnTo>
                <a:lnTo>
                  <a:pt x="336478" y="70264"/>
                </a:lnTo>
                <a:lnTo>
                  <a:pt x="330544" y="81163"/>
                </a:lnTo>
                <a:lnTo>
                  <a:pt x="323604" y="92621"/>
                </a:lnTo>
                <a:lnTo>
                  <a:pt x="313896" y="104329"/>
                </a:lnTo>
                <a:lnTo>
                  <a:pt x="305609" y="116146"/>
                </a:lnTo>
                <a:lnTo>
                  <a:pt x="298615" y="128013"/>
                </a:lnTo>
                <a:lnTo>
                  <a:pt x="292195" y="139902"/>
                </a:lnTo>
                <a:lnTo>
                  <a:pt x="282997" y="157752"/>
                </a:lnTo>
                <a:lnTo>
                  <a:pt x="279626" y="169656"/>
                </a:lnTo>
                <a:lnTo>
                  <a:pt x="278127" y="181561"/>
                </a:lnTo>
                <a:lnTo>
                  <a:pt x="277462" y="193467"/>
                </a:lnTo>
                <a:lnTo>
                  <a:pt x="277086" y="206585"/>
                </a:lnTo>
                <a:lnTo>
                  <a:pt x="278027" y="210150"/>
                </a:lnTo>
                <a:lnTo>
                  <a:pt x="281721" y="216756"/>
                </a:lnTo>
                <a:lnTo>
                  <a:pt x="285090" y="218915"/>
                </a:lnTo>
                <a:lnTo>
                  <a:pt x="294130" y="221313"/>
                </a:lnTo>
                <a:lnTo>
                  <a:pt x="310389" y="222663"/>
                </a:lnTo>
                <a:lnTo>
                  <a:pt x="321929" y="220333"/>
                </a:lnTo>
                <a:lnTo>
                  <a:pt x="327787" y="218323"/>
                </a:lnTo>
                <a:lnTo>
                  <a:pt x="339595" y="210797"/>
                </a:lnTo>
                <a:lnTo>
                  <a:pt x="350470" y="200838"/>
                </a:lnTo>
                <a:lnTo>
                  <a:pt x="363171" y="184075"/>
                </a:lnTo>
                <a:lnTo>
                  <a:pt x="373530" y="172425"/>
                </a:lnTo>
                <a:lnTo>
                  <a:pt x="384756" y="160633"/>
                </a:lnTo>
                <a:lnTo>
                  <a:pt x="408150" y="136894"/>
                </a:lnTo>
                <a:lnTo>
                  <a:pt x="413080" y="129954"/>
                </a:lnTo>
                <a:lnTo>
                  <a:pt x="417360" y="122351"/>
                </a:lnTo>
                <a:lnTo>
                  <a:pt x="431366" y="93503"/>
                </a:lnTo>
                <a:lnTo>
                  <a:pt x="434961" y="80908"/>
                </a:lnTo>
                <a:lnTo>
                  <a:pt x="437553" y="68695"/>
                </a:lnTo>
                <a:lnTo>
                  <a:pt x="442016" y="56653"/>
                </a:lnTo>
                <a:lnTo>
                  <a:pt x="445368" y="43458"/>
                </a:lnTo>
                <a:lnTo>
                  <a:pt x="446152" y="33861"/>
                </a:lnTo>
                <a:lnTo>
                  <a:pt x="446360" y="28523"/>
                </a:lnTo>
                <a:lnTo>
                  <a:pt x="445507" y="23973"/>
                </a:lnTo>
                <a:lnTo>
                  <a:pt x="441909" y="16271"/>
                </a:lnTo>
                <a:lnTo>
                  <a:pt x="439559" y="13821"/>
                </a:lnTo>
                <a:lnTo>
                  <a:pt x="436999" y="12187"/>
                </a:lnTo>
                <a:lnTo>
                  <a:pt x="431506" y="10371"/>
                </a:lnTo>
                <a:lnTo>
                  <a:pt x="413967" y="9047"/>
                </a:lnTo>
                <a:lnTo>
                  <a:pt x="408026" y="8976"/>
                </a:lnTo>
                <a:lnTo>
                  <a:pt x="405051" y="9949"/>
                </a:lnTo>
                <a:lnTo>
                  <a:pt x="399097" y="13676"/>
                </a:lnTo>
                <a:lnTo>
                  <a:pt x="384201" y="27013"/>
                </a:lnTo>
                <a:lnTo>
                  <a:pt x="377248" y="32836"/>
                </a:lnTo>
                <a:lnTo>
                  <a:pt x="367537" y="38731"/>
                </a:lnTo>
                <a:lnTo>
                  <a:pt x="359247" y="47304"/>
                </a:lnTo>
                <a:lnTo>
                  <a:pt x="348996" y="60642"/>
                </a:lnTo>
                <a:lnTo>
                  <a:pt x="345833" y="64237"/>
                </a:lnTo>
                <a:lnTo>
                  <a:pt x="343724" y="68618"/>
                </a:lnTo>
                <a:lnTo>
                  <a:pt x="341380" y="78778"/>
                </a:lnTo>
                <a:lnTo>
                  <a:pt x="337690" y="87262"/>
                </a:lnTo>
                <a:lnTo>
                  <a:pt x="335315" y="90913"/>
                </a:lnTo>
                <a:lnTo>
                  <a:pt x="332676" y="100262"/>
                </a:lnTo>
                <a:lnTo>
                  <a:pt x="331503" y="110040"/>
                </a:lnTo>
                <a:lnTo>
                  <a:pt x="330983" y="117692"/>
                </a:lnTo>
                <a:lnTo>
                  <a:pt x="331837" y="120130"/>
                </a:lnTo>
                <a:lnTo>
                  <a:pt x="333399" y="121755"/>
                </a:lnTo>
                <a:lnTo>
                  <a:pt x="337784" y="124553"/>
                </a:lnTo>
                <a:lnTo>
                  <a:pt x="343044" y="129104"/>
                </a:lnTo>
                <a:lnTo>
                  <a:pt x="346831" y="130714"/>
                </a:lnTo>
                <a:lnTo>
                  <a:pt x="356335" y="132503"/>
                </a:lnTo>
                <a:lnTo>
                  <a:pt x="367182" y="130653"/>
                </a:lnTo>
                <a:lnTo>
                  <a:pt x="378625" y="127515"/>
                </a:lnTo>
                <a:lnTo>
                  <a:pt x="404805" y="122855"/>
                </a:lnTo>
                <a:lnTo>
                  <a:pt x="427058" y="115439"/>
                </a:lnTo>
                <a:lnTo>
                  <a:pt x="448881" y="106957"/>
                </a:lnTo>
                <a:lnTo>
                  <a:pt x="464599" y="100117"/>
                </a:lnTo>
                <a:lnTo>
                  <a:pt x="484615" y="86101"/>
                </a:lnTo>
                <a:lnTo>
                  <a:pt x="502135" y="75224"/>
                </a:lnTo>
                <a:lnTo>
                  <a:pt x="517457" y="62659"/>
                </a:lnTo>
                <a:lnTo>
                  <a:pt x="524875" y="56616"/>
                </a:lnTo>
                <a:lnTo>
                  <a:pt x="543175" y="44652"/>
                </a:lnTo>
                <a:lnTo>
                  <a:pt x="546800" y="41671"/>
                </a:lnTo>
                <a:lnTo>
                  <a:pt x="549217" y="38691"/>
                </a:lnTo>
                <a:lnTo>
                  <a:pt x="550829" y="35713"/>
                </a:lnTo>
                <a:lnTo>
                  <a:pt x="551902" y="32735"/>
                </a:lnTo>
                <a:lnTo>
                  <a:pt x="553612" y="30749"/>
                </a:lnTo>
                <a:lnTo>
                  <a:pt x="555745" y="29426"/>
                </a:lnTo>
                <a:lnTo>
                  <a:pt x="562865" y="26825"/>
                </a:lnTo>
                <a:lnTo>
                  <a:pt x="562980" y="34471"/>
                </a:lnTo>
                <a:lnTo>
                  <a:pt x="558242" y="40082"/>
                </a:lnTo>
                <a:lnTo>
                  <a:pt x="556845" y="43585"/>
                </a:lnTo>
                <a:lnTo>
                  <a:pt x="555293" y="52769"/>
                </a:lnTo>
                <a:lnTo>
                  <a:pt x="551954" y="63465"/>
                </a:lnTo>
                <a:lnTo>
                  <a:pt x="548153" y="73842"/>
                </a:lnTo>
                <a:lnTo>
                  <a:pt x="546463" y="81761"/>
                </a:lnTo>
                <a:lnTo>
                  <a:pt x="543063" y="93879"/>
                </a:lnTo>
                <a:lnTo>
                  <a:pt x="540767" y="101278"/>
                </a:lnTo>
                <a:lnTo>
                  <a:pt x="538242" y="108195"/>
                </a:lnTo>
                <a:lnTo>
                  <a:pt x="532788" y="121172"/>
                </a:lnTo>
                <a:lnTo>
                  <a:pt x="529702" y="130908"/>
                </a:lnTo>
                <a:lnTo>
                  <a:pt x="528330" y="139535"/>
                </a:lnTo>
                <a:lnTo>
                  <a:pt x="527721" y="149984"/>
                </a:lnTo>
                <a:lnTo>
                  <a:pt x="527378" y="162282"/>
                </a:lnTo>
                <a:lnTo>
                  <a:pt x="527246" y="181436"/>
                </a:lnTo>
                <a:lnTo>
                  <a:pt x="528235" y="183461"/>
                </a:lnTo>
                <a:lnTo>
                  <a:pt x="529888" y="184812"/>
                </a:lnTo>
                <a:lnTo>
                  <a:pt x="534931" y="186980"/>
                </a:lnTo>
                <a:lnTo>
                  <a:pt x="538270" y="184630"/>
                </a:lnTo>
                <a:lnTo>
                  <a:pt x="552341" y="172251"/>
                </a:lnTo>
                <a:lnTo>
                  <a:pt x="561900" y="166508"/>
                </a:lnTo>
                <a:lnTo>
                  <a:pt x="570122" y="158003"/>
                </a:lnTo>
                <a:lnTo>
                  <a:pt x="573703" y="152957"/>
                </a:lnTo>
                <a:lnTo>
                  <a:pt x="582983" y="144704"/>
                </a:lnTo>
                <a:lnTo>
                  <a:pt x="599376" y="131834"/>
                </a:lnTo>
                <a:lnTo>
                  <a:pt x="609953" y="121095"/>
                </a:lnTo>
                <a:lnTo>
                  <a:pt x="621493" y="104885"/>
                </a:lnTo>
                <a:lnTo>
                  <a:pt x="632196" y="92365"/>
                </a:lnTo>
                <a:lnTo>
                  <a:pt x="646513" y="77521"/>
                </a:lnTo>
                <a:lnTo>
                  <a:pt x="663924" y="59931"/>
                </a:lnTo>
                <a:lnTo>
                  <a:pt x="666038" y="56818"/>
                </a:lnTo>
                <a:lnTo>
                  <a:pt x="670005" y="47696"/>
                </a:lnTo>
                <a:lnTo>
                  <a:pt x="678787" y="36234"/>
                </a:lnTo>
                <a:lnTo>
                  <a:pt x="679167" y="43443"/>
                </a:lnTo>
                <a:lnTo>
                  <a:pt x="679193" y="49024"/>
                </a:lnTo>
                <a:lnTo>
                  <a:pt x="678204" y="51531"/>
                </a:lnTo>
                <a:lnTo>
                  <a:pt x="673058" y="59799"/>
                </a:lnTo>
                <a:lnTo>
                  <a:pt x="670099" y="69525"/>
                </a:lnTo>
                <a:lnTo>
                  <a:pt x="665886" y="79181"/>
                </a:lnTo>
                <a:lnTo>
                  <a:pt x="663353" y="87441"/>
                </a:lnTo>
                <a:lnTo>
                  <a:pt x="661925" y="100315"/>
                </a:lnTo>
                <a:lnTo>
                  <a:pt x="661726" y="105569"/>
                </a:lnTo>
                <a:lnTo>
                  <a:pt x="660599" y="110063"/>
                </a:lnTo>
                <a:lnTo>
                  <a:pt x="655260" y="122121"/>
                </a:lnTo>
                <a:lnTo>
                  <a:pt x="653663" y="132323"/>
                </a:lnTo>
                <a:lnTo>
                  <a:pt x="652764" y="144482"/>
                </a:lnTo>
                <a:lnTo>
                  <a:pt x="655202" y="153836"/>
                </a:lnTo>
                <a:lnTo>
                  <a:pt x="658604" y="163616"/>
                </a:lnTo>
                <a:lnTo>
                  <a:pt x="660116" y="171270"/>
                </a:lnTo>
                <a:lnTo>
                  <a:pt x="663436" y="177979"/>
                </a:lnTo>
                <a:lnTo>
                  <a:pt x="665712" y="181157"/>
                </a:lnTo>
                <a:lnTo>
                  <a:pt x="668223" y="183276"/>
                </a:lnTo>
                <a:lnTo>
                  <a:pt x="670891" y="184688"/>
                </a:lnTo>
                <a:lnTo>
                  <a:pt x="676502" y="186258"/>
                </a:lnTo>
                <a:lnTo>
                  <a:pt x="700073" y="187464"/>
                </a:lnTo>
                <a:lnTo>
                  <a:pt x="708675" y="184845"/>
                </a:lnTo>
                <a:lnTo>
                  <a:pt x="718127" y="180374"/>
                </a:lnTo>
                <a:lnTo>
                  <a:pt x="734938" y="169420"/>
                </a:lnTo>
                <a:lnTo>
                  <a:pt x="740198" y="166521"/>
                </a:lnTo>
                <a:lnTo>
                  <a:pt x="748692" y="158009"/>
                </a:lnTo>
                <a:lnTo>
                  <a:pt x="759058" y="144706"/>
                </a:lnTo>
                <a:lnTo>
                  <a:pt x="765351" y="136738"/>
                </a:lnTo>
                <a:lnTo>
                  <a:pt x="771459" y="126582"/>
                </a:lnTo>
                <a:lnTo>
                  <a:pt x="783474" y="110030"/>
                </a:lnTo>
                <a:lnTo>
                  <a:pt x="789447" y="99829"/>
                </a:lnTo>
                <a:lnTo>
                  <a:pt x="792763" y="88680"/>
                </a:lnTo>
                <a:lnTo>
                  <a:pt x="793649" y="82929"/>
                </a:lnTo>
                <a:lnTo>
                  <a:pt x="797279" y="73893"/>
                </a:lnTo>
                <a:lnTo>
                  <a:pt x="801211" y="66570"/>
                </a:lnTo>
                <a:lnTo>
                  <a:pt x="804417" y="56869"/>
                </a:lnTo>
                <a:lnTo>
                  <a:pt x="810224" y="47711"/>
                </a:lnTo>
                <a:lnTo>
                  <a:pt x="811930" y="41704"/>
                </a:lnTo>
                <a:lnTo>
                  <a:pt x="813026" y="29764"/>
                </a:lnTo>
                <a:lnTo>
                  <a:pt x="813175" y="23806"/>
                </a:lnTo>
                <a:lnTo>
                  <a:pt x="814209" y="21820"/>
                </a:lnTo>
                <a:lnTo>
                  <a:pt x="815891" y="20496"/>
                </a:lnTo>
                <a:lnTo>
                  <a:pt x="818005" y="19614"/>
                </a:lnTo>
                <a:lnTo>
                  <a:pt x="819415" y="18033"/>
                </a:lnTo>
                <a:lnTo>
                  <a:pt x="820355" y="15988"/>
                </a:lnTo>
                <a:lnTo>
                  <a:pt x="820982" y="13631"/>
                </a:lnTo>
                <a:lnTo>
                  <a:pt x="822393" y="12061"/>
                </a:lnTo>
                <a:lnTo>
                  <a:pt x="824327" y="11013"/>
                </a:lnTo>
                <a:lnTo>
                  <a:pt x="826609" y="10315"/>
                </a:lnTo>
                <a:lnTo>
                  <a:pt x="831794" y="6894"/>
                </a:lnTo>
                <a:lnTo>
                  <a:pt x="838471" y="1353"/>
                </a:lnTo>
                <a:lnTo>
                  <a:pt x="842032" y="596"/>
                </a:lnTo>
                <a:lnTo>
                  <a:pt x="862248" y="0"/>
                </a:lnTo>
                <a:lnTo>
                  <a:pt x="863809" y="989"/>
                </a:lnTo>
                <a:lnTo>
                  <a:pt x="864850" y="2640"/>
                </a:lnTo>
                <a:lnTo>
                  <a:pt x="866521" y="7679"/>
                </a:lnTo>
                <a:lnTo>
                  <a:pt x="874592" y="16499"/>
                </a:lnTo>
                <a:lnTo>
                  <a:pt x="875303" y="19895"/>
                </a:lnTo>
                <a:lnTo>
                  <a:pt x="875797" y="33001"/>
                </a:lnTo>
                <a:lnTo>
                  <a:pt x="875871" y="83225"/>
                </a:lnTo>
                <a:lnTo>
                  <a:pt x="873223" y="91884"/>
                </a:lnTo>
                <a:lnTo>
                  <a:pt x="869728" y="101355"/>
                </a:lnTo>
                <a:lnTo>
                  <a:pt x="867761" y="112265"/>
                </a:lnTo>
                <a:lnTo>
                  <a:pt x="867301" y="118682"/>
                </a:lnTo>
                <a:lnTo>
                  <a:pt x="864447" y="127486"/>
                </a:lnTo>
                <a:lnTo>
                  <a:pt x="860862" y="137022"/>
                </a:lnTo>
                <a:lnTo>
                  <a:pt x="858843" y="147969"/>
                </a:lnTo>
                <a:lnTo>
                  <a:pt x="858245" y="158488"/>
                </a:lnTo>
                <a:lnTo>
                  <a:pt x="858026" y="180286"/>
                </a:lnTo>
                <a:lnTo>
                  <a:pt x="857994" y="195887"/>
                </a:lnTo>
                <a:lnTo>
                  <a:pt x="862739" y="201019"/>
                </a:lnTo>
                <a:lnTo>
                  <a:pt x="865129" y="201478"/>
                </a:lnTo>
                <a:lnTo>
                  <a:pt x="867717" y="200792"/>
                </a:lnTo>
                <a:lnTo>
                  <a:pt x="870435" y="199342"/>
                </a:lnTo>
                <a:lnTo>
                  <a:pt x="876104" y="197731"/>
                </a:lnTo>
                <a:lnTo>
                  <a:pt x="902690" y="19644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Annotation308"/>
          <p:cNvSpPr/>
          <p:nvPr/>
        </p:nvSpPr>
        <p:spPr>
          <a:xfrm>
            <a:off x="6815957" y="608996"/>
            <a:ext cx="741297" cy="230395"/>
          </a:xfrm>
          <a:custGeom>
            <a:avLst/>
            <a:gdLst/>
            <a:ahLst/>
            <a:cxnLst/>
            <a:rect l="0" t="0" r="0" b="0"/>
            <a:pathLst>
              <a:path w="741297" h="230395">
                <a:moveTo>
                  <a:pt x="98178" y="33941"/>
                </a:moveTo>
                <a:lnTo>
                  <a:pt x="85736" y="33941"/>
                </a:lnTo>
                <a:lnTo>
                  <a:pt x="82930" y="34934"/>
                </a:lnTo>
                <a:lnTo>
                  <a:pt x="77166" y="38682"/>
                </a:lnTo>
                <a:lnTo>
                  <a:pt x="71292" y="43655"/>
                </a:lnTo>
                <a:lnTo>
                  <a:pt x="64377" y="50165"/>
                </a:lnTo>
                <a:lnTo>
                  <a:pt x="54682" y="59673"/>
                </a:lnTo>
                <a:lnTo>
                  <a:pt x="50308" y="64986"/>
                </a:lnTo>
                <a:lnTo>
                  <a:pt x="46400" y="70513"/>
                </a:lnTo>
                <a:lnTo>
                  <a:pt x="42800" y="76182"/>
                </a:lnTo>
                <a:lnTo>
                  <a:pt x="39408" y="81945"/>
                </a:lnTo>
                <a:lnTo>
                  <a:pt x="36153" y="87772"/>
                </a:lnTo>
                <a:lnTo>
                  <a:pt x="29887" y="99538"/>
                </a:lnTo>
                <a:lnTo>
                  <a:pt x="5814" y="147055"/>
                </a:lnTo>
                <a:lnTo>
                  <a:pt x="3824" y="153007"/>
                </a:lnTo>
                <a:lnTo>
                  <a:pt x="2497" y="158959"/>
                </a:lnTo>
                <a:lnTo>
                  <a:pt x="1612" y="164911"/>
                </a:lnTo>
                <a:lnTo>
                  <a:pt x="1023" y="170864"/>
                </a:lnTo>
                <a:lnTo>
                  <a:pt x="631" y="176817"/>
                </a:lnTo>
                <a:lnTo>
                  <a:pt x="194" y="187731"/>
                </a:lnTo>
                <a:lnTo>
                  <a:pt x="0" y="195888"/>
                </a:lnTo>
                <a:lnTo>
                  <a:pt x="941" y="199453"/>
                </a:lnTo>
                <a:lnTo>
                  <a:pt x="4636" y="206059"/>
                </a:lnTo>
                <a:lnTo>
                  <a:pt x="12239" y="212303"/>
                </a:lnTo>
                <a:lnTo>
                  <a:pt x="21245" y="217393"/>
                </a:lnTo>
                <a:lnTo>
                  <a:pt x="28560" y="219655"/>
                </a:lnTo>
                <a:lnTo>
                  <a:pt x="32893" y="219266"/>
                </a:lnTo>
                <a:lnTo>
                  <a:pt x="48484" y="213978"/>
                </a:lnTo>
                <a:lnTo>
                  <a:pt x="59868" y="208877"/>
                </a:lnTo>
                <a:lnTo>
                  <a:pt x="77446" y="200427"/>
                </a:lnTo>
                <a:lnTo>
                  <a:pt x="83364" y="196525"/>
                </a:lnTo>
                <a:lnTo>
                  <a:pt x="89295" y="191940"/>
                </a:lnTo>
                <a:lnTo>
                  <a:pt x="95236" y="186899"/>
                </a:lnTo>
                <a:lnTo>
                  <a:pt x="101183" y="181554"/>
                </a:lnTo>
                <a:lnTo>
                  <a:pt x="113089" y="170323"/>
                </a:lnTo>
                <a:lnTo>
                  <a:pt x="118051" y="164550"/>
                </a:lnTo>
                <a:lnTo>
                  <a:pt x="122354" y="158717"/>
                </a:lnTo>
                <a:lnTo>
                  <a:pt x="126214" y="152844"/>
                </a:lnTo>
                <a:lnTo>
                  <a:pt x="129781" y="146944"/>
                </a:lnTo>
                <a:lnTo>
                  <a:pt x="133152" y="141026"/>
                </a:lnTo>
                <a:lnTo>
                  <a:pt x="139548" y="129160"/>
                </a:lnTo>
                <a:lnTo>
                  <a:pt x="154749" y="99422"/>
                </a:lnTo>
                <a:lnTo>
                  <a:pt x="156752" y="93470"/>
                </a:lnTo>
                <a:lnTo>
                  <a:pt x="158085" y="87518"/>
                </a:lnTo>
                <a:lnTo>
                  <a:pt x="158975" y="81565"/>
                </a:lnTo>
                <a:lnTo>
                  <a:pt x="159568" y="75612"/>
                </a:lnTo>
                <a:lnTo>
                  <a:pt x="159964" y="69660"/>
                </a:lnTo>
                <a:lnTo>
                  <a:pt x="160227" y="63707"/>
                </a:lnTo>
                <a:lnTo>
                  <a:pt x="160521" y="51801"/>
                </a:lnTo>
                <a:lnTo>
                  <a:pt x="160708" y="32729"/>
                </a:lnTo>
                <a:lnTo>
                  <a:pt x="159730" y="29164"/>
                </a:lnTo>
                <a:lnTo>
                  <a:pt x="155996" y="22558"/>
                </a:lnTo>
                <a:lnTo>
                  <a:pt x="153673" y="16314"/>
                </a:lnTo>
                <a:lnTo>
                  <a:pt x="153054" y="13260"/>
                </a:lnTo>
                <a:lnTo>
                  <a:pt x="149717" y="7221"/>
                </a:lnTo>
                <a:lnTo>
                  <a:pt x="147437" y="4222"/>
                </a:lnTo>
                <a:lnTo>
                  <a:pt x="144923" y="2222"/>
                </a:lnTo>
                <a:lnTo>
                  <a:pt x="142253" y="889"/>
                </a:lnTo>
                <a:lnTo>
                  <a:pt x="139481" y="0"/>
                </a:lnTo>
                <a:lnTo>
                  <a:pt x="135647" y="400"/>
                </a:lnTo>
                <a:lnTo>
                  <a:pt x="126088" y="3490"/>
                </a:lnTo>
                <a:lnTo>
                  <a:pt x="117867" y="8170"/>
                </a:lnTo>
                <a:lnTo>
                  <a:pt x="109909" y="14550"/>
                </a:lnTo>
                <a:lnTo>
                  <a:pt x="105006" y="19030"/>
                </a:lnTo>
                <a:lnTo>
                  <a:pt x="91262" y="32169"/>
                </a:lnTo>
                <a:lnTo>
                  <a:pt x="87608" y="35736"/>
                </a:lnTo>
                <a:lnTo>
                  <a:pt x="84178" y="40099"/>
                </a:lnTo>
                <a:lnTo>
                  <a:pt x="80899" y="44992"/>
                </a:lnTo>
                <a:lnTo>
                  <a:pt x="77719" y="50238"/>
                </a:lnTo>
                <a:lnTo>
                  <a:pt x="74606" y="55720"/>
                </a:lnTo>
                <a:lnTo>
                  <a:pt x="68499" y="67103"/>
                </a:lnTo>
                <a:lnTo>
                  <a:pt x="65479" y="71924"/>
                </a:lnTo>
                <a:lnTo>
                  <a:pt x="62474" y="76130"/>
                </a:lnTo>
                <a:lnTo>
                  <a:pt x="59476" y="79927"/>
                </a:lnTo>
                <a:lnTo>
                  <a:pt x="57477" y="84442"/>
                </a:lnTo>
                <a:lnTo>
                  <a:pt x="56146" y="89437"/>
                </a:lnTo>
                <a:lnTo>
                  <a:pt x="55258" y="94751"/>
                </a:lnTo>
                <a:lnTo>
                  <a:pt x="55659" y="99286"/>
                </a:lnTo>
                <a:lnTo>
                  <a:pt x="56919" y="103301"/>
                </a:lnTo>
                <a:lnTo>
                  <a:pt x="60968" y="110409"/>
                </a:lnTo>
                <a:lnTo>
                  <a:pt x="66080" y="116875"/>
                </a:lnTo>
                <a:lnTo>
                  <a:pt x="69827" y="118996"/>
                </a:lnTo>
                <a:lnTo>
                  <a:pt x="79287" y="121353"/>
                </a:lnTo>
                <a:lnTo>
                  <a:pt x="84591" y="120989"/>
                </a:lnTo>
                <a:lnTo>
                  <a:pt x="107377" y="115922"/>
                </a:lnTo>
                <a:lnTo>
                  <a:pt x="120146" y="114034"/>
                </a:lnTo>
                <a:lnTo>
                  <a:pt x="135753" y="109887"/>
                </a:lnTo>
                <a:lnTo>
                  <a:pt x="152623" y="104737"/>
                </a:lnTo>
                <a:lnTo>
                  <a:pt x="169060" y="99140"/>
                </a:lnTo>
                <a:lnTo>
                  <a:pt x="182986" y="93346"/>
                </a:lnTo>
                <a:lnTo>
                  <a:pt x="190475" y="89419"/>
                </a:lnTo>
                <a:lnTo>
                  <a:pt x="198447" y="84817"/>
                </a:lnTo>
                <a:lnTo>
                  <a:pt x="206742" y="79765"/>
                </a:lnTo>
                <a:lnTo>
                  <a:pt x="214258" y="75404"/>
                </a:lnTo>
                <a:lnTo>
                  <a:pt x="227907" y="67914"/>
                </a:lnTo>
                <a:lnTo>
                  <a:pt x="237947" y="61277"/>
                </a:lnTo>
                <a:lnTo>
                  <a:pt x="246712" y="55020"/>
                </a:lnTo>
                <a:lnTo>
                  <a:pt x="257231" y="48932"/>
                </a:lnTo>
                <a:lnTo>
                  <a:pt x="265877" y="42919"/>
                </a:lnTo>
                <a:lnTo>
                  <a:pt x="269575" y="39927"/>
                </a:lnTo>
                <a:lnTo>
                  <a:pt x="272038" y="36939"/>
                </a:lnTo>
                <a:lnTo>
                  <a:pt x="273682" y="33956"/>
                </a:lnTo>
                <a:lnTo>
                  <a:pt x="274777" y="30974"/>
                </a:lnTo>
                <a:lnTo>
                  <a:pt x="276501" y="28987"/>
                </a:lnTo>
                <a:lnTo>
                  <a:pt x="278643" y="27662"/>
                </a:lnTo>
                <a:lnTo>
                  <a:pt x="285482" y="25167"/>
                </a:lnTo>
                <a:lnTo>
                  <a:pt x="285781" y="29798"/>
                </a:lnTo>
                <a:lnTo>
                  <a:pt x="284829" y="32172"/>
                </a:lnTo>
                <a:lnTo>
                  <a:pt x="281124" y="37454"/>
                </a:lnTo>
                <a:lnTo>
                  <a:pt x="278815" y="43109"/>
                </a:lnTo>
                <a:lnTo>
                  <a:pt x="276795" y="49922"/>
                </a:lnTo>
                <a:lnTo>
                  <a:pt x="274865" y="54517"/>
                </a:lnTo>
                <a:lnTo>
                  <a:pt x="272586" y="59565"/>
                </a:lnTo>
                <a:lnTo>
                  <a:pt x="267405" y="70465"/>
                </a:lnTo>
                <a:lnTo>
                  <a:pt x="247133" y="111379"/>
                </a:lnTo>
                <a:lnTo>
                  <a:pt x="245158" y="117317"/>
                </a:lnTo>
                <a:lnTo>
                  <a:pt x="243842" y="123259"/>
                </a:lnTo>
                <a:lnTo>
                  <a:pt x="242965" y="129205"/>
                </a:lnTo>
                <a:lnTo>
                  <a:pt x="241387" y="135154"/>
                </a:lnTo>
                <a:lnTo>
                  <a:pt x="239341" y="141104"/>
                </a:lnTo>
                <a:lnTo>
                  <a:pt x="236984" y="147055"/>
                </a:lnTo>
                <a:lnTo>
                  <a:pt x="235413" y="152014"/>
                </a:lnTo>
                <a:lnTo>
                  <a:pt x="234365" y="156313"/>
                </a:lnTo>
                <a:lnTo>
                  <a:pt x="233667" y="160171"/>
                </a:lnTo>
                <a:lnTo>
                  <a:pt x="234194" y="164727"/>
                </a:lnTo>
                <a:lnTo>
                  <a:pt x="235539" y="169749"/>
                </a:lnTo>
                <a:lnTo>
                  <a:pt x="237430" y="175081"/>
                </a:lnTo>
                <a:lnTo>
                  <a:pt x="238689" y="179628"/>
                </a:lnTo>
                <a:lnTo>
                  <a:pt x="239529" y="183652"/>
                </a:lnTo>
                <a:lnTo>
                  <a:pt x="240089" y="187327"/>
                </a:lnTo>
                <a:lnTo>
                  <a:pt x="241456" y="189776"/>
                </a:lnTo>
                <a:lnTo>
                  <a:pt x="243360" y="191409"/>
                </a:lnTo>
                <a:lnTo>
                  <a:pt x="245624" y="192498"/>
                </a:lnTo>
                <a:lnTo>
                  <a:pt x="258299" y="194031"/>
                </a:lnTo>
                <a:lnTo>
                  <a:pt x="269891" y="194485"/>
                </a:lnTo>
                <a:lnTo>
                  <a:pt x="273244" y="192564"/>
                </a:lnTo>
                <a:lnTo>
                  <a:pt x="276471" y="189299"/>
                </a:lnTo>
                <a:lnTo>
                  <a:pt x="279617" y="185138"/>
                </a:lnTo>
                <a:lnTo>
                  <a:pt x="283700" y="181372"/>
                </a:lnTo>
                <a:lnTo>
                  <a:pt x="297944" y="171331"/>
                </a:lnTo>
                <a:lnTo>
                  <a:pt x="305494" y="165118"/>
                </a:lnTo>
                <a:lnTo>
                  <a:pt x="312160" y="159049"/>
                </a:lnTo>
                <a:lnTo>
                  <a:pt x="319427" y="152053"/>
                </a:lnTo>
                <a:lnTo>
                  <a:pt x="341248" y="130438"/>
                </a:lnTo>
                <a:lnTo>
                  <a:pt x="344652" y="126054"/>
                </a:lnTo>
                <a:lnTo>
                  <a:pt x="347916" y="121147"/>
                </a:lnTo>
                <a:lnTo>
                  <a:pt x="351085" y="115891"/>
                </a:lnTo>
                <a:lnTo>
                  <a:pt x="354191" y="111395"/>
                </a:lnTo>
                <a:lnTo>
                  <a:pt x="357255" y="107405"/>
                </a:lnTo>
                <a:lnTo>
                  <a:pt x="360290" y="103753"/>
                </a:lnTo>
                <a:lnTo>
                  <a:pt x="363663" y="97050"/>
                </a:lnTo>
                <a:lnTo>
                  <a:pt x="364563" y="93873"/>
                </a:lnTo>
                <a:lnTo>
                  <a:pt x="366156" y="91755"/>
                </a:lnTo>
                <a:lnTo>
                  <a:pt x="368211" y="90343"/>
                </a:lnTo>
                <a:lnTo>
                  <a:pt x="374886" y="87685"/>
                </a:lnTo>
                <a:lnTo>
                  <a:pt x="375178" y="92309"/>
                </a:lnTo>
                <a:lnTo>
                  <a:pt x="374226" y="94681"/>
                </a:lnTo>
                <a:lnTo>
                  <a:pt x="370519" y="99963"/>
                </a:lnTo>
                <a:lnTo>
                  <a:pt x="368210" y="105618"/>
                </a:lnTo>
                <a:lnTo>
                  <a:pt x="367594" y="108515"/>
                </a:lnTo>
                <a:lnTo>
                  <a:pt x="364261" y="114379"/>
                </a:lnTo>
                <a:lnTo>
                  <a:pt x="361981" y="117332"/>
                </a:lnTo>
                <a:lnTo>
                  <a:pt x="360462" y="121285"/>
                </a:lnTo>
                <a:lnTo>
                  <a:pt x="359448" y="125905"/>
                </a:lnTo>
                <a:lnTo>
                  <a:pt x="358773" y="130969"/>
                </a:lnTo>
                <a:lnTo>
                  <a:pt x="358324" y="136330"/>
                </a:lnTo>
                <a:lnTo>
                  <a:pt x="358022" y="141888"/>
                </a:lnTo>
                <a:lnTo>
                  <a:pt x="357823" y="147577"/>
                </a:lnTo>
                <a:lnTo>
                  <a:pt x="356697" y="152363"/>
                </a:lnTo>
                <a:lnTo>
                  <a:pt x="354951" y="156545"/>
                </a:lnTo>
                <a:lnTo>
                  <a:pt x="352795" y="160326"/>
                </a:lnTo>
                <a:lnTo>
                  <a:pt x="351358" y="164830"/>
                </a:lnTo>
                <a:lnTo>
                  <a:pt x="350400" y="169818"/>
                </a:lnTo>
                <a:lnTo>
                  <a:pt x="349761" y="175127"/>
                </a:lnTo>
                <a:lnTo>
                  <a:pt x="349334" y="179659"/>
                </a:lnTo>
                <a:lnTo>
                  <a:pt x="349051" y="183673"/>
                </a:lnTo>
                <a:lnTo>
                  <a:pt x="348861" y="187340"/>
                </a:lnTo>
                <a:lnTo>
                  <a:pt x="349729" y="190778"/>
                </a:lnTo>
                <a:lnTo>
                  <a:pt x="353340" y="197243"/>
                </a:lnTo>
                <a:lnTo>
                  <a:pt x="358258" y="203423"/>
                </a:lnTo>
                <a:lnTo>
                  <a:pt x="363754" y="209478"/>
                </a:lnTo>
                <a:lnTo>
                  <a:pt x="369507" y="215476"/>
                </a:lnTo>
                <a:lnTo>
                  <a:pt x="372431" y="217472"/>
                </a:lnTo>
                <a:lnTo>
                  <a:pt x="378330" y="219690"/>
                </a:lnTo>
                <a:lnTo>
                  <a:pt x="381294" y="219290"/>
                </a:lnTo>
                <a:lnTo>
                  <a:pt x="384262" y="218030"/>
                </a:lnTo>
                <a:lnTo>
                  <a:pt x="395835" y="211517"/>
                </a:lnTo>
                <a:lnTo>
                  <a:pt x="405287" y="206130"/>
                </a:lnTo>
                <a:lnTo>
                  <a:pt x="412797" y="200428"/>
                </a:lnTo>
                <a:lnTo>
                  <a:pt x="419447" y="194586"/>
                </a:lnTo>
                <a:lnTo>
                  <a:pt x="426706" y="187691"/>
                </a:lnTo>
                <a:lnTo>
                  <a:pt x="436554" y="178011"/>
                </a:lnTo>
                <a:lnTo>
                  <a:pt x="440969" y="172652"/>
                </a:lnTo>
                <a:lnTo>
                  <a:pt x="444904" y="167095"/>
                </a:lnTo>
                <a:lnTo>
                  <a:pt x="448522" y="161406"/>
                </a:lnTo>
                <a:lnTo>
                  <a:pt x="451927" y="155629"/>
                </a:lnTo>
                <a:lnTo>
                  <a:pt x="455191" y="149793"/>
                </a:lnTo>
                <a:lnTo>
                  <a:pt x="461464" y="138017"/>
                </a:lnTo>
                <a:lnTo>
                  <a:pt x="467564" y="126168"/>
                </a:lnTo>
                <a:lnTo>
                  <a:pt x="470581" y="121223"/>
                </a:lnTo>
                <a:lnTo>
                  <a:pt x="473585" y="116934"/>
                </a:lnTo>
                <a:lnTo>
                  <a:pt x="476582" y="113082"/>
                </a:lnTo>
                <a:lnTo>
                  <a:pt x="478579" y="108530"/>
                </a:lnTo>
                <a:lnTo>
                  <a:pt x="479911" y="103511"/>
                </a:lnTo>
                <a:lnTo>
                  <a:pt x="480798" y="98180"/>
                </a:lnTo>
                <a:lnTo>
                  <a:pt x="482384" y="93635"/>
                </a:lnTo>
                <a:lnTo>
                  <a:pt x="484434" y="89612"/>
                </a:lnTo>
                <a:lnTo>
                  <a:pt x="488368" y="82496"/>
                </a:lnTo>
                <a:lnTo>
                  <a:pt x="490116" y="76027"/>
                </a:lnTo>
                <a:lnTo>
                  <a:pt x="489589" y="72912"/>
                </a:lnTo>
                <a:lnTo>
                  <a:pt x="486355" y="66806"/>
                </a:lnTo>
                <a:lnTo>
                  <a:pt x="483694" y="62531"/>
                </a:lnTo>
                <a:lnTo>
                  <a:pt x="483072" y="58885"/>
                </a:lnTo>
                <a:lnTo>
                  <a:pt x="482575" y="51804"/>
                </a:lnTo>
                <a:lnTo>
                  <a:pt x="520990" y="51801"/>
                </a:lnTo>
                <a:lnTo>
                  <a:pt x="529777" y="54447"/>
                </a:lnTo>
                <a:lnTo>
                  <a:pt x="540304" y="57938"/>
                </a:lnTo>
                <a:lnTo>
                  <a:pt x="557400" y="60895"/>
                </a:lnTo>
                <a:lnTo>
                  <a:pt x="569136" y="65103"/>
                </a:lnTo>
                <a:lnTo>
                  <a:pt x="578325" y="70281"/>
                </a:lnTo>
                <a:lnTo>
                  <a:pt x="585720" y="75889"/>
                </a:lnTo>
                <a:lnTo>
                  <a:pt x="592318" y="81689"/>
                </a:lnTo>
                <a:lnTo>
                  <a:pt x="598560" y="87574"/>
                </a:lnTo>
                <a:lnTo>
                  <a:pt x="601616" y="90532"/>
                </a:lnTo>
                <a:lnTo>
                  <a:pt x="603653" y="94489"/>
                </a:lnTo>
                <a:lnTo>
                  <a:pt x="605010" y="99111"/>
                </a:lnTo>
                <a:lnTo>
                  <a:pt x="605916" y="104177"/>
                </a:lnTo>
                <a:lnTo>
                  <a:pt x="606520" y="108546"/>
                </a:lnTo>
                <a:lnTo>
                  <a:pt x="606922" y="112451"/>
                </a:lnTo>
                <a:lnTo>
                  <a:pt x="607191" y="116047"/>
                </a:lnTo>
                <a:lnTo>
                  <a:pt x="606375" y="120429"/>
                </a:lnTo>
                <a:lnTo>
                  <a:pt x="604840" y="125334"/>
                </a:lnTo>
                <a:lnTo>
                  <a:pt x="602822" y="130588"/>
                </a:lnTo>
                <a:lnTo>
                  <a:pt x="601477" y="136076"/>
                </a:lnTo>
                <a:lnTo>
                  <a:pt x="600580" y="141718"/>
                </a:lnTo>
                <a:lnTo>
                  <a:pt x="599983" y="147465"/>
                </a:lnTo>
                <a:lnTo>
                  <a:pt x="598591" y="152288"/>
                </a:lnTo>
                <a:lnTo>
                  <a:pt x="596670" y="156495"/>
                </a:lnTo>
                <a:lnTo>
                  <a:pt x="594395" y="160292"/>
                </a:lnTo>
                <a:lnTo>
                  <a:pt x="591887" y="164808"/>
                </a:lnTo>
                <a:lnTo>
                  <a:pt x="586450" y="175117"/>
                </a:lnTo>
                <a:lnTo>
                  <a:pt x="583609" y="179652"/>
                </a:lnTo>
                <a:lnTo>
                  <a:pt x="580723" y="183668"/>
                </a:lnTo>
                <a:lnTo>
                  <a:pt x="572481" y="194031"/>
                </a:lnTo>
                <a:lnTo>
                  <a:pt x="564317" y="194619"/>
                </a:lnTo>
                <a:lnTo>
                  <a:pt x="563888" y="193646"/>
                </a:lnTo>
                <a:lnTo>
                  <a:pt x="563284" y="187535"/>
                </a:lnTo>
                <a:lnTo>
                  <a:pt x="563142" y="182242"/>
                </a:lnTo>
                <a:lnTo>
                  <a:pt x="564099" y="179441"/>
                </a:lnTo>
                <a:lnTo>
                  <a:pt x="567809" y="173684"/>
                </a:lnTo>
                <a:lnTo>
                  <a:pt x="570188" y="169767"/>
                </a:lnTo>
                <a:lnTo>
                  <a:pt x="572769" y="165171"/>
                </a:lnTo>
                <a:lnTo>
                  <a:pt x="578284" y="154774"/>
                </a:lnTo>
                <a:lnTo>
                  <a:pt x="592875" y="126056"/>
                </a:lnTo>
                <a:lnTo>
                  <a:pt x="596832" y="121148"/>
                </a:lnTo>
                <a:lnTo>
                  <a:pt x="601457" y="116884"/>
                </a:lnTo>
                <a:lnTo>
                  <a:pt x="606526" y="113049"/>
                </a:lnTo>
                <a:lnTo>
                  <a:pt x="611893" y="108508"/>
                </a:lnTo>
                <a:lnTo>
                  <a:pt x="617457" y="103496"/>
                </a:lnTo>
                <a:lnTo>
                  <a:pt x="632131" y="89608"/>
                </a:lnTo>
                <a:lnTo>
                  <a:pt x="650733" y="71285"/>
                </a:lnTo>
                <a:lnTo>
                  <a:pt x="659287" y="65422"/>
                </a:lnTo>
                <a:lnTo>
                  <a:pt x="672336" y="59475"/>
                </a:lnTo>
                <a:lnTo>
                  <a:pt x="682133" y="55211"/>
                </a:lnTo>
                <a:lnTo>
                  <a:pt x="693233" y="52811"/>
                </a:lnTo>
                <a:lnTo>
                  <a:pt x="699697" y="52250"/>
                </a:lnTo>
                <a:lnTo>
                  <a:pt x="702812" y="53092"/>
                </a:lnTo>
                <a:lnTo>
                  <a:pt x="708921" y="56674"/>
                </a:lnTo>
                <a:lnTo>
                  <a:pt x="714946" y="61574"/>
                </a:lnTo>
                <a:lnTo>
                  <a:pt x="720936" y="67058"/>
                </a:lnTo>
                <a:lnTo>
                  <a:pt x="726909" y="72803"/>
                </a:lnTo>
                <a:lnTo>
                  <a:pt x="729892" y="76717"/>
                </a:lnTo>
                <a:lnTo>
                  <a:pt x="732874" y="81310"/>
                </a:lnTo>
                <a:lnTo>
                  <a:pt x="735855" y="86356"/>
                </a:lnTo>
                <a:lnTo>
                  <a:pt x="737843" y="91705"/>
                </a:lnTo>
                <a:lnTo>
                  <a:pt x="739168" y="97255"/>
                </a:lnTo>
                <a:lnTo>
                  <a:pt x="740052" y="102940"/>
                </a:lnTo>
                <a:lnTo>
                  <a:pt x="740640" y="108714"/>
                </a:lnTo>
                <a:lnTo>
                  <a:pt x="741034" y="114547"/>
                </a:lnTo>
                <a:lnTo>
                  <a:pt x="741296" y="120421"/>
                </a:lnTo>
                <a:lnTo>
                  <a:pt x="740476" y="127313"/>
                </a:lnTo>
                <a:lnTo>
                  <a:pt x="738938" y="134885"/>
                </a:lnTo>
                <a:lnTo>
                  <a:pt x="736918" y="142909"/>
                </a:lnTo>
                <a:lnTo>
                  <a:pt x="735571" y="150242"/>
                </a:lnTo>
                <a:lnTo>
                  <a:pt x="734674" y="157116"/>
                </a:lnTo>
                <a:lnTo>
                  <a:pt x="734076" y="163683"/>
                </a:lnTo>
                <a:lnTo>
                  <a:pt x="733677" y="170045"/>
                </a:lnTo>
                <a:lnTo>
                  <a:pt x="733234" y="182406"/>
                </a:lnTo>
                <a:lnTo>
                  <a:pt x="732123" y="187488"/>
                </a:lnTo>
                <a:lnTo>
                  <a:pt x="730389" y="191868"/>
                </a:lnTo>
                <a:lnTo>
                  <a:pt x="728238" y="195781"/>
                </a:lnTo>
                <a:lnTo>
                  <a:pt x="726806" y="200373"/>
                </a:lnTo>
                <a:lnTo>
                  <a:pt x="725850" y="205419"/>
                </a:lnTo>
                <a:lnTo>
                  <a:pt x="725214" y="210768"/>
                </a:lnTo>
                <a:lnTo>
                  <a:pt x="725782" y="215326"/>
                </a:lnTo>
                <a:lnTo>
                  <a:pt x="727154" y="219356"/>
                </a:lnTo>
                <a:lnTo>
                  <a:pt x="732879" y="2303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Annotation309"/>
          <p:cNvSpPr/>
          <p:nvPr/>
        </p:nvSpPr>
        <p:spPr>
          <a:xfrm>
            <a:off x="7763787" y="535943"/>
            <a:ext cx="1112793" cy="392585"/>
          </a:xfrm>
          <a:custGeom>
            <a:avLst/>
            <a:gdLst/>
            <a:ahLst/>
            <a:cxnLst/>
            <a:rect l="0" t="0" r="0" b="0"/>
            <a:pathLst>
              <a:path w="1112793" h="392585">
                <a:moveTo>
                  <a:pt x="53232" y="106994"/>
                </a:moveTo>
                <a:lnTo>
                  <a:pt x="48487" y="106994"/>
                </a:lnTo>
                <a:lnTo>
                  <a:pt x="47088" y="107987"/>
                </a:lnTo>
                <a:lnTo>
                  <a:pt x="46157" y="109640"/>
                </a:lnTo>
                <a:lnTo>
                  <a:pt x="44661" y="114683"/>
                </a:lnTo>
                <a:lnTo>
                  <a:pt x="39657" y="120297"/>
                </a:lnTo>
                <a:lnTo>
                  <a:pt x="38222" y="122808"/>
                </a:lnTo>
                <a:lnTo>
                  <a:pt x="35210" y="131083"/>
                </a:lnTo>
                <a:lnTo>
                  <a:pt x="25797" y="142768"/>
                </a:lnTo>
                <a:lnTo>
                  <a:pt x="23023" y="145726"/>
                </a:lnTo>
                <a:lnTo>
                  <a:pt x="21173" y="149683"/>
                </a:lnTo>
                <a:lnTo>
                  <a:pt x="19119" y="159371"/>
                </a:lnTo>
                <a:lnTo>
                  <a:pt x="15557" y="170291"/>
                </a:lnTo>
                <a:lnTo>
                  <a:pt x="13216" y="175981"/>
                </a:lnTo>
                <a:lnTo>
                  <a:pt x="11655" y="182751"/>
                </a:lnTo>
                <a:lnTo>
                  <a:pt x="10615" y="190241"/>
                </a:lnTo>
                <a:lnTo>
                  <a:pt x="9922" y="198211"/>
                </a:lnTo>
                <a:lnTo>
                  <a:pt x="8466" y="206501"/>
                </a:lnTo>
                <a:lnTo>
                  <a:pt x="6502" y="215004"/>
                </a:lnTo>
                <a:lnTo>
                  <a:pt x="4200" y="223649"/>
                </a:lnTo>
                <a:lnTo>
                  <a:pt x="2665" y="231397"/>
                </a:lnTo>
                <a:lnTo>
                  <a:pt x="1642" y="238547"/>
                </a:lnTo>
                <a:lnTo>
                  <a:pt x="961" y="245298"/>
                </a:lnTo>
                <a:lnTo>
                  <a:pt x="505" y="251782"/>
                </a:lnTo>
                <a:lnTo>
                  <a:pt x="202" y="258090"/>
                </a:lnTo>
                <a:lnTo>
                  <a:pt x="0" y="264280"/>
                </a:lnTo>
                <a:lnTo>
                  <a:pt x="858" y="269398"/>
                </a:lnTo>
                <a:lnTo>
                  <a:pt x="5819" y="281342"/>
                </a:lnTo>
                <a:lnTo>
                  <a:pt x="7329" y="288001"/>
                </a:lnTo>
                <a:lnTo>
                  <a:pt x="10647" y="294267"/>
                </a:lnTo>
                <a:lnTo>
                  <a:pt x="12924" y="297327"/>
                </a:lnTo>
                <a:lnTo>
                  <a:pt x="15433" y="299367"/>
                </a:lnTo>
                <a:lnTo>
                  <a:pt x="18100" y="300727"/>
                </a:lnTo>
                <a:lnTo>
                  <a:pt x="23712" y="302239"/>
                </a:lnTo>
                <a:lnTo>
                  <a:pt x="29517" y="302910"/>
                </a:lnTo>
                <a:lnTo>
                  <a:pt x="38057" y="300563"/>
                </a:lnTo>
                <a:lnTo>
                  <a:pt x="43115" y="298548"/>
                </a:lnTo>
                <a:lnTo>
                  <a:pt x="54033" y="291017"/>
                </a:lnTo>
                <a:lnTo>
                  <a:pt x="64515" y="282048"/>
                </a:lnTo>
                <a:lnTo>
                  <a:pt x="76993" y="270428"/>
                </a:lnTo>
                <a:lnTo>
                  <a:pt x="87300" y="260330"/>
                </a:lnTo>
                <a:lnTo>
                  <a:pt x="95854" y="249227"/>
                </a:lnTo>
                <a:lnTo>
                  <a:pt x="103959" y="237678"/>
                </a:lnTo>
                <a:lnTo>
                  <a:pt x="114184" y="225930"/>
                </a:lnTo>
                <a:lnTo>
                  <a:pt x="122702" y="214094"/>
                </a:lnTo>
                <a:lnTo>
                  <a:pt x="129798" y="202219"/>
                </a:lnTo>
                <a:lnTo>
                  <a:pt x="136263" y="190327"/>
                </a:lnTo>
                <a:lnTo>
                  <a:pt x="142447" y="181073"/>
                </a:lnTo>
                <a:lnTo>
                  <a:pt x="145487" y="177216"/>
                </a:lnTo>
                <a:lnTo>
                  <a:pt x="148864" y="170285"/>
                </a:lnTo>
                <a:lnTo>
                  <a:pt x="151032" y="162491"/>
                </a:lnTo>
                <a:lnTo>
                  <a:pt x="151211" y="162844"/>
                </a:lnTo>
                <a:lnTo>
                  <a:pt x="151553" y="173925"/>
                </a:lnTo>
                <a:lnTo>
                  <a:pt x="151566" y="273687"/>
                </a:lnTo>
                <a:lnTo>
                  <a:pt x="154215" y="285590"/>
                </a:lnTo>
                <a:lnTo>
                  <a:pt x="158703" y="296503"/>
                </a:lnTo>
                <a:lnTo>
                  <a:pt x="166814" y="308225"/>
                </a:lnTo>
                <a:lnTo>
                  <a:pt x="172580" y="314831"/>
                </a:lnTo>
                <a:lnTo>
                  <a:pt x="175507" y="316990"/>
                </a:lnTo>
                <a:lnTo>
                  <a:pt x="181410" y="319388"/>
                </a:lnTo>
                <a:lnTo>
                  <a:pt x="190317" y="320739"/>
                </a:lnTo>
                <a:lnTo>
                  <a:pt x="198919" y="318408"/>
                </a:lnTo>
                <a:lnTo>
                  <a:pt x="208369" y="314066"/>
                </a:lnTo>
                <a:lnTo>
                  <a:pt x="220268" y="305050"/>
                </a:lnTo>
                <a:lnTo>
                  <a:pt x="230440" y="295561"/>
                </a:lnTo>
                <a:lnTo>
                  <a:pt x="247335" y="279062"/>
                </a:lnTo>
                <a:lnTo>
                  <a:pt x="256375" y="267474"/>
                </a:lnTo>
                <a:lnTo>
                  <a:pt x="263704" y="255709"/>
                </a:lnTo>
                <a:lnTo>
                  <a:pt x="270272" y="243866"/>
                </a:lnTo>
                <a:lnTo>
                  <a:pt x="273414" y="236937"/>
                </a:lnTo>
                <a:lnTo>
                  <a:pt x="276503" y="229342"/>
                </a:lnTo>
                <a:lnTo>
                  <a:pt x="279554" y="221302"/>
                </a:lnTo>
                <a:lnTo>
                  <a:pt x="282582" y="213957"/>
                </a:lnTo>
                <a:lnTo>
                  <a:pt x="285595" y="207076"/>
                </a:lnTo>
                <a:lnTo>
                  <a:pt x="288595" y="200505"/>
                </a:lnTo>
                <a:lnTo>
                  <a:pt x="290596" y="194139"/>
                </a:lnTo>
                <a:lnTo>
                  <a:pt x="291929" y="187911"/>
                </a:lnTo>
                <a:lnTo>
                  <a:pt x="292820" y="181775"/>
                </a:lnTo>
                <a:lnTo>
                  <a:pt x="296456" y="172311"/>
                </a:lnTo>
                <a:lnTo>
                  <a:pt x="300390" y="164797"/>
                </a:lnTo>
                <a:lnTo>
                  <a:pt x="302138" y="158151"/>
                </a:lnTo>
                <a:lnTo>
                  <a:pt x="303123" y="148831"/>
                </a:lnTo>
                <a:lnTo>
                  <a:pt x="304254" y="145799"/>
                </a:lnTo>
                <a:lnTo>
                  <a:pt x="312364" y="133940"/>
                </a:lnTo>
                <a:lnTo>
                  <a:pt x="317189" y="129089"/>
                </a:lnTo>
                <a:lnTo>
                  <a:pt x="318598" y="128670"/>
                </a:lnTo>
                <a:lnTo>
                  <a:pt x="319537" y="129382"/>
                </a:lnTo>
                <a:lnTo>
                  <a:pt x="321045" y="132914"/>
                </a:lnTo>
                <a:lnTo>
                  <a:pt x="323900" y="133397"/>
                </a:lnTo>
                <a:lnTo>
                  <a:pt x="357193" y="133780"/>
                </a:lnTo>
                <a:lnTo>
                  <a:pt x="373842" y="133783"/>
                </a:lnTo>
                <a:lnTo>
                  <a:pt x="384779" y="131137"/>
                </a:lnTo>
                <a:lnTo>
                  <a:pt x="399455" y="126716"/>
                </a:lnTo>
                <a:lnTo>
                  <a:pt x="422589" y="124963"/>
                </a:lnTo>
                <a:lnTo>
                  <a:pt x="424621" y="123934"/>
                </a:lnTo>
                <a:lnTo>
                  <a:pt x="425977" y="122256"/>
                </a:lnTo>
                <a:lnTo>
                  <a:pt x="426881" y="120146"/>
                </a:lnTo>
                <a:lnTo>
                  <a:pt x="427484" y="119731"/>
                </a:lnTo>
                <a:lnTo>
                  <a:pt x="427886" y="120446"/>
                </a:lnTo>
                <a:lnTo>
                  <a:pt x="428583" y="125266"/>
                </a:lnTo>
                <a:lnTo>
                  <a:pt x="428642" y="129336"/>
                </a:lnTo>
                <a:lnTo>
                  <a:pt x="427664" y="130819"/>
                </a:lnTo>
                <a:lnTo>
                  <a:pt x="426020" y="131807"/>
                </a:lnTo>
                <a:lnTo>
                  <a:pt x="423930" y="132466"/>
                </a:lnTo>
                <a:lnTo>
                  <a:pt x="422536" y="133897"/>
                </a:lnTo>
                <a:lnTo>
                  <a:pt x="421606" y="135844"/>
                </a:lnTo>
                <a:lnTo>
                  <a:pt x="420988" y="138133"/>
                </a:lnTo>
                <a:lnTo>
                  <a:pt x="417652" y="143324"/>
                </a:lnTo>
                <a:lnTo>
                  <a:pt x="407416" y="154740"/>
                </a:lnTo>
                <a:lnTo>
                  <a:pt x="394836" y="167542"/>
                </a:lnTo>
                <a:lnTo>
                  <a:pt x="385170" y="177230"/>
                </a:lnTo>
                <a:lnTo>
                  <a:pt x="376901" y="188150"/>
                </a:lnTo>
                <a:lnTo>
                  <a:pt x="368920" y="199618"/>
                </a:lnTo>
                <a:lnTo>
                  <a:pt x="358753" y="211330"/>
                </a:lnTo>
                <a:lnTo>
                  <a:pt x="350260" y="223150"/>
                </a:lnTo>
                <a:lnTo>
                  <a:pt x="346606" y="229080"/>
                </a:lnTo>
                <a:lnTo>
                  <a:pt x="343176" y="236010"/>
                </a:lnTo>
                <a:lnTo>
                  <a:pt x="339894" y="243606"/>
                </a:lnTo>
                <a:lnTo>
                  <a:pt x="336715" y="251647"/>
                </a:lnTo>
                <a:lnTo>
                  <a:pt x="330533" y="263227"/>
                </a:lnTo>
                <a:lnTo>
                  <a:pt x="327494" y="267704"/>
                </a:lnTo>
                <a:lnTo>
                  <a:pt x="324118" y="277971"/>
                </a:lnTo>
                <a:lnTo>
                  <a:pt x="322616" y="288156"/>
                </a:lnTo>
                <a:lnTo>
                  <a:pt x="321949" y="295990"/>
                </a:lnTo>
                <a:lnTo>
                  <a:pt x="322764" y="299468"/>
                </a:lnTo>
                <a:lnTo>
                  <a:pt x="326320" y="305978"/>
                </a:lnTo>
                <a:lnTo>
                  <a:pt x="333906" y="315222"/>
                </a:lnTo>
                <a:lnTo>
                  <a:pt x="337688" y="317250"/>
                </a:lnTo>
                <a:lnTo>
                  <a:pt x="347189" y="319504"/>
                </a:lnTo>
                <a:lnTo>
                  <a:pt x="352504" y="319113"/>
                </a:lnTo>
                <a:lnTo>
                  <a:pt x="369475" y="313822"/>
                </a:lnTo>
                <a:lnTo>
                  <a:pt x="395657" y="303145"/>
                </a:lnTo>
                <a:lnTo>
                  <a:pt x="424482" y="291482"/>
                </a:lnTo>
                <a:lnTo>
                  <a:pt x="443225" y="282594"/>
                </a:lnTo>
                <a:lnTo>
                  <a:pt x="455345" y="274005"/>
                </a:lnTo>
                <a:lnTo>
                  <a:pt x="467355" y="263573"/>
                </a:lnTo>
                <a:lnTo>
                  <a:pt x="479315" y="252322"/>
                </a:lnTo>
                <a:lnTo>
                  <a:pt x="497215" y="234831"/>
                </a:lnTo>
                <a:lnTo>
                  <a:pt x="506492" y="223011"/>
                </a:lnTo>
                <a:lnTo>
                  <a:pt x="513925" y="211143"/>
                </a:lnTo>
                <a:lnTo>
                  <a:pt x="520539" y="199254"/>
                </a:lnTo>
                <a:lnTo>
                  <a:pt x="529848" y="181404"/>
                </a:lnTo>
                <a:lnTo>
                  <a:pt x="533245" y="169500"/>
                </a:lnTo>
                <a:lnTo>
                  <a:pt x="534755" y="157595"/>
                </a:lnTo>
                <a:lnTo>
                  <a:pt x="535425" y="145689"/>
                </a:lnTo>
                <a:lnTo>
                  <a:pt x="535723" y="133783"/>
                </a:lnTo>
                <a:lnTo>
                  <a:pt x="535803" y="127830"/>
                </a:lnTo>
                <a:lnTo>
                  <a:pt x="534863" y="122869"/>
                </a:lnTo>
                <a:lnTo>
                  <a:pt x="529787" y="111147"/>
                </a:lnTo>
                <a:lnTo>
                  <a:pt x="528251" y="104540"/>
                </a:lnTo>
                <a:lnTo>
                  <a:pt x="526849" y="102382"/>
                </a:lnTo>
                <a:lnTo>
                  <a:pt x="524920" y="100943"/>
                </a:lnTo>
                <a:lnTo>
                  <a:pt x="522641" y="99983"/>
                </a:lnTo>
                <a:lnTo>
                  <a:pt x="514688" y="98633"/>
                </a:lnTo>
                <a:lnTo>
                  <a:pt x="506042" y="98233"/>
                </a:lnTo>
                <a:lnTo>
                  <a:pt x="503103" y="99169"/>
                </a:lnTo>
                <a:lnTo>
                  <a:pt x="497189" y="102855"/>
                </a:lnTo>
                <a:lnTo>
                  <a:pt x="484305" y="113306"/>
                </a:lnTo>
                <a:lnTo>
                  <a:pt x="466309" y="124925"/>
                </a:lnTo>
                <a:lnTo>
                  <a:pt x="462709" y="127878"/>
                </a:lnTo>
                <a:lnTo>
                  <a:pt x="456060" y="136450"/>
                </a:lnTo>
                <a:lnTo>
                  <a:pt x="449793" y="145883"/>
                </a:lnTo>
                <a:lnTo>
                  <a:pt x="440681" y="157763"/>
                </a:lnTo>
                <a:lnTo>
                  <a:pt x="434681" y="167923"/>
                </a:lnTo>
                <a:lnTo>
                  <a:pt x="431352" y="176407"/>
                </a:lnTo>
                <a:lnTo>
                  <a:pt x="430464" y="180059"/>
                </a:lnTo>
                <a:lnTo>
                  <a:pt x="430866" y="183485"/>
                </a:lnTo>
                <a:lnTo>
                  <a:pt x="432127" y="186762"/>
                </a:lnTo>
                <a:lnTo>
                  <a:pt x="436177" y="193048"/>
                </a:lnTo>
                <a:lnTo>
                  <a:pt x="441287" y="199149"/>
                </a:lnTo>
                <a:lnTo>
                  <a:pt x="444041" y="201173"/>
                </a:lnTo>
                <a:lnTo>
                  <a:pt x="449749" y="203422"/>
                </a:lnTo>
                <a:lnTo>
                  <a:pt x="476846" y="204984"/>
                </a:lnTo>
                <a:lnTo>
                  <a:pt x="491810" y="204124"/>
                </a:lnTo>
                <a:lnTo>
                  <a:pt x="520252" y="195487"/>
                </a:lnTo>
                <a:lnTo>
                  <a:pt x="535932" y="190973"/>
                </a:lnTo>
                <a:lnTo>
                  <a:pt x="562186" y="185429"/>
                </a:lnTo>
                <a:lnTo>
                  <a:pt x="568343" y="183097"/>
                </a:lnTo>
                <a:lnTo>
                  <a:pt x="580483" y="175213"/>
                </a:lnTo>
                <a:lnTo>
                  <a:pt x="592501" y="166088"/>
                </a:lnTo>
                <a:lnTo>
                  <a:pt x="610434" y="155371"/>
                </a:lnTo>
                <a:lnTo>
                  <a:pt x="627336" y="145913"/>
                </a:lnTo>
                <a:lnTo>
                  <a:pt x="642450" y="133827"/>
                </a:lnTo>
                <a:lnTo>
                  <a:pt x="655000" y="121886"/>
                </a:lnTo>
                <a:lnTo>
                  <a:pt x="683215" y="93847"/>
                </a:lnTo>
                <a:lnTo>
                  <a:pt x="683794" y="92276"/>
                </a:lnTo>
                <a:lnTo>
                  <a:pt x="683188" y="91229"/>
                </a:lnTo>
                <a:lnTo>
                  <a:pt x="679822" y="89549"/>
                </a:lnTo>
                <a:lnTo>
                  <a:pt x="682011" y="86673"/>
                </a:lnTo>
                <a:lnTo>
                  <a:pt x="687587" y="80584"/>
                </a:lnTo>
                <a:lnTo>
                  <a:pt x="692576" y="80317"/>
                </a:lnTo>
                <a:lnTo>
                  <a:pt x="695001" y="81272"/>
                </a:lnTo>
                <a:lnTo>
                  <a:pt x="703161" y="86364"/>
                </a:lnTo>
                <a:lnTo>
                  <a:pt x="713029" y="88770"/>
                </a:lnTo>
                <a:lnTo>
                  <a:pt x="713603" y="89884"/>
                </a:lnTo>
                <a:lnTo>
                  <a:pt x="714600" y="96791"/>
                </a:lnTo>
                <a:lnTo>
                  <a:pt x="714746" y="109039"/>
                </a:lnTo>
                <a:lnTo>
                  <a:pt x="714751" y="135638"/>
                </a:lnTo>
                <a:lnTo>
                  <a:pt x="712103" y="144860"/>
                </a:lnTo>
                <a:lnTo>
                  <a:pt x="708607" y="155574"/>
                </a:lnTo>
                <a:lnTo>
                  <a:pt x="707055" y="166950"/>
                </a:lnTo>
                <a:lnTo>
                  <a:pt x="703716" y="175975"/>
                </a:lnTo>
                <a:lnTo>
                  <a:pt x="698921" y="184285"/>
                </a:lnTo>
                <a:lnTo>
                  <a:pt x="693479" y="194593"/>
                </a:lnTo>
                <a:lnTo>
                  <a:pt x="675978" y="229146"/>
                </a:lnTo>
                <a:lnTo>
                  <a:pt x="667389" y="240990"/>
                </a:lnTo>
                <a:lnTo>
                  <a:pt x="657944" y="251876"/>
                </a:lnTo>
                <a:lnTo>
                  <a:pt x="648035" y="263583"/>
                </a:lnTo>
                <a:lnTo>
                  <a:pt x="645369" y="270186"/>
                </a:lnTo>
                <a:lnTo>
                  <a:pt x="644184" y="279073"/>
                </a:lnTo>
                <a:lnTo>
                  <a:pt x="643868" y="284222"/>
                </a:lnTo>
                <a:lnTo>
                  <a:pt x="644650" y="287654"/>
                </a:lnTo>
                <a:lnTo>
                  <a:pt x="646166" y="289942"/>
                </a:lnTo>
                <a:lnTo>
                  <a:pt x="658521" y="300052"/>
                </a:lnTo>
                <a:lnTo>
                  <a:pt x="664265" y="301939"/>
                </a:lnTo>
                <a:lnTo>
                  <a:pt x="677830" y="303000"/>
                </a:lnTo>
                <a:lnTo>
                  <a:pt x="682190" y="302157"/>
                </a:lnTo>
                <a:lnTo>
                  <a:pt x="704234" y="290979"/>
                </a:lnTo>
                <a:lnTo>
                  <a:pt x="721126" y="282445"/>
                </a:lnTo>
                <a:lnTo>
                  <a:pt x="725954" y="278532"/>
                </a:lnTo>
                <a:lnTo>
                  <a:pt x="733967" y="268892"/>
                </a:lnTo>
                <a:lnTo>
                  <a:pt x="743488" y="257993"/>
                </a:lnTo>
                <a:lnTo>
                  <a:pt x="754342" y="247527"/>
                </a:lnTo>
                <a:lnTo>
                  <a:pt x="765787" y="239568"/>
                </a:lnTo>
                <a:lnTo>
                  <a:pt x="774847" y="230078"/>
                </a:lnTo>
                <a:lnTo>
                  <a:pt x="778654" y="224769"/>
                </a:lnTo>
                <a:lnTo>
                  <a:pt x="788181" y="216224"/>
                </a:lnTo>
                <a:lnTo>
                  <a:pt x="793502" y="212556"/>
                </a:lnTo>
                <a:lnTo>
                  <a:pt x="802065" y="203189"/>
                </a:lnTo>
                <a:lnTo>
                  <a:pt x="805738" y="197914"/>
                </a:lnTo>
                <a:lnTo>
                  <a:pt x="815117" y="189406"/>
                </a:lnTo>
                <a:lnTo>
                  <a:pt x="828917" y="179037"/>
                </a:lnTo>
                <a:lnTo>
                  <a:pt x="839297" y="169682"/>
                </a:lnTo>
                <a:lnTo>
                  <a:pt x="846587" y="163629"/>
                </a:lnTo>
                <a:lnTo>
                  <a:pt x="863679" y="153417"/>
                </a:lnTo>
                <a:lnTo>
                  <a:pt x="868018" y="152432"/>
                </a:lnTo>
                <a:lnTo>
                  <a:pt x="870566" y="152169"/>
                </a:lnTo>
                <a:lnTo>
                  <a:pt x="872264" y="151001"/>
                </a:lnTo>
                <a:lnTo>
                  <a:pt x="873397" y="149231"/>
                </a:lnTo>
                <a:lnTo>
                  <a:pt x="874152" y="147058"/>
                </a:lnTo>
                <a:lnTo>
                  <a:pt x="875648" y="145610"/>
                </a:lnTo>
                <a:lnTo>
                  <a:pt x="877639" y="144644"/>
                </a:lnTo>
                <a:lnTo>
                  <a:pt x="884193" y="142826"/>
                </a:lnTo>
                <a:lnTo>
                  <a:pt x="889226" y="142747"/>
                </a:lnTo>
                <a:lnTo>
                  <a:pt x="890664" y="143728"/>
                </a:lnTo>
                <a:lnTo>
                  <a:pt x="891622" y="145374"/>
                </a:lnTo>
                <a:lnTo>
                  <a:pt x="893530" y="151611"/>
                </a:lnTo>
                <a:lnTo>
                  <a:pt x="888792" y="156374"/>
                </a:lnTo>
                <a:lnTo>
                  <a:pt x="886401" y="157773"/>
                </a:lnTo>
                <a:lnTo>
                  <a:pt x="878292" y="160735"/>
                </a:lnTo>
                <a:lnTo>
                  <a:pt x="866654" y="170122"/>
                </a:lnTo>
                <a:lnTo>
                  <a:pt x="854788" y="181531"/>
                </a:lnTo>
                <a:lnTo>
                  <a:pt x="848837" y="190062"/>
                </a:lnTo>
                <a:lnTo>
                  <a:pt x="842881" y="200468"/>
                </a:lnTo>
                <a:lnTo>
                  <a:pt x="836922" y="211708"/>
                </a:lnTo>
                <a:lnTo>
                  <a:pt x="828316" y="220672"/>
                </a:lnTo>
                <a:lnTo>
                  <a:pt x="823238" y="224451"/>
                </a:lnTo>
                <a:lnTo>
                  <a:pt x="814948" y="233942"/>
                </a:lnTo>
                <a:lnTo>
                  <a:pt x="807954" y="243783"/>
                </a:lnTo>
                <a:lnTo>
                  <a:pt x="801534" y="251464"/>
                </a:lnTo>
                <a:lnTo>
                  <a:pt x="799424" y="255893"/>
                </a:lnTo>
                <a:lnTo>
                  <a:pt x="797080" y="266107"/>
                </a:lnTo>
                <a:lnTo>
                  <a:pt x="793391" y="274615"/>
                </a:lnTo>
                <a:lnTo>
                  <a:pt x="789433" y="281703"/>
                </a:lnTo>
                <a:lnTo>
                  <a:pt x="787675" y="288161"/>
                </a:lnTo>
                <a:lnTo>
                  <a:pt x="788199" y="291272"/>
                </a:lnTo>
                <a:lnTo>
                  <a:pt x="793527" y="303394"/>
                </a:lnTo>
                <a:lnTo>
                  <a:pt x="794087" y="306389"/>
                </a:lnTo>
                <a:lnTo>
                  <a:pt x="795454" y="308385"/>
                </a:lnTo>
                <a:lnTo>
                  <a:pt x="797358" y="309716"/>
                </a:lnTo>
                <a:lnTo>
                  <a:pt x="802122" y="311194"/>
                </a:lnTo>
                <a:lnTo>
                  <a:pt x="807550" y="311851"/>
                </a:lnTo>
                <a:lnTo>
                  <a:pt x="810390" y="311035"/>
                </a:lnTo>
                <a:lnTo>
                  <a:pt x="829788" y="299902"/>
                </a:lnTo>
                <a:lnTo>
                  <a:pt x="841651" y="291373"/>
                </a:lnTo>
                <a:lnTo>
                  <a:pt x="850945" y="282867"/>
                </a:lnTo>
                <a:lnTo>
                  <a:pt x="860703" y="272473"/>
                </a:lnTo>
                <a:lnTo>
                  <a:pt x="868350" y="261238"/>
                </a:lnTo>
                <a:lnTo>
                  <a:pt x="871781" y="254472"/>
                </a:lnTo>
                <a:lnTo>
                  <a:pt x="875061" y="246985"/>
                </a:lnTo>
                <a:lnTo>
                  <a:pt x="878241" y="239017"/>
                </a:lnTo>
                <a:lnTo>
                  <a:pt x="882347" y="231720"/>
                </a:lnTo>
                <a:lnTo>
                  <a:pt x="887071" y="224872"/>
                </a:lnTo>
                <a:lnTo>
                  <a:pt x="892208" y="218321"/>
                </a:lnTo>
                <a:lnTo>
                  <a:pt x="896625" y="210978"/>
                </a:lnTo>
                <a:lnTo>
                  <a:pt x="900562" y="203106"/>
                </a:lnTo>
                <a:lnTo>
                  <a:pt x="904181" y="194881"/>
                </a:lnTo>
                <a:lnTo>
                  <a:pt x="907588" y="186422"/>
                </a:lnTo>
                <a:lnTo>
                  <a:pt x="914021" y="169084"/>
                </a:lnTo>
                <a:lnTo>
                  <a:pt x="929248" y="124799"/>
                </a:lnTo>
                <a:lnTo>
                  <a:pt x="941208" y="89124"/>
                </a:lnTo>
                <a:lnTo>
                  <a:pt x="944191" y="81190"/>
                </a:lnTo>
                <a:lnTo>
                  <a:pt x="947173" y="73917"/>
                </a:lnTo>
                <a:lnTo>
                  <a:pt x="950155" y="67083"/>
                </a:lnTo>
                <a:lnTo>
                  <a:pt x="952141" y="59551"/>
                </a:lnTo>
                <a:lnTo>
                  <a:pt x="953466" y="51553"/>
                </a:lnTo>
                <a:lnTo>
                  <a:pt x="954349" y="43244"/>
                </a:lnTo>
                <a:lnTo>
                  <a:pt x="957980" y="31367"/>
                </a:lnTo>
                <a:lnTo>
                  <a:pt x="961911" y="22781"/>
                </a:lnTo>
                <a:lnTo>
                  <a:pt x="963659" y="15657"/>
                </a:lnTo>
                <a:lnTo>
                  <a:pt x="963131" y="12369"/>
                </a:lnTo>
                <a:lnTo>
                  <a:pt x="956448" y="385"/>
                </a:lnTo>
                <a:lnTo>
                  <a:pt x="951469" y="0"/>
                </a:lnTo>
                <a:lnTo>
                  <a:pt x="950038" y="938"/>
                </a:lnTo>
                <a:lnTo>
                  <a:pt x="949085" y="2556"/>
                </a:lnTo>
                <a:lnTo>
                  <a:pt x="948025" y="6999"/>
                </a:lnTo>
                <a:lnTo>
                  <a:pt x="947554" y="12281"/>
                </a:lnTo>
                <a:lnTo>
                  <a:pt x="944695" y="20582"/>
                </a:lnTo>
                <a:lnTo>
                  <a:pt x="941108" y="30886"/>
                </a:lnTo>
                <a:lnTo>
                  <a:pt x="939513" y="42080"/>
                </a:lnTo>
                <a:lnTo>
                  <a:pt x="938095" y="48835"/>
                </a:lnTo>
                <a:lnTo>
                  <a:pt x="936156" y="56315"/>
                </a:lnTo>
                <a:lnTo>
                  <a:pt x="933870" y="64279"/>
                </a:lnTo>
                <a:lnTo>
                  <a:pt x="928681" y="81064"/>
                </a:lnTo>
                <a:lnTo>
                  <a:pt x="908403" y="142763"/>
                </a:lnTo>
                <a:lnTo>
                  <a:pt x="906430" y="151676"/>
                </a:lnTo>
                <a:lnTo>
                  <a:pt x="905113" y="160595"/>
                </a:lnTo>
                <a:lnTo>
                  <a:pt x="904235" y="169517"/>
                </a:lnTo>
                <a:lnTo>
                  <a:pt x="903650" y="178442"/>
                </a:lnTo>
                <a:lnTo>
                  <a:pt x="903260" y="187368"/>
                </a:lnTo>
                <a:lnTo>
                  <a:pt x="902826" y="205224"/>
                </a:lnTo>
                <a:lnTo>
                  <a:pt x="902525" y="249870"/>
                </a:lnTo>
                <a:lnTo>
                  <a:pt x="903504" y="257807"/>
                </a:lnTo>
                <a:lnTo>
                  <a:pt x="905149" y="265083"/>
                </a:lnTo>
                <a:lnTo>
                  <a:pt x="907239" y="271918"/>
                </a:lnTo>
                <a:lnTo>
                  <a:pt x="912210" y="282159"/>
                </a:lnTo>
                <a:lnTo>
                  <a:pt x="918723" y="291009"/>
                </a:lnTo>
                <a:lnTo>
                  <a:pt x="928240" y="301557"/>
                </a:lnTo>
                <a:lnTo>
                  <a:pt x="936443" y="310214"/>
                </a:lnTo>
                <a:lnTo>
                  <a:pt x="940021" y="313912"/>
                </a:lnTo>
                <a:lnTo>
                  <a:pt x="944392" y="315385"/>
                </a:lnTo>
                <a:lnTo>
                  <a:pt x="949294" y="315374"/>
                </a:lnTo>
                <a:lnTo>
                  <a:pt x="971110" y="311780"/>
                </a:lnTo>
                <a:lnTo>
                  <a:pt x="981321" y="307812"/>
                </a:lnTo>
                <a:lnTo>
                  <a:pt x="985832" y="304373"/>
                </a:lnTo>
                <a:lnTo>
                  <a:pt x="993492" y="295260"/>
                </a:lnTo>
                <a:lnTo>
                  <a:pt x="1002858" y="284595"/>
                </a:lnTo>
                <a:lnTo>
                  <a:pt x="1013642" y="273241"/>
                </a:lnTo>
                <a:lnTo>
                  <a:pt x="1042651" y="243858"/>
                </a:lnTo>
                <a:lnTo>
                  <a:pt x="1051855" y="231984"/>
                </a:lnTo>
                <a:lnTo>
                  <a:pt x="1060250" y="220092"/>
                </a:lnTo>
                <a:lnTo>
                  <a:pt x="1070602" y="208192"/>
                </a:lnTo>
                <a:lnTo>
                  <a:pt x="1081825" y="196289"/>
                </a:lnTo>
                <a:lnTo>
                  <a:pt x="1092442" y="184384"/>
                </a:lnTo>
                <a:lnTo>
                  <a:pt x="1100471" y="172478"/>
                </a:lnTo>
                <a:lnTo>
                  <a:pt x="1104703" y="163218"/>
                </a:lnTo>
                <a:lnTo>
                  <a:pt x="1105831" y="159360"/>
                </a:lnTo>
                <a:lnTo>
                  <a:pt x="1109733" y="152427"/>
                </a:lnTo>
                <a:lnTo>
                  <a:pt x="1112164" y="149189"/>
                </a:lnTo>
                <a:lnTo>
                  <a:pt x="1112792" y="146038"/>
                </a:lnTo>
                <a:lnTo>
                  <a:pt x="1112216" y="142945"/>
                </a:lnTo>
                <a:lnTo>
                  <a:pt x="1108902" y="135593"/>
                </a:lnTo>
                <a:lnTo>
                  <a:pt x="1108109" y="125269"/>
                </a:lnTo>
                <a:lnTo>
                  <a:pt x="1108087" y="175993"/>
                </a:lnTo>
                <a:lnTo>
                  <a:pt x="1105438" y="187600"/>
                </a:lnTo>
                <a:lnTo>
                  <a:pt x="1100950" y="199374"/>
                </a:lnTo>
                <a:lnTo>
                  <a:pt x="1095644" y="211221"/>
                </a:lnTo>
                <a:lnTo>
                  <a:pt x="1093833" y="218151"/>
                </a:lnTo>
                <a:lnTo>
                  <a:pt x="1092624" y="225747"/>
                </a:lnTo>
                <a:lnTo>
                  <a:pt x="1091819" y="233788"/>
                </a:lnTo>
                <a:lnTo>
                  <a:pt x="1090290" y="241133"/>
                </a:lnTo>
                <a:lnTo>
                  <a:pt x="1088274" y="248014"/>
                </a:lnTo>
                <a:lnTo>
                  <a:pt x="1085939" y="254585"/>
                </a:lnTo>
                <a:lnTo>
                  <a:pt x="1084382" y="261943"/>
                </a:lnTo>
                <a:lnTo>
                  <a:pt x="1083344" y="269825"/>
                </a:lnTo>
                <a:lnTo>
                  <a:pt x="1082652" y="278056"/>
                </a:lnTo>
                <a:lnTo>
                  <a:pt x="1081198" y="286520"/>
                </a:lnTo>
                <a:lnTo>
                  <a:pt x="1079234" y="295139"/>
                </a:lnTo>
                <a:lnTo>
                  <a:pt x="1076932" y="303862"/>
                </a:lnTo>
                <a:lnTo>
                  <a:pt x="1074405" y="312653"/>
                </a:lnTo>
                <a:lnTo>
                  <a:pt x="1068948" y="330359"/>
                </a:lnTo>
                <a:lnTo>
                  <a:pt x="1066102" y="338256"/>
                </a:lnTo>
                <a:lnTo>
                  <a:pt x="1063211" y="345505"/>
                </a:lnTo>
                <a:lnTo>
                  <a:pt x="1060291" y="352322"/>
                </a:lnTo>
                <a:lnTo>
                  <a:pt x="1057046" y="362542"/>
                </a:lnTo>
                <a:lnTo>
                  <a:pt x="1056181" y="366656"/>
                </a:lnTo>
                <a:lnTo>
                  <a:pt x="1052570" y="373874"/>
                </a:lnTo>
                <a:lnTo>
                  <a:pt x="1050218" y="377187"/>
                </a:lnTo>
                <a:lnTo>
                  <a:pt x="1042305" y="383515"/>
                </a:lnTo>
                <a:lnTo>
                  <a:pt x="1033161" y="388643"/>
                </a:lnTo>
                <a:lnTo>
                  <a:pt x="1025784" y="390921"/>
                </a:lnTo>
                <a:lnTo>
                  <a:pt x="999175" y="392584"/>
                </a:lnTo>
                <a:lnTo>
                  <a:pt x="989821" y="390028"/>
                </a:lnTo>
                <a:lnTo>
                  <a:pt x="980036" y="385584"/>
                </a:lnTo>
                <a:lnTo>
                  <a:pt x="965661" y="374647"/>
                </a:lnTo>
                <a:lnTo>
                  <a:pt x="962479" y="371750"/>
                </a:lnTo>
                <a:lnTo>
                  <a:pt x="960358" y="367834"/>
                </a:lnTo>
                <a:lnTo>
                  <a:pt x="958002" y="358191"/>
                </a:lnTo>
                <a:lnTo>
                  <a:pt x="956675" y="351087"/>
                </a:lnTo>
                <a:lnTo>
                  <a:pt x="957482" y="349098"/>
                </a:lnTo>
                <a:lnTo>
                  <a:pt x="963862" y="340670"/>
                </a:lnTo>
                <a:lnTo>
                  <a:pt x="964525" y="337189"/>
                </a:lnTo>
                <a:lnTo>
                  <a:pt x="964952" y="331610"/>
                </a:lnTo>
                <a:lnTo>
                  <a:pt x="969771" y="325903"/>
                </a:lnTo>
                <a:lnTo>
                  <a:pt x="972172" y="324371"/>
                </a:lnTo>
                <a:lnTo>
                  <a:pt x="977490" y="322669"/>
                </a:lnTo>
                <a:lnTo>
                  <a:pt x="981290" y="323207"/>
                </a:lnTo>
                <a:lnTo>
                  <a:pt x="1001666" y="328554"/>
                </a:lnTo>
                <a:lnTo>
                  <a:pt x="1030723" y="330015"/>
                </a:lnTo>
                <a:lnTo>
                  <a:pt x="1108087" y="3302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Annotation310"/>
          <p:cNvSpPr/>
          <p:nvPr/>
        </p:nvSpPr>
        <p:spPr>
          <a:xfrm>
            <a:off x="6279435" y="5732859"/>
            <a:ext cx="8940" cy="339330"/>
          </a:xfrm>
          <a:custGeom>
            <a:avLst/>
            <a:gdLst/>
            <a:ahLst/>
            <a:cxnLst/>
            <a:rect l="0" t="0" r="0" b="0"/>
            <a:pathLst>
              <a:path w="8940" h="339330">
                <a:moveTo>
                  <a:pt x="0" y="0"/>
                </a:moveTo>
                <a:lnTo>
                  <a:pt x="0" y="141262"/>
                </a:lnTo>
                <a:lnTo>
                  <a:pt x="993" y="145769"/>
                </a:lnTo>
                <a:lnTo>
                  <a:pt x="2649" y="149766"/>
                </a:lnTo>
                <a:lnTo>
                  <a:pt x="4745" y="153422"/>
                </a:lnTo>
                <a:lnTo>
                  <a:pt x="6143" y="157844"/>
                </a:lnTo>
                <a:lnTo>
                  <a:pt x="7075" y="162776"/>
                </a:lnTo>
                <a:lnTo>
                  <a:pt x="7696" y="168049"/>
                </a:lnTo>
                <a:lnTo>
                  <a:pt x="8111" y="172556"/>
                </a:lnTo>
                <a:lnTo>
                  <a:pt x="8387" y="176553"/>
                </a:lnTo>
                <a:lnTo>
                  <a:pt x="8570" y="180210"/>
                </a:lnTo>
                <a:lnTo>
                  <a:pt x="8830" y="190097"/>
                </a:lnTo>
                <a:lnTo>
                  <a:pt x="8939" y="3393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Annotation311"/>
          <p:cNvSpPr/>
          <p:nvPr/>
        </p:nvSpPr>
        <p:spPr>
          <a:xfrm>
            <a:off x="6030372" y="6072188"/>
            <a:ext cx="535126" cy="35719"/>
          </a:xfrm>
          <a:custGeom>
            <a:avLst/>
            <a:gdLst/>
            <a:ahLst/>
            <a:cxnLst/>
            <a:rect l="0" t="0" r="0" b="0"/>
            <a:pathLst>
              <a:path w="535126" h="35719">
                <a:moveTo>
                  <a:pt x="7697" y="0"/>
                </a:moveTo>
                <a:lnTo>
                  <a:pt x="0" y="0"/>
                </a:lnTo>
                <a:lnTo>
                  <a:pt x="579" y="992"/>
                </a:lnTo>
                <a:lnTo>
                  <a:pt x="1959" y="2645"/>
                </a:lnTo>
                <a:lnTo>
                  <a:pt x="7360" y="8561"/>
                </a:lnTo>
                <a:lnTo>
                  <a:pt x="22925" y="8907"/>
                </a:lnTo>
                <a:lnTo>
                  <a:pt x="42284" y="8926"/>
                </a:lnTo>
                <a:lnTo>
                  <a:pt x="46647" y="7935"/>
                </a:lnTo>
                <a:lnTo>
                  <a:pt x="50549" y="6282"/>
                </a:lnTo>
                <a:lnTo>
                  <a:pt x="54144" y="4188"/>
                </a:lnTo>
                <a:lnTo>
                  <a:pt x="58527" y="2792"/>
                </a:lnTo>
                <a:lnTo>
                  <a:pt x="63435" y="1861"/>
                </a:lnTo>
                <a:lnTo>
                  <a:pt x="74188" y="827"/>
                </a:lnTo>
                <a:lnTo>
                  <a:pt x="85588" y="367"/>
                </a:lnTo>
                <a:lnTo>
                  <a:pt x="103174" y="109"/>
                </a:lnTo>
                <a:lnTo>
                  <a:pt x="125712" y="32"/>
                </a:lnTo>
                <a:lnTo>
                  <a:pt x="133058" y="1013"/>
                </a:lnTo>
                <a:lnTo>
                  <a:pt x="139941" y="2660"/>
                </a:lnTo>
                <a:lnTo>
                  <a:pt x="146516" y="4749"/>
                </a:lnTo>
                <a:lnTo>
                  <a:pt x="153880" y="6143"/>
                </a:lnTo>
                <a:lnTo>
                  <a:pt x="161769" y="7072"/>
                </a:lnTo>
                <a:lnTo>
                  <a:pt x="178480" y="8103"/>
                </a:lnTo>
                <a:lnTo>
                  <a:pt x="195841" y="8563"/>
                </a:lnTo>
                <a:lnTo>
                  <a:pt x="268194" y="8919"/>
                </a:lnTo>
                <a:lnTo>
                  <a:pt x="276716" y="9915"/>
                </a:lnTo>
                <a:lnTo>
                  <a:pt x="285377" y="11570"/>
                </a:lnTo>
                <a:lnTo>
                  <a:pt x="294130" y="13666"/>
                </a:lnTo>
                <a:lnTo>
                  <a:pt x="301953" y="15064"/>
                </a:lnTo>
                <a:lnTo>
                  <a:pt x="309155" y="15995"/>
                </a:lnTo>
                <a:lnTo>
                  <a:pt x="323448" y="17031"/>
                </a:lnTo>
                <a:lnTo>
                  <a:pt x="339732" y="17490"/>
                </a:lnTo>
                <a:lnTo>
                  <a:pt x="348247" y="18606"/>
                </a:lnTo>
                <a:lnTo>
                  <a:pt x="356903" y="20341"/>
                </a:lnTo>
                <a:lnTo>
                  <a:pt x="365653" y="22490"/>
                </a:lnTo>
                <a:lnTo>
                  <a:pt x="373473" y="23923"/>
                </a:lnTo>
                <a:lnTo>
                  <a:pt x="380673" y="24878"/>
                </a:lnTo>
                <a:lnTo>
                  <a:pt x="394964" y="25939"/>
                </a:lnTo>
                <a:lnTo>
                  <a:pt x="411248" y="26411"/>
                </a:lnTo>
                <a:lnTo>
                  <a:pt x="432423" y="26677"/>
                </a:lnTo>
                <a:lnTo>
                  <a:pt x="437852" y="27706"/>
                </a:lnTo>
                <a:lnTo>
                  <a:pt x="442465" y="29385"/>
                </a:lnTo>
                <a:lnTo>
                  <a:pt x="446533" y="31496"/>
                </a:lnTo>
                <a:lnTo>
                  <a:pt x="451232" y="32903"/>
                </a:lnTo>
                <a:lnTo>
                  <a:pt x="456351" y="33842"/>
                </a:lnTo>
                <a:lnTo>
                  <a:pt x="466343" y="34884"/>
                </a:lnTo>
                <a:lnTo>
                  <a:pt x="478546" y="35471"/>
                </a:lnTo>
                <a:lnTo>
                  <a:pt x="504414" y="35696"/>
                </a:lnTo>
                <a:lnTo>
                  <a:pt x="535125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Annotation312"/>
          <p:cNvSpPr/>
          <p:nvPr/>
        </p:nvSpPr>
        <p:spPr>
          <a:xfrm>
            <a:off x="6145343" y="6215063"/>
            <a:ext cx="232426" cy="241102"/>
          </a:xfrm>
          <a:custGeom>
            <a:avLst/>
            <a:gdLst/>
            <a:ahLst/>
            <a:cxnLst/>
            <a:rect l="0" t="0" r="0" b="0"/>
            <a:pathLst>
              <a:path w="232426" h="241102">
                <a:moveTo>
                  <a:pt x="232425" y="0"/>
                </a:moveTo>
                <a:lnTo>
                  <a:pt x="232425" y="4740"/>
                </a:lnTo>
                <a:lnTo>
                  <a:pt x="231433" y="6136"/>
                </a:lnTo>
                <a:lnTo>
                  <a:pt x="229778" y="7067"/>
                </a:lnTo>
                <a:lnTo>
                  <a:pt x="224729" y="8561"/>
                </a:lnTo>
                <a:lnTo>
                  <a:pt x="224315" y="9676"/>
                </a:lnTo>
                <a:lnTo>
                  <a:pt x="223855" y="13561"/>
                </a:lnTo>
                <a:lnTo>
                  <a:pt x="222739" y="14994"/>
                </a:lnTo>
                <a:lnTo>
                  <a:pt x="221001" y="15948"/>
                </a:lnTo>
                <a:lnTo>
                  <a:pt x="218850" y="16585"/>
                </a:lnTo>
                <a:lnTo>
                  <a:pt x="213811" y="19939"/>
                </a:lnTo>
                <a:lnTo>
                  <a:pt x="208261" y="24736"/>
                </a:lnTo>
                <a:lnTo>
                  <a:pt x="202482" y="30176"/>
                </a:lnTo>
                <a:lnTo>
                  <a:pt x="184737" y="47661"/>
                </a:lnTo>
                <a:lnTo>
                  <a:pt x="159172" y="73175"/>
                </a:lnTo>
                <a:lnTo>
                  <a:pt x="154785" y="76565"/>
                </a:lnTo>
                <a:lnTo>
                  <a:pt x="149874" y="79816"/>
                </a:lnTo>
                <a:lnTo>
                  <a:pt x="144614" y="82976"/>
                </a:lnTo>
                <a:lnTo>
                  <a:pt x="140113" y="87067"/>
                </a:lnTo>
                <a:lnTo>
                  <a:pt x="136119" y="91779"/>
                </a:lnTo>
                <a:lnTo>
                  <a:pt x="132463" y="96905"/>
                </a:lnTo>
                <a:lnTo>
                  <a:pt x="128040" y="101314"/>
                </a:lnTo>
                <a:lnTo>
                  <a:pt x="123105" y="105245"/>
                </a:lnTo>
                <a:lnTo>
                  <a:pt x="117827" y="108859"/>
                </a:lnTo>
                <a:lnTo>
                  <a:pt x="112323" y="113252"/>
                </a:lnTo>
                <a:lnTo>
                  <a:pt x="106667" y="118165"/>
                </a:lnTo>
                <a:lnTo>
                  <a:pt x="96078" y="127924"/>
                </a:lnTo>
                <a:lnTo>
                  <a:pt x="88061" y="135568"/>
                </a:lnTo>
                <a:lnTo>
                  <a:pt x="60984" y="162350"/>
                </a:lnTo>
                <a:lnTo>
                  <a:pt x="57542" y="166773"/>
                </a:lnTo>
                <a:lnTo>
                  <a:pt x="54254" y="171705"/>
                </a:lnTo>
                <a:lnTo>
                  <a:pt x="51068" y="176977"/>
                </a:lnTo>
                <a:lnTo>
                  <a:pt x="46958" y="181485"/>
                </a:lnTo>
                <a:lnTo>
                  <a:pt x="42232" y="185482"/>
                </a:lnTo>
                <a:lnTo>
                  <a:pt x="37094" y="189139"/>
                </a:lnTo>
                <a:lnTo>
                  <a:pt x="32675" y="192569"/>
                </a:lnTo>
                <a:lnTo>
                  <a:pt x="28737" y="195848"/>
                </a:lnTo>
                <a:lnTo>
                  <a:pt x="25118" y="199026"/>
                </a:lnTo>
                <a:lnTo>
                  <a:pt x="22704" y="202137"/>
                </a:lnTo>
                <a:lnTo>
                  <a:pt x="20024" y="208239"/>
                </a:lnTo>
                <a:lnTo>
                  <a:pt x="16184" y="214259"/>
                </a:lnTo>
                <a:lnTo>
                  <a:pt x="10370" y="221467"/>
                </a:lnTo>
                <a:lnTo>
                  <a:pt x="4618" y="227457"/>
                </a:lnTo>
                <a:lnTo>
                  <a:pt x="3079" y="230020"/>
                </a:lnTo>
                <a:lnTo>
                  <a:pt x="912" y="237376"/>
                </a:lnTo>
                <a:lnTo>
                  <a:pt x="0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Annotation313"/>
          <p:cNvSpPr/>
          <p:nvPr/>
        </p:nvSpPr>
        <p:spPr>
          <a:xfrm>
            <a:off x="6154282" y="6197203"/>
            <a:ext cx="187730" cy="250032"/>
          </a:xfrm>
          <a:custGeom>
            <a:avLst/>
            <a:gdLst/>
            <a:ahLst/>
            <a:cxnLst/>
            <a:rect l="0" t="0" r="0" b="0"/>
            <a:pathLst>
              <a:path w="187730" h="250032">
                <a:moveTo>
                  <a:pt x="0" y="0"/>
                </a:moveTo>
                <a:lnTo>
                  <a:pt x="0" y="4741"/>
                </a:lnTo>
                <a:lnTo>
                  <a:pt x="993" y="7130"/>
                </a:lnTo>
                <a:lnTo>
                  <a:pt x="4745" y="12429"/>
                </a:lnTo>
                <a:lnTo>
                  <a:pt x="6144" y="15231"/>
                </a:lnTo>
                <a:lnTo>
                  <a:pt x="7697" y="20991"/>
                </a:lnTo>
                <a:lnTo>
                  <a:pt x="11036" y="26858"/>
                </a:lnTo>
                <a:lnTo>
                  <a:pt x="15831" y="32773"/>
                </a:lnTo>
                <a:lnTo>
                  <a:pt x="21273" y="38709"/>
                </a:lnTo>
                <a:lnTo>
                  <a:pt x="24115" y="42673"/>
                </a:lnTo>
                <a:lnTo>
                  <a:pt x="27003" y="47301"/>
                </a:lnTo>
                <a:lnTo>
                  <a:pt x="29921" y="52370"/>
                </a:lnTo>
                <a:lnTo>
                  <a:pt x="35812" y="63294"/>
                </a:lnTo>
                <a:lnTo>
                  <a:pt x="38774" y="68985"/>
                </a:lnTo>
                <a:lnTo>
                  <a:pt x="41742" y="73772"/>
                </a:lnTo>
                <a:lnTo>
                  <a:pt x="44714" y="77954"/>
                </a:lnTo>
                <a:lnTo>
                  <a:pt x="47688" y="81735"/>
                </a:lnTo>
                <a:lnTo>
                  <a:pt x="50664" y="86240"/>
                </a:lnTo>
                <a:lnTo>
                  <a:pt x="53641" y="91228"/>
                </a:lnTo>
                <a:lnTo>
                  <a:pt x="56620" y="96537"/>
                </a:lnTo>
                <a:lnTo>
                  <a:pt x="62578" y="107729"/>
                </a:lnTo>
                <a:lnTo>
                  <a:pt x="65557" y="113491"/>
                </a:lnTo>
                <a:lnTo>
                  <a:pt x="68537" y="118325"/>
                </a:lnTo>
                <a:lnTo>
                  <a:pt x="71516" y="122540"/>
                </a:lnTo>
                <a:lnTo>
                  <a:pt x="74496" y="126342"/>
                </a:lnTo>
                <a:lnTo>
                  <a:pt x="77475" y="130861"/>
                </a:lnTo>
                <a:lnTo>
                  <a:pt x="80455" y="135858"/>
                </a:lnTo>
                <a:lnTo>
                  <a:pt x="83435" y="141174"/>
                </a:lnTo>
                <a:lnTo>
                  <a:pt x="89395" y="152371"/>
                </a:lnTo>
                <a:lnTo>
                  <a:pt x="92374" y="158135"/>
                </a:lnTo>
                <a:lnTo>
                  <a:pt x="95355" y="162970"/>
                </a:lnTo>
                <a:lnTo>
                  <a:pt x="98334" y="167186"/>
                </a:lnTo>
                <a:lnTo>
                  <a:pt x="101314" y="170989"/>
                </a:lnTo>
                <a:lnTo>
                  <a:pt x="104294" y="174516"/>
                </a:lnTo>
                <a:lnTo>
                  <a:pt x="107273" y="177859"/>
                </a:lnTo>
                <a:lnTo>
                  <a:pt x="113233" y="184221"/>
                </a:lnTo>
                <a:lnTo>
                  <a:pt x="119192" y="190355"/>
                </a:lnTo>
                <a:lnTo>
                  <a:pt x="123166" y="193380"/>
                </a:lnTo>
                <a:lnTo>
                  <a:pt x="127801" y="196389"/>
                </a:lnTo>
                <a:lnTo>
                  <a:pt x="132878" y="199387"/>
                </a:lnTo>
                <a:lnTo>
                  <a:pt x="137256" y="202378"/>
                </a:lnTo>
                <a:lnTo>
                  <a:pt x="141168" y="205364"/>
                </a:lnTo>
                <a:lnTo>
                  <a:pt x="144768" y="208347"/>
                </a:lnTo>
                <a:lnTo>
                  <a:pt x="148162" y="211328"/>
                </a:lnTo>
                <a:lnTo>
                  <a:pt x="151419" y="214307"/>
                </a:lnTo>
                <a:lnTo>
                  <a:pt x="154582" y="217285"/>
                </a:lnTo>
                <a:lnTo>
                  <a:pt x="156691" y="220263"/>
                </a:lnTo>
                <a:lnTo>
                  <a:pt x="159035" y="226218"/>
                </a:lnTo>
                <a:lnTo>
                  <a:pt x="162725" y="232171"/>
                </a:lnTo>
                <a:lnTo>
                  <a:pt x="165100" y="235149"/>
                </a:lnTo>
                <a:lnTo>
                  <a:pt x="167676" y="237133"/>
                </a:lnTo>
                <a:lnTo>
                  <a:pt x="170388" y="238456"/>
                </a:lnTo>
                <a:lnTo>
                  <a:pt x="173188" y="239337"/>
                </a:lnTo>
                <a:lnTo>
                  <a:pt x="175055" y="240918"/>
                </a:lnTo>
                <a:lnTo>
                  <a:pt x="176299" y="242964"/>
                </a:lnTo>
                <a:lnTo>
                  <a:pt x="177129" y="245320"/>
                </a:lnTo>
                <a:lnTo>
                  <a:pt x="178676" y="246890"/>
                </a:lnTo>
                <a:lnTo>
                  <a:pt x="180700" y="247937"/>
                </a:lnTo>
                <a:lnTo>
                  <a:pt x="187729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Annotation314"/>
          <p:cNvSpPr/>
          <p:nvPr/>
        </p:nvSpPr>
        <p:spPr>
          <a:xfrm>
            <a:off x="6449284" y="6143625"/>
            <a:ext cx="116178" cy="151806"/>
          </a:xfrm>
          <a:custGeom>
            <a:avLst/>
            <a:gdLst/>
            <a:ahLst/>
            <a:cxnLst/>
            <a:rect l="0" t="0" r="0" b="0"/>
            <a:pathLst>
              <a:path w="116178" h="151806">
                <a:moveTo>
                  <a:pt x="0" y="0"/>
                </a:moveTo>
                <a:lnTo>
                  <a:pt x="34105" y="0"/>
                </a:lnTo>
                <a:lnTo>
                  <a:pt x="37672" y="2646"/>
                </a:lnTo>
                <a:lnTo>
                  <a:pt x="40013" y="4740"/>
                </a:lnTo>
                <a:lnTo>
                  <a:pt x="42568" y="6137"/>
                </a:lnTo>
                <a:lnTo>
                  <a:pt x="45264" y="7068"/>
                </a:lnTo>
                <a:lnTo>
                  <a:pt x="48055" y="7689"/>
                </a:lnTo>
                <a:lnTo>
                  <a:pt x="50908" y="9094"/>
                </a:lnTo>
                <a:lnTo>
                  <a:pt x="53805" y="11025"/>
                </a:lnTo>
                <a:lnTo>
                  <a:pt x="60843" y="16509"/>
                </a:lnTo>
                <a:lnTo>
                  <a:pt x="64455" y="17259"/>
                </a:lnTo>
                <a:lnTo>
                  <a:pt x="66808" y="17459"/>
                </a:lnTo>
                <a:lnTo>
                  <a:pt x="69371" y="18585"/>
                </a:lnTo>
                <a:lnTo>
                  <a:pt x="72072" y="20327"/>
                </a:lnTo>
                <a:lnTo>
                  <a:pt x="78799" y="25513"/>
                </a:lnTo>
                <a:lnTo>
                  <a:pt x="82368" y="28868"/>
                </a:lnTo>
                <a:lnTo>
                  <a:pt x="88007" y="34366"/>
                </a:lnTo>
                <a:lnTo>
                  <a:pt x="88469" y="35809"/>
                </a:lnTo>
                <a:lnTo>
                  <a:pt x="88983" y="40058"/>
                </a:lnTo>
                <a:lnTo>
                  <a:pt x="89273" y="43289"/>
                </a:lnTo>
                <a:lnTo>
                  <a:pt x="88321" y="43742"/>
                </a:lnTo>
                <a:lnTo>
                  <a:pt x="86691" y="44044"/>
                </a:lnTo>
                <a:lnTo>
                  <a:pt x="84613" y="44245"/>
                </a:lnTo>
                <a:lnTo>
                  <a:pt x="83227" y="45372"/>
                </a:lnTo>
                <a:lnTo>
                  <a:pt x="82303" y="47115"/>
                </a:lnTo>
                <a:lnTo>
                  <a:pt x="81687" y="49269"/>
                </a:lnTo>
                <a:lnTo>
                  <a:pt x="80283" y="50706"/>
                </a:lnTo>
                <a:lnTo>
                  <a:pt x="78354" y="51663"/>
                </a:lnTo>
                <a:lnTo>
                  <a:pt x="76075" y="52301"/>
                </a:lnTo>
                <a:lnTo>
                  <a:pt x="73562" y="52727"/>
                </a:lnTo>
                <a:lnTo>
                  <a:pt x="70893" y="53011"/>
                </a:lnTo>
                <a:lnTo>
                  <a:pt x="68121" y="53200"/>
                </a:lnTo>
                <a:lnTo>
                  <a:pt x="65279" y="54318"/>
                </a:lnTo>
                <a:lnTo>
                  <a:pt x="62391" y="56056"/>
                </a:lnTo>
                <a:lnTo>
                  <a:pt x="59473" y="58207"/>
                </a:lnTo>
                <a:lnTo>
                  <a:pt x="56534" y="59641"/>
                </a:lnTo>
                <a:lnTo>
                  <a:pt x="53582" y="60596"/>
                </a:lnTo>
                <a:lnTo>
                  <a:pt x="50620" y="61234"/>
                </a:lnTo>
                <a:lnTo>
                  <a:pt x="47653" y="61658"/>
                </a:lnTo>
                <a:lnTo>
                  <a:pt x="44681" y="61942"/>
                </a:lnTo>
                <a:lnTo>
                  <a:pt x="41707" y="62130"/>
                </a:lnTo>
                <a:lnTo>
                  <a:pt x="35752" y="62340"/>
                </a:lnTo>
                <a:lnTo>
                  <a:pt x="23838" y="62474"/>
                </a:lnTo>
                <a:lnTo>
                  <a:pt x="20858" y="63478"/>
                </a:lnTo>
                <a:lnTo>
                  <a:pt x="17879" y="65139"/>
                </a:lnTo>
                <a:lnTo>
                  <a:pt x="10705" y="70193"/>
                </a:lnTo>
                <a:lnTo>
                  <a:pt x="7076" y="70885"/>
                </a:lnTo>
                <a:lnTo>
                  <a:pt x="37" y="71435"/>
                </a:lnTo>
                <a:lnTo>
                  <a:pt x="38858" y="71438"/>
                </a:lnTo>
                <a:lnTo>
                  <a:pt x="41797" y="72429"/>
                </a:lnTo>
                <a:lnTo>
                  <a:pt x="44751" y="74083"/>
                </a:lnTo>
                <a:lnTo>
                  <a:pt x="47712" y="76178"/>
                </a:lnTo>
                <a:lnTo>
                  <a:pt x="50680" y="77574"/>
                </a:lnTo>
                <a:lnTo>
                  <a:pt x="53652" y="78505"/>
                </a:lnTo>
                <a:lnTo>
                  <a:pt x="56627" y="79126"/>
                </a:lnTo>
                <a:lnTo>
                  <a:pt x="59604" y="80532"/>
                </a:lnTo>
                <a:lnTo>
                  <a:pt x="62581" y="82462"/>
                </a:lnTo>
                <a:lnTo>
                  <a:pt x="65559" y="84740"/>
                </a:lnTo>
                <a:lnTo>
                  <a:pt x="68538" y="86259"/>
                </a:lnTo>
                <a:lnTo>
                  <a:pt x="71517" y="87272"/>
                </a:lnTo>
                <a:lnTo>
                  <a:pt x="74496" y="87947"/>
                </a:lnTo>
                <a:lnTo>
                  <a:pt x="77476" y="89389"/>
                </a:lnTo>
                <a:lnTo>
                  <a:pt x="80456" y="91343"/>
                </a:lnTo>
                <a:lnTo>
                  <a:pt x="83435" y="93638"/>
                </a:lnTo>
                <a:lnTo>
                  <a:pt x="86415" y="95167"/>
                </a:lnTo>
                <a:lnTo>
                  <a:pt x="89394" y="96187"/>
                </a:lnTo>
                <a:lnTo>
                  <a:pt x="92374" y="96867"/>
                </a:lnTo>
                <a:lnTo>
                  <a:pt x="94361" y="98312"/>
                </a:lnTo>
                <a:lnTo>
                  <a:pt x="95685" y="100268"/>
                </a:lnTo>
                <a:lnTo>
                  <a:pt x="96568" y="102564"/>
                </a:lnTo>
                <a:lnTo>
                  <a:pt x="98150" y="105087"/>
                </a:lnTo>
                <a:lnTo>
                  <a:pt x="100198" y="107761"/>
                </a:lnTo>
                <a:lnTo>
                  <a:pt x="105876" y="114441"/>
                </a:lnTo>
                <a:lnTo>
                  <a:pt x="109301" y="118001"/>
                </a:lnTo>
                <a:lnTo>
                  <a:pt x="114847" y="123630"/>
                </a:lnTo>
                <a:lnTo>
                  <a:pt x="115303" y="125084"/>
                </a:lnTo>
                <a:lnTo>
                  <a:pt x="115808" y="129345"/>
                </a:lnTo>
                <a:lnTo>
                  <a:pt x="116132" y="134029"/>
                </a:lnTo>
                <a:lnTo>
                  <a:pt x="116177" y="138282"/>
                </a:lnTo>
                <a:lnTo>
                  <a:pt x="115196" y="139813"/>
                </a:lnTo>
                <a:lnTo>
                  <a:pt x="113548" y="140833"/>
                </a:lnTo>
                <a:lnTo>
                  <a:pt x="111457" y="141514"/>
                </a:lnTo>
                <a:lnTo>
                  <a:pt x="109069" y="142960"/>
                </a:lnTo>
                <a:lnTo>
                  <a:pt x="106484" y="144916"/>
                </a:lnTo>
                <a:lnTo>
                  <a:pt x="99944" y="150444"/>
                </a:lnTo>
                <a:lnTo>
                  <a:pt x="96401" y="151200"/>
                </a:lnTo>
                <a:lnTo>
                  <a:pt x="94065" y="151401"/>
                </a:lnTo>
                <a:lnTo>
                  <a:pt x="91515" y="151536"/>
                </a:lnTo>
                <a:lnTo>
                  <a:pt x="86033" y="151685"/>
                </a:lnTo>
                <a:lnTo>
                  <a:pt x="26818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62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								</a:t>
            </a:r>
            <a:endParaRPr lang="en-US" dirty="0"/>
          </a:p>
        </p:txBody>
      </p:sp>
      <p:sp>
        <p:nvSpPr>
          <p:cNvPr id="4" name="SMARTInkAnnotation7"/>
          <p:cNvSpPr/>
          <p:nvPr/>
        </p:nvSpPr>
        <p:spPr>
          <a:xfrm>
            <a:off x="800952" y="151805"/>
            <a:ext cx="186331" cy="116074"/>
          </a:xfrm>
          <a:custGeom>
            <a:avLst/>
            <a:gdLst/>
            <a:ahLst/>
            <a:cxnLst/>
            <a:rect l="0" t="0" r="0" b="0"/>
            <a:pathLst>
              <a:path w="186331" h="116074">
                <a:moveTo>
                  <a:pt x="141633" y="0"/>
                </a:moveTo>
                <a:lnTo>
                  <a:pt x="146378" y="0"/>
                </a:lnTo>
                <a:lnTo>
                  <a:pt x="147776" y="992"/>
                </a:lnTo>
                <a:lnTo>
                  <a:pt x="148708" y="2645"/>
                </a:lnTo>
                <a:lnTo>
                  <a:pt x="150204" y="7688"/>
                </a:lnTo>
                <a:lnTo>
                  <a:pt x="150408" y="11023"/>
                </a:lnTo>
                <a:lnTo>
                  <a:pt x="150499" y="16805"/>
                </a:lnTo>
                <a:lnTo>
                  <a:pt x="150569" y="47293"/>
                </a:lnTo>
                <a:lnTo>
                  <a:pt x="149577" y="50380"/>
                </a:lnTo>
                <a:lnTo>
                  <a:pt x="147922" y="53430"/>
                </a:lnTo>
                <a:lnTo>
                  <a:pt x="145825" y="56456"/>
                </a:lnTo>
                <a:lnTo>
                  <a:pt x="143435" y="60457"/>
                </a:lnTo>
                <a:lnTo>
                  <a:pt x="140847" y="65109"/>
                </a:lnTo>
                <a:lnTo>
                  <a:pt x="138129" y="70195"/>
                </a:lnTo>
                <a:lnTo>
                  <a:pt x="134331" y="74578"/>
                </a:lnTo>
                <a:lnTo>
                  <a:pt x="129812" y="78492"/>
                </a:lnTo>
                <a:lnTo>
                  <a:pt x="124813" y="82093"/>
                </a:lnTo>
                <a:lnTo>
                  <a:pt x="120486" y="85487"/>
                </a:lnTo>
                <a:lnTo>
                  <a:pt x="116609" y="88741"/>
                </a:lnTo>
                <a:lnTo>
                  <a:pt x="113031" y="91903"/>
                </a:lnTo>
                <a:lnTo>
                  <a:pt x="108659" y="94010"/>
                </a:lnTo>
                <a:lnTo>
                  <a:pt x="103758" y="95416"/>
                </a:lnTo>
                <a:lnTo>
                  <a:pt x="98504" y="96352"/>
                </a:lnTo>
                <a:lnTo>
                  <a:pt x="93014" y="97969"/>
                </a:lnTo>
                <a:lnTo>
                  <a:pt x="87368" y="100039"/>
                </a:lnTo>
                <a:lnTo>
                  <a:pt x="81618" y="102411"/>
                </a:lnTo>
                <a:lnTo>
                  <a:pt x="76791" y="104985"/>
                </a:lnTo>
                <a:lnTo>
                  <a:pt x="72580" y="107693"/>
                </a:lnTo>
                <a:lnTo>
                  <a:pt x="68779" y="110490"/>
                </a:lnTo>
                <a:lnTo>
                  <a:pt x="64259" y="112355"/>
                </a:lnTo>
                <a:lnTo>
                  <a:pt x="59258" y="113599"/>
                </a:lnTo>
                <a:lnTo>
                  <a:pt x="53938" y="114428"/>
                </a:lnTo>
                <a:lnTo>
                  <a:pt x="49399" y="114980"/>
                </a:lnTo>
                <a:lnTo>
                  <a:pt x="45379" y="115349"/>
                </a:lnTo>
                <a:lnTo>
                  <a:pt x="41705" y="115594"/>
                </a:lnTo>
                <a:lnTo>
                  <a:pt x="38263" y="115758"/>
                </a:lnTo>
                <a:lnTo>
                  <a:pt x="31790" y="115940"/>
                </a:lnTo>
                <a:lnTo>
                  <a:pt x="13536" y="116073"/>
                </a:lnTo>
                <a:lnTo>
                  <a:pt x="11538" y="115085"/>
                </a:lnTo>
                <a:lnTo>
                  <a:pt x="10205" y="113434"/>
                </a:lnTo>
                <a:lnTo>
                  <a:pt x="9317" y="111341"/>
                </a:lnTo>
                <a:lnTo>
                  <a:pt x="7732" y="109946"/>
                </a:lnTo>
                <a:lnTo>
                  <a:pt x="5682" y="109016"/>
                </a:lnTo>
                <a:lnTo>
                  <a:pt x="0" y="107523"/>
                </a:lnTo>
                <a:lnTo>
                  <a:pt x="527" y="106408"/>
                </a:lnTo>
                <a:lnTo>
                  <a:pt x="1872" y="104673"/>
                </a:lnTo>
                <a:lnTo>
                  <a:pt x="3761" y="102524"/>
                </a:lnTo>
                <a:lnTo>
                  <a:pt x="5021" y="100099"/>
                </a:lnTo>
                <a:lnTo>
                  <a:pt x="5861" y="97490"/>
                </a:lnTo>
                <a:lnTo>
                  <a:pt x="7209" y="90915"/>
                </a:lnTo>
                <a:lnTo>
                  <a:pt x="10042" y="87370"/>
                </a:lnTo>
                <a:lnTo>
                  <a:pt x="15208" y="81750"/>
                </a:lnTo>
                <a:lnTo>
                  <a:pt x="15915" y="78336"/>
                </a:lnTo>
                <a:lnTo>
                  <a:pt x="16103" y="76036"/>
                </a:lnTo>
                <a:lnTo>
                  <a:pt x="17222" y="74503"/>
                </a:lnTo>
                <a:lnTo>
                  <a:pt x="18961" y="73481"/>
                </a:lnTo>
                <a:lnTo>
                  <a:pt x="21114" y="72800"/>
                </a:lnTo>
                <a:lnTo>
                  <a:pt x="22549" y="71353"/>
                </a:lnTo>
                <a:lnTo>
                  <a:pt x="23506" y="69397"/>
                </a:lnTo>
                <a:lnTo>
                  <a:pt x="25042" y="63868"/>
                </a:lnTo>
                <a:lnTo>
                  <a:pt x="26161" y="63415"/>
                </a:lnTo>
                <a:lnTo>
                  <a:pt x="30053" y="62911"/>
                </a:lnTo>
                <a:lnTo>
                  <a:pt x="35094" y="62687"/>
                </a:lnTo>
                <a:lnTo>
                  <a:pt x="41639" y="62587"/>
                </a:lnTo>
                <a:lnTo>
                  <a:pt x="51169" y="62543"/>
                </a:lnTo>
                <a:lnTo>
                  <a:pt x="55499" y="61539"/>
                </a:lnTo>
                <a:lnTo>
                  <a:pt x="59378" y="59877"/>
                </a:lnTo>
                <a:lnTo>
                  <a:pt x="62958" y="57777"/>
                </a:lnTo>
                <a:lnTo>
                  <a:pt x="66337" y="56377"/>
                </a:lnTo>
                <a:lnTo>
                  <a:pt x="69584" y="55444"/>
                </a:lnTo>
                <a:lnTo>
                  <a:pt x="72741" y="54822"/>
                </a:lnTo>
                <a:lnTo>
                  <a:pt x="75839" y="53415"/>
                </a:lnTo>
                <a:lnTo>
                  <a:pt x="78898" y="51485"/>
                </a:lnTo>
                <a:lnTo>
                  <a:pt x="81931" y="49206"/>
                </a:lnTo>
                <a:lnTo>
                  <a:pt x="84946" y="47687"/>
                </a:lnTo>
                <a:lnTo>
                  <a:pt x="87949" y="46674"/>
                </a:lnTo>
                <a:lnTo>
                  <a:pt x="90944" y="45998"/>
                </a:lnTo>
                <a:lnTo>
                  <a:pt x="93935" y="45548"/>
                </a:lnTo>
                <a:lnTo>
                  <a:pt x="96921" y="45248"/>
                </a:lnTo>
                <a:lnTo>
                  <a:pt x="99906" y="45048"/>
                </a:lnTo>
                <a:lnTo>
                  <a:pt x="102889" y="44915"/>
                </a:lnTo>
                <a:lnTo>
                  <a:pt x="113048" y="44683"/>
                </a:lnTo>
                <a:lnTo>
                  <a:pt x="127101" y="44651"/>
                </a:lnTo>
                <a:lnTo>
                  <a:pt x="129959" y="45642"/>
                </a:lnTo>
                <a:lnTo>
                  <a:pt x="132857" y="47295"/>
                </a:lnTo>
                <a:lnTo>
                  <a:pt x="135782" y="49389"/>
                </a:lnTo>
                <a:lnTo>
                  <a:pt x="138725" y="50785"/>
                </a:lnTo>
                <a:lnTo>
                  <a:pt x="141681" y="51716"/>
                </a:lnTo>
                <a:lnTo>
                  <a:pt x="144645" y="52337"/>
                </a:lnTo>
                <a:lnTo>
                  <a:pt x="147614" y="53743"/>
                </a:lnTo>
                <a:lnTo>
                  <a:pt x="150586" y="55672"/>
                </a:lnTo>
                <a:lnTo>
                  <a:pt x="153561" y="57950"/>
                </a:lnTo>
                <a:lnTo>
                  <a:pt x="156538" y="59469"/>
                </a:lnTo>
                <a:lnTo>
                  <a:pt x="159516" y="60482"/>
                </a:lnTo>
                <a:lnTo>
                  <a:pt x="166686" y="62107"/>
                </a:lnTo>
                <a:lnTo>
                  <a:pt x="170315" y="62330"/>
                </a:lnTo>
                <a:lnTo>
                  <a:pt x="172674" y="62389"/>
                </a:lnTo>
                <a:lnTo>
                  <a:pt x="174246" y="63421"/>
                </a:lnTo>
                <a:lnTo>
                  <a:pt x="175294" y="65100"/>
                </a:lnTo>
                <a:lnTo>
                  <a:pt x="176976" y="70185"/>
                </a:lnTo>
                <a:lnTo>
                  <a:pt x="178108" y="70603"/>
                </a:lnTo>
                <a:lnTo>
                  <a:pt x="183452" y="71190"/>
                </a:lnTo>
                <a:lnTo>
                  <a:pt x="186330" y="714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8"/>
          <p:cNvSpPr/>
          <p:nvPr/>
        </p:nvSpPr>
        <p:spPr>
          <a:xfrm>
            <a:off x="835343" y="80479"/>
            <a:ext cx="107233" cy="35608"/>
          </a:xfrm>
          <a:custGeom>
            <a:avLst/>
            <a:gdLst/>
            <a:ahLst/>
            <a:cxnLst/>
            <a:rect l="0" t="0" r="0" b="0"/>
            <a:pathLst>
              <a:path w="107233" h="35608">
                <a:moveTo>
                  <a:pt x="8908" y="26677"/>
                </a:moveTo>
                <a:lnTo>
                  <a:pt x="0" y="26677"/>
                </a:lnTo>
                <a:lnTo>
                  <a:pt x="22116" y="26677"/>
                </a:lnTo>
                <a:lnTo>
                  <a:pt x="24666" y="25685"/>
                </a:lnTo>
                <a:lnTo>
                  <a:pt x="27359" y="24031"/>
                </a:lnTo>
                <a:lnTo>
                  <a:pt x="30148" y="21937"/>
                </a:lnTo>
                <a:lnTo>
                  <a:pt x="33001" y="20540"/>
                </a:lnTo>
                <a:lnTo>
                  <a:pt x="35896" y="19609"/>
                </a:lnTo>
                <a:lnTo>
                  <a:pt x="38819" y="18989"/>
                </a:lnTo>
                <a:lnTo>
                  <a:pt x="41761" y="17583"/>
                </a:lnTo>
                <a:lnTo>
                  <a:pt x="44716" y="15653"/>
                </a:lnTo>
                <a:lnTo>
                  <a:pt x="47679" y="13375"/>
                </a:lnTo>
                <a:lnTo>
                  <a:pt x="51641" y="11856"/>
                </a:lnTo>
                <a:lnTo>
                  <a:pt x="56268" y="10843"/>
                </a:lnTo>
                <a:lnTo>
                  <a:pt x="61340" y="10168"/>
                </a:lnTo>
                <a:lnTo>
                  <a:pt x="65715" y="9718"/>
                </a:lnTo>
                <a:lnTo>
                  <a:pt x="69624" y="9418"/>
                </a:lnTo>
                <a:lnTo>
                  <a:pt x="73224" y="9218"/>
                </a:lnTo>
                <a:lnTo>
                  <a:pt x="75623" y="8092"/>
                </a:lnTo>
                <a:lnTo>
                  <a:pt x="77223" y="6350"/>
                </a:lnTo>
                <a:lnTo>
                  <a:pt x="78290" y="4196"/>
                </a:lnTo>
                <a:lnTo>
                  <a:pt x="79994" y="2760"/>
                </a:lnTo>
                <a:lnTo>
                  <a:pt x="82124" y="1803"/>
                </a:lnTo>
                <a:lnTo>
                  <a:pt x="87933" y="266"/>
                </a:lnTo>
                <a:lnTo>
                  <a:pt x="89403" y="140"/>
                </a:lnTo>
                <a:lnTo>
                  <a:pt x="91376" y="56"/>
                </a:lnTo>
                <a:lnTo>
                  <a:pt x="93684" y="0"/>
                </a:lnTo>
                <a:lnTo>
                  <a:pt x="94230" y="955"/>
                </a:lnTo>
                <a:lnTo>
                  <a:pt x="93601" y="2584"/>
                </a:lnTo>
                <a:lnTo>
                  <a:pt x="92188" y="4662"/>
                </a:lnTo>
                <a:lnTo>
                  <a:pt x="92240" y="6047"/>
                </a:lnTo>
                <a:lnTo>
                  <a:pt x="93267" y="6971"/>
                </a:lnTo>
                <a:lnTo>
                  <a:pt x="98007" y="8710"/>
                </a:lnTo>
                <a:lnTo>
                  <a:pt x="99099" y="9738"/>
                </a:lnTo>
                <a:lnTo>
                  <a:pt x="106866" y="17377"/>
                </a:lnTo>
                <a:lnTo>
                  <a:pt x="106991" y="18493"/>
                </a:lnTo>
                <a:lnTo>
                  <a:pt x="107074" y="20229"/>
                </a:lnTo>
                <a:lnTo>
                  <a:pt x="107208" y="25403"/>
                </a:lnTo>
                <a:lnTo>
                  <a:pt x="107232" y="31040"/>
                </a:lnTo>
                <a:lnTo>
                  <a:pt x="106242" y="32562"/>
                </a:lnTo>
                <a:lnTo>
                  <a:pt x="104588" y="33577"/>
                </a:lnTo>
                <a:lnTo>
                  <a:pt x="98302" y="356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9"/>
          <p:cNvSpPr/>
          <p:nvPr/>
        </p:nvSpPr>
        <p:spPr>
          <a:xfrm>
            <a:off x="1085616" y="205383"/>
            <a:ext cx="26819" cy="1"/>
          </a:xfrm>
          <a:custGeom>
            <a:avLst/>
            <a:gdLst/>
            <a:ahLst/>
            <a:cxnLst/>
            <a:rect l="0" t="0" r="0" b="0"/>
            <a:pathLst>
              <a:path w="26819" h="1">
                <a:moveTo>
                  <a:pt x="26818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219708" y="89297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11"/>
          <p:cNvSpPr/>
          <p:nvPr/>
        </p:nvSpPr>
        <p:spPr>
          <a:xfrm>
            <a:off x="1203086" y="107156"/>
            <a:ext cx="141775" cy="142876"/>
          </a:xfrm>
          <a:custGeom>
            <a:avLst/>
            <a:gdLst/>
            <a:ahLst/>
            <a:cxnLst/>
            <a:rect l="0" t="0" r="0" b="0"/>
            <a:pathLst>
              <a:path w="141775" h="142876">
                <a:moveTo>
                  <a:pt x="106016" y="0"/>
                </a:moveTo>
                <a:lnTo>
                  <a:pt x="114587" y="0"/>
                </a:lnTo>
                <a:lnTo>
                  <a:pt x="114792" y="2646"/>
                </a:lnTo>
                <a:lnTo>
                  <a:pt x="114846" y="4741"/>
                </a:lnTo>
                <a:lnTo>
                  <a:pt x="114954" y="55218"/>
                </a:lnTo>
                <a:lnTo>
                  <a:pt x="113962" y="59633"/>
                </a:lnTo>
                <a:lnTo>
                  <a:pt x="112306" y="64560"/>
                </a:lnTo>
                <a:lnTo>
                  <a:pt x="110210" y="69829"/>
                </a:lnTo>
                <a:lnTo>
                  <a:pt x="107818" y="74334"/>
                </a:lnTo>
                <a:lnTo>
                  <a:pt x="105231" y="78329"/>
                </a:lnTo>
                <a:lnTo>
                  <a:pt x="102513" y="81985"/>
                </a:lnTo>
                <a:lnTo>
                  <a:pt x="98714" y="86407"/>
                </a:lnTo>
                <a:lnTo>
                  <a:pt x="94195" y="91339"/>
                </a:lnTo>
                <a:lnTo>
                  <a:pt x="80993" y="105116"/>
                </a:lnTo>
                <a:lnTo>
                  <a:pt x="77414" y="108772"/>
                </a:lnTo>
                <a:lnTo>
                  <a:pt x="73042" y="112202"/>
                </a:lnTo>
                <a:lnTo>
                  <a:pt x="68141" y="115481"/>
                </a:lnTo>
                <a:lnTo>
                  <a:pt x="62887" y="118660"/>
                </a:lnTo>
                <a:lnTo>
                  <a:pt x="58391" y="120778"/>
                </a:lnTo>
                <a:lnTo>
                  <a:pt x="54401" y="122191"/>
                </a:lnTo>
                <a:lnTo>
                  <a:pt x="50747" y="123132"/>
                </a:lnTo>
                <a:lnTo>
                  <a:pt x="46325" y="124752"/>
                </a:lnTo>
                <a:lnTo>
                  <a:pt x="41390" y="126825"/>
                </a:lnTo>
                <a:lnTo>
                  <a:pt x="36114" y="129198"/>
                </a:lnTo>
                <a:lnTo>
                  <a:pt x="31603" y="130781"/>
                </a:lnTo>
                <a:lnTo>
                  <a:pt x="27602" y="131836"/>
                </a:lnTo>
                <a:lnTo>
                  <a:pt x="23942" y="132539"/>
                </a:lnTo>
                <a:lnTo>
                  <a:pt x="20509" y="133008"/>
                </a:lnTo>
                <a:lnTo>
                  <a:pt x="17226" y="133320"/>
                </a:lnTo>
                <a:lnTo>
                  <a:pt x="14045" y="133529"/>
                </a:lnTo>
                <a:lnTo>
                  <a:pt x="11924" y="132675"/>
                </a:lnTo>
                <a:lnTo>
                  <a:pt x="10510" y="131114"/>
                </a:lnTo>
                <a:lnTo>
                  <a:pt x="8241" y="126220"/>
                </a:lnTo>
                <a:lnTo>
                  <a:pt x="7930" y="122905"/>
                </a:lnTo>
                <a:lnTo>
                  <a:pt x="7848" y="120632"/>
                </a:lnTo>
                <a:lnTo>
                  <a:pt x="6799" y="118125"/>
                </a:lnTo>
                <a:lnTo>
                  <a:pt x="5107" y="115461"/>
                </a:lnTo>
                <a:lnTo>
                  <a:pt x="0" y="108797"/>
                </a:lnTo>
                <a:lnTo>
                  <a:pt x="574" y="108250"/>
                </a:lnTo>
                <a:lnTo>
                  <a:pt x="3861" y="107642"/>
                </a:lnTo>
                <a:lnTo>
                  <a:pt x="6127" y="106488"/>
                </a:lnTo>
                <a:lnTo>
                  <a:pt x="8632" y="104727"/>
                </a:lnTo>
                <a:lnTo>
                  <a:pt x="11295" y="102560"/>
                </a:lnTo>
                <a:lnTo>
                  <a:pt x="14064" y="101116"/>
                </a:lnTo>
                <a:lnTo>
                  <a:pt x="16903" y="100153"/>
                </a:lnTo>
                <a:lnTo>
                  <a:pt x="19789" y="99511"/>
                </a:lnTo>
                <a:lnTo>
                  <a:pt x="22706" y="98090"/>
                </a:lnTo>
                <a:lnTo>
                  <a:pt x="25644" y="96152"/>
                </a:lnTo>
                <a:lnTo>
                  <a:pt x="28596" y="93867"/>
                </a:lnTo>
                <a:lnTo>
                  <a:pt x="31557" y="92343"/>
                </a:lnTo>
                <a:lnTo>
                  <a:pt x="34525" y="91328"/>
                </a:lnTo>
                <a:lnTo>
                  <a:pt x="37497" y="90651"/>
                </a:lnTo>
                <a:lnTo>
                  <a:pt x="40471" y="90200"/>
                </a:lnTo>
                <a:lnTo>
                  <a:pt x="43447" y="89899"/>
                </a:lnTo>
                <a:lnTo>
                  <a:pt x="46424" y="89698"/>
                </a:lnTo>
                <a:lnTo>
                  <a:pt x="49402" y="89564"/>
                </a:lnTo>
                <a:lnTo>
                  <a:pt x="55360" y="89416"/>
                </a:lnTo>
                <a:lnTo>
                  <a:pt x="58340" y="90368"/>
                </a:lnTo>
                <a:lnTo>
                  <a:pt x="61319" y="91996"/>
                </a:lnTo>
                <a:lnTo>
                  <a:pt x="64299" y="94073"/>
                </a:lnTo>
                <a:lnTo>
                  <a:pt x="67279" y="95457"/>
                </a:lnTo>
                <a:lnTo>
                  <a:pt x="70258" y="96380"/>
                </a:lnTo>
                <a:lnTo>
                  <a:pt x="73238" y="96996"/>
                </a:lnTo>
                <a:lnTo>
                  <a:pt x="75224" y="98398"/>
                </a:lnTo>
                <a:lnTo>
                  <a:pt x="76549" y="100326"/>
                </a:lnTo>
                <a:lnTo>
                  <a:pt x="77432" y="102602"/>
                </a:lnTo>
                <a:lnTo>
                  <a:pt x="79014" y="105113"/>
                </a:lnTo>
                <a:lnTo>
                  <a:pt x="81061" y="107778"/>
                </a:lnTo>
                <a:lnTo>
                  <a:pt x="83420" y="110547"/>
                </a:lnTo>
                <a:lnTo>
                  <a:pt x="85986" y="112394"/>
                </a:lnTo>
                <a:lnTo>
                  <a:pt x="88689" y="113624"/>
                </a:lnTo>
                <a:lnTo>
                  <a:pt x="91485" y="114445"/>
                </a:lnTo>
                <a:lnTo>
                  <a:pt x="94342" y="114992"/>
                </a:lnTo>
                <a:lnTo>
                  <a:pt x="97240" y="115357"/>
                </a:lnTo>
                <a:lnTo>
                  <a:pt x="100165" y="115600"/>
                </a:lnTo>
                <a:lnTo>
                  <a:pt x="104102" y="116754"/>
                </a:lnTo>
                <a:lnTo>
                  <a:pt x="108713" y="118516"/>
                </a:lnTo>
                <a:lnTo>
                  <a:pt x="120896" y="123732"/>
                </a:lnTo>
                <a:lnTo>
                  <a:pt x="125211" y="127091"/>
                </a:lnTo>
                <a:lnTo>
                  <a:pt x="127752" y="129376"/>
                </a:lnTo>
                <a:lnTo>
                  <a:pt x="130439" y="130899"/>
                </a:lnTo>
                <a:lnTo>
                  <a:pt x="133224" y="131914"/>
                </a:lnTo>
                <a:lnTo>
                  <a:pt x="136074" y="132591"/>
                </a:lnTo>
                <a:lnTo>
                  <a:pt x="137974" y="134035"/>
                </a:lnTo>
                <a:lnTo>
                  <a:pt x="139240" y="135989"/>
                </a:lnTo>
                <a:lnTo>
                  <a:pt x="141774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12"/>
          <p:cNvSpPr/>
          <p:nvPr/>
        </p:nvSpPr>
        <p:spPr>
          <a:xfrm>
            <a:off x="719098" y="575561"/>
            <a:ext cx="178790" cy="495843"/>
          </a:xfrm>
          <a:custGeom>
            <a:avLst/>
            <a:gdLst/>
            <a:ahLst/>
            <a:cxnLst/>
            <a:rect l="0" t="0" r="0" b="0"/>
            <a:pathLst>
              <a:path w="178790" h="495843">
                <a:moveTo>
                  <a:pt x="178789" y="85236"/>
                </a:moveTo>
                <a:lnTo>
                  <a:pt x="171092" y="77547"/>
                </a:lnTo>
                <a:lnTo>
                  <a:pt x="170402" y="74212"/>
                </a:lnTo>
                <a:lnTo>
                  <a:pt x="169959" y="68727"/>
                </a:lnTo>
                <a:lnTo>
                  <a:pt x="165136" y="58296"/>
                </a:lnTo>
                <a:lnTo>
                  <a:pt x="162789" y="50773"/>
                </a:lnTo>
                <a:lnTo>
                  <a:pt x="161281" y="37859"/>
                </a:lnTo>
                <a:lnTo>
                  <a:pt x="160165" y="34800"/>
                </a:lnTo>
                <a:lnTo>
                  <a:pt x="156275" y="28755"/>
                </a:lnTo>
                <a:lnTo>
                  <a:pt x="151235" y="22761"/>
                </a:lnTo>
                <a:lnTo>
                  <a:pt x="148500" y="19773"/>
                </a:lnTo>
                <a:lnTo>
                  <a:pt x="144691" y="17782"/>
                </a:lnTo>
                <a:lnTo>
                  <a:pt x="140165" y="16454"/>
                </a:lnTo>
                <a:lnTo>
                  <a:pt x="135161" y="15569"/>
                </a:lnTo>
                <a:lnTo>
                  <a:pt x="130831" y="13986"/>
                </a:lnTo>
                <a:lnTo>
                  <a:pt x="126952" y="11939"/>
                </a:lnTo>
                <a:lnTo>
                  <a:pt x="123372" y="9582"/>
                </a:lnTo>
                <a:lnTo>
                  <a:pt x="119993" y="8011"/>
                </a:lnTo>
                <a:lnTo>
                  <a:pt x="116746" y="6964"/>
                </a:lnTo>
                <a:lnTo>
                  <a:pt x="113589" y="6265"/>
                </a:lnTo>
                <a:lnTo>
                  <a:pt x="109497" y="4808"/>
                </a:lnTo>
                <a:lnTo>
                  <a:pt x="104783" y="2844"/>
                </a:lnTo>
                <a:lnTo>
                  <a:pt x="99653" y="542"/>
                </a:lnTo>
                <a:lnTo>
                  <a:pt x="95241" y="0"/>
                </a:lnTo>
                <a:lnTo>
                  <a:pt x="91305" y="631"/>
                </a:lnTo>
                <a:lnTo>
                  <a:pt x="87689" y="2043"/>
                </a:lnTo>
                <a:lnTo>
                  <a:pt x="84284" y="2985"/>
                </a:lnTo>
                <a:lnTo>
                  <a:pt x="81021" y="3613"/>
                </a:lnTo>
                <a:lnTo>
                  <a:pt x="77853" y="4031"/>
                </a:lnTo>
                <a:lnTo>
                  <a:pt x="74747" y="5303"/>
                </a:lnTo>
                <a:lnTo>
                  <a:pt x="71684" y="7142"/>
                </a:lnTo>
                <a:lnTo>
                  <a:pt x="68648" y="9361"/>
                </a:lnTo>
                <a:lnTo>
                  <a:pt x="65631" y="10840"/>
                </a:lnTo>
                <a:lnTo>
                  <a:pt x="62626" y="11826"/>
                </a:lnTo>
                <a:lnTo>
                  <a:pt x="59630" y="12484"/>
                </a:lnTo>
                <a:lnTo>
                  <a:pt x="56639" y="13914"/>
                </a:lnTo>
                <a:lnTo>
                  <a:pt x="53652" y="15860"/>
                </a:lnTo>
                <a:lnTo>
                  <a:pt x="50667" y="18149"/>
                </a:lnTo>
                <a:lnTo>
                  <a:pt x="47684" y="21660"/>
                </a:lnTo>
                <a:lnTo>
                  <a:pt x="44702" y="25985"/>
                </a:lnTo>
                <a:lnTo>
                  <a:pt x="39733" y="35089"/>
                </a:lnTo>
                <a:lnTo>
                  <a:pt x="37525" y="42443"/>
                </a:lnTo>
                <a:lnTo>
                  <a:pt x="36282" y="56902"/>
                </a:lnTo>
                <a:lnTo>
                  <a:pt x="35913" y="69013"/>
                </a:lnTo>
                <a:lnTo>
                  <a:pt x="35804" y="83626"/>
                </a:lnTo>
                <a:lnTo>
                  <a:pt x="38427" y="94773"/>
                </a:lnTo>
                <a:lnTo>
                  <a:pt x="42904" y="105350"/>
                </a:lnTo>
                <a:lnTo>
                  <a:pt x="48205" y="113358"/>
                </a:lnTo>
                <a:lnTo>
                  <a:pt x="51223" y="125516"/>
                </a:lnTo>
                <a:lnTo>
                  <a:pt x="52027" y="132925"/>
                </a:lnTo>
                <a:lnTo>
                  <a:pt x="54551" y="139849"/>
                </a:lnTo>
                <a:lnTo>
                  <a:pt x="58219" y="146449"/>
                </a:lnTo>
                <a:lnTo>
                  <a:pt x="62651" y="152834"/>
                </a:lnTo>
                <a:lnTo>
                  <a:pt x="66599" y="160067"/>
                </a:lnTo>
                <a:lnTo>
                  <a:pt x="70225" y="167865"/>
                </a:lnTo>
                <a:lnTo>
                  <a:pt x="73635" y="176041"/>
                </a:lnTo>
                <a:lnTo>
                  <a:pt x="76902" y="183476"/>
                </a:lnTo>
                <a:lnTo>
                  <a:pt x="83180" y="197028"/>
                </a:lnTo>
                <a:lnTo>
                  <a:pt x="86245" y="204412"/>
                </a:lnTo>
                <a:lnTo>
                  <a:pt x="89281" y="212312"/>
                </a:lnTo>
                <a:lnTo>
                  <a:pt x="92299" y="220555"/>
                </a:lnTo>
                <a:lnTo>
                  <a:pt x="94311" y="229027"/>
                </a:lnTo>
                <a:lnTo>
                  <a:pt x="95652" y="237651"/>
                </a:lnTo>
                <a:lnTo>
                  <a:pt x="96546" y="246377"/>
                </a:lnTo>
                <a:lnTo>
                  <a:pt x="100188" y="261365"/>
                </a:lnTo>
                <a:lnTo>
                  <a:pt x="110620" y="291896"/>
                </a:lnTo>
                <a:lnTo>
                  <a:pt x="112484" y="300400"/>
                </a:lnTo>
                <a:lnTo>
                  <a:pt x="113727" y="309045"/>
                </a:lnTo>
                <a:lnTo>
                  <a:pt x="114556" y="317786"/>
                </a:lnTo>
                <a:lnTo>
                  <a:pt x="117095" y="325597"/>
                </a:lnTo>
                <a:lnTo>
                  <a:pt x="120774" y="332789"/>
                </a:lnTo>
                <a:lnTo>
                  <a:pt x="125213" y="339568"/>
                </a:lnTo>
                <a:lnTo>
                  <a:pt x="130146" y="352392"/>
                </a:lnTo>
                <a:lnTo>
                  <a:pt x="133331" y="365699"/>
                </a:lnTo>
                <a:lnTo>
                  <a:pt x="135571" y="373414"/>
                </a:lnTo>
                <a:lnTo>
                  <a:pt x="138058" y="381534"/>
                </a:lnTo>
                <a:lnTo>
                  <a:pt x="140821" y="395848"/>
                </a:lnTo>
                <a:lnTo>
                  <a:pt x="142049" y="408825"/>
                </a:lnTo>
                <a:lnTo>
                  <a:pt x="142595" y="421207"/>
                </a:lnTo>
                <a:lnTo>
                  <a:pt x="142902" y="439334"/>
                </a:lnTo>
                <a:lnTo>
                  <a:pt x="140325" y="451303"/>
                </a:lnTo>
                <a:lnTo>
                  <a:pt x="135869" y="462245"/>
                </a:lnTo>
                <a:lnTo>
                  <a:pt x="130578" y="470415"/>
                </a:lnTo>
                <a:lnTo>
                  <a:pt x="126783" y="473983"/>
                </a:lnTo>
                <a:lnTo>
                  <a:pt x="122266" y="477354"/>
                </a:lnTo>
                <a:lnTo>
                  <a:pt x="117269" y="480593"/>
                </a:lnTo>
                <a:lnTo>
                  <a:pt x="112944" y="483745"/>
                </a:lnTo>
                <a:lnTo>
                  <a:pt x="109067" y="486838"/>
                </a:lnTo>
                <a:lnTo>
                  <a:pt x="105490" y="489892"/>
                </a:lnTo>
                <a:lnTo>
                  <a:pt x="102111" y="491929"/>
                </a:lnTo>
                <a:lnTo>
                  <a:pt x="98866" y="493286"/>
                </a:lnTo>
                <a:lnTo>
                  <a:pt x="95709" y="494191"/>
                </a:lnTo>
                <a:lnTo>
                  <a:pt x="92611" y="494795"/>
                </a:lnTo>
                <a:lnTo>
                  <a:pt x="89552" y="495197"/>
                </a:lnTo>
                <a:lnTo>
                  <a:pt x="86520" y="495465"/>
                </a:lnTo>
                <a:lnTo>
                  <a:pt x="83505" y="495644"/>
                </a:lnTo>
                <a:lnTo>
                  <a:pt x="77507" y="495842"/>
                </a:lnTo>
                <a:lnTo>
                  <a:pt x="74516" y="494903"/>
                </a:lnTo>
                <a:lnTo>
                  <a:pt x="71530" y="493285"/>
                </a:lnTo>
                <a:lnTo>
                  <a:pt x="68545" y="491214"/>
                </a:lnTo>
                <a:lnTo>
                  <a:pt x="65562" y="488841"/>
                </a:lnTo>
                <a:lnTo>
                  <a:pt x="62581" y="486267"/>
                </a:lnTo>
                <a:lnTo>
                  <a:pt x="59599" y="483559"/>
                </a:lnTo>
                <a:lnTo>
                  <a:pt x="53638" y="477904"/>
                </a:lnTo>
                <a:lnTo>
                  <a:pt x="23839" y="448372"/>
                </a:lnTo>
                <a:lnTo>
                  <a:pt x="21852" y="445397"/>
                </a:lnTo>
                <a:lnTo>
                  <a:pt x="16015" y="430847"/>
                </a:lnTo>
                <a:lnTo>
                  <a:pt x="10337" y="418639"/>
                </a:lnTo>
                <a:lnTo>
                  <a:pt x="9561" y="414324"/>
                </a:lnTo>
                <a:lnTo>
                  <a:pt x="9354" y="411784"/>
                </a:lnTo>
                <a:lnTo>
                  <a:pt x="8223" y="409099"/>
                </a:lnTo>
                <a:lnTo>
                  <a:pt x="2878" y="401571"/>
                </a:lnTo>
                <a:lnTo>
                  <a:pt x="1279" y="399462"/>
                </a:lnTo>
                <a:lnTo>
                  <a:pt x="569" y="395879"/>
                </a:lnTo>
                <a:lnTo>
                  <a:pt x="0" y="3888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13"/>
          <p:cNvSpPr/>
          <p:nvPr/>
        </p:nvSpPr>
        <p:spPr>
          <a:xfrm>
            <a:off x="1049858" y="526851"/>
            <a:ext cx="35759" cy="491134"/>
          </a:xfrm>
          <a:custGeom>
            <a:avLst/>
            <a:gdLst/>
            <a:ahLst/>
            <a:cxnLst/>
            <a:rect l="0" t="0" r="0" b="0"/>
            <a:pathLst>
              <a:path w="35759" h="491134">
                <a:moveTo>
                  <a:pt x="35758" y="0"/>
                </a:moveTo>
                <a:lnTo>
                  <a:pt x="18097" y="0"/>
                </a:lnTo>
                <a:lnTo>
                  <a:pt x="19018" y="993"/>
                </a:lnTo>
                <a:lnTo>
                  <a:pt x="22689" y="4741"/>
                </a:lnTo>
                <a:lnTo>
                  <a:pt x="24065" y="7130"/>
                </a:lnTo>
                <a:lnTo>
                  <a:pt x="24983" y="9714"/>
                </a:lnTo>
                <a:lnTo>
                  <a:pt x="26003" y="16224"/>
                </a:lnTo>
                <a:lnTo>
                  <a:pt x="26576" y="31045"/>
                </a:lnTo>
                <a:lnTo>
                  <a:pt x="26812" y="84370"/>
                </a:lnTo>
                <a:lnTo>
                  <a:pt x="26816" y="100006"/>
                </a:lnTo>
                <a:lnTo>
                  <a:pt x="25823" y="108342"/>
                </a:lnTo>
                <a:lnTo>
                  <a:pt x="24168" y="116877"/>
                </a:lnTo>
                <a:lnTo>
                  <a:pt x="22072" y="125543"/>
                </a:lnTo>
                <a:lnTo>
                  <a:pt x="20674" y="134297"/>
                </a:lnTo>
                <a:lnTo>
                  <a:pt x="19742" y="143110"/>
                </a:lnTo>
                <a:lnTo>
                  <a:pt x="19121" y="151961"/>
                </a:lnTo>
                <a:lnTo>
                  <a:pt x="18707" y="160839"/>
                </a:lnTo>
                <a:lnTo>
                  <a:pt x="18247" y="178641"/>
                </a:lnTo>
                <a:lnTo>
                  <a:pt x="17888" y="272265"/>
                </a:lnTo>
                <a:lnTo>
                  <a:pt x="16892" y="282713"/>
                </a:lnTo>
                <a:lnTo>
                  <a:pt x="15234" y="292655"/>
                </a:lnTo>
                <a:lnTo>
                  <a:pt x="13136" y="302260"/>
                </a:lnTo>
                <a:lnTo>
                  <a:pt x="11737" y="312632"/>
                </a:lnTo>
                <a:lnTo>
                  <a:pt x="10804" y="323515"/>
                </a:lnTo>
                <a:lnTo>
                  <a:pt x="10183" y="334739"/>
                </a:lnTo>
                <a:lnTo>
                  <a:pt x="8775" y="345199"/>
                </a:lnTo>
                <a:lnTo>
                  <a:pt x="6843" y="355148"/>
                </a:lnTo>
                <a:lnTo>
                  <a:pt x="4562" y="364758"/>
                </a:lnTo>
                <a:lnTo>
                  <a:pt x="3041" y="373149"/>
                </a:lnTo>
                <a:lnTo>
                  <a:pt x="2028" y="380727"/>
                </a:lnTo>
                <a:lnTo>
                  <a:pt x="1352" y="387764"/>
                </a:lnTo>
                <a:lnTo>
                  <a:pt x="901" y="395431"/>
                </a:lnTo>
                <a:lnTo>
                  <a:pt x="400" y="411888"/>
                </a:lnTo>
                <a:lnTo>
                  <a:pt x="53" y="445849"/>
                </a:lnTo>
                <a:lnTo>
                  <a:pt x="0" y="4911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14"/>
          <p:cNvSpPr/>
          <p:nvPr/>
        </p:nvSpPr>
        <p:spPr>
          <a:xfrm>
            <a:off x="951524" y="803672"/>
            <a:ext cx="223487" cy="8930"/>
          </a:xfrm>
          <a:custGeom>
            <a:avLst/>
            <a:gdLst/>
            <a:ahLst/>
            <a:cxnLst/>
            <a:rect l="0" t="0" r="0" b="0"/>
            <a:pathLst>
              <a:path w="223487" h="8930">
                <a:moveTo>
                  <a:pt x="0" y="0"/>
                </a:moveTo>
                <a:lnTo>
                  <a:pt x="140421" y="0"/>
                </a:lnTo>
                <a:lnTo>
                  <a:pt x="146257" y="992"/>
                </a:lnTo>
                <a:lnTo>
                  <a:pt x="152135" y="2646"/>
                </a:lnTo>
                <a:lnTo>
                  <a:pt x="158040" y="4740"/>
                </a:lnTo>
                <a:lnTo>
                  <a:pt x="162969" y="6137"/>
                </a:lnTo>
                <a:lnTo>
                  <a:pt x="167249" y="7068"/>
                </a:lnTo>
                <a:lnTo>
                  <a:pt x="171096" y="7688"/>
                </a:lnTo>
                <a:lnTo>
                  <a:pt x="175647" y="8102"/>
                </a:lnTo>
                <a:lnTo>
                  <a:pt x="180667" y="8378"/>
                </a:lnTo>
                <a:lnTo>
                  <a:pt x="190550" y="8684"/>
                </a:lnTo>
                <a:lnTo>
                  <a:pt x="204987" y="8881"/>
                </a:lnTo>
                <a:lnTo>
                  <a:pt x="223486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15"/>
          <p:cNvSpPr/>
          <p:nvPr/>
        </p:nvSpPr>
        <p:spPr>
          <a:xfrm>
            <a:off x="1157555" y="821531"/>
            <a:ext cx="187306" cy="169626"/>
          </a:xfrm>
          <a:custGeom>
            <a:avLst/>
            <a:gdLst/>
            <a:ahLst/>
            <a:cxnLst/>
            <a:rect l="0" t="0" r="0" b="0"/>
            <a:pathLst>
              <a:path w="187306" h="169626">
                <a:moveTo>
                  <a:pt x="124728" y="0"/>
                </a:moveTo>
                <a:lnTo>
                  <a:pt x="108460" y="0"/>
                </a:lnTo>
                <a:lnTo>
                  <a:pt x="104917" y="2646"/>
                </a:lnTo>
                <a:lnTo>
                  <a:pt x="99294" y="7689"/>
                </a:lnTo>
                <a:lnTo>
                  <a:pt x="91047" y="15814"/>
                </a:lnTo>
                <a:lnTo>
                  <a:pt x="76932" y="29888"/>
                </a:lnTo>
                <a:lnTo>
                  <a:pt x="72999" y="32824"/>
                </a:lnTo>
                <a:lnTo>
                  <a:pt x="68390" y="35773"/>
                </a:lnTo>
                <a:lnTo>
                  <a:pt x="63331" y="38732"/>
                </a:lnTo>
                <a:lnTo>
                  <a:pt x="58965" y="41696"/>
                </a:lnTo>
                <a:lnTo>
                  <a:pt x="55061" y="44665"/>
                </a:lnTo>
                <a:lnTo>
                  <a:pt x="51465" y="47636"/>
                </a:lnTo>
                <a:lnTo>
                  <a:pt x="48075" y="51601"/>
                </a:lnTo>
                <a:lnTo>
                  <a:pt x="44821" y="56229"/>
                </a:lnTo>
                <a:lnTo>
                  <a:pt x="41659" y="61298"/>
                </a:lnTo>
                <a:lnTo>
                  <a:pt x="37564" y="65670"/>
                </a:lnTo>
                <a:lnTo>
                  <a:pt x="32848" y="69577"/>
                </a:lnTo>
                <a:lnTo>
                  <a:pt x="27717" y="73174"/>
                </a:lnTo>
                <a:lnTo>
                  <a:pt x="23303" y="77556"/>
                </a:lnTo>
                <a:lnTo>
                  <a:pt x="19367" y="82462"/>
                </a:lnTo>
                <a:lnTo>
                  <a:pt x="15750" y="87717"/>
                </a:lnTo>
                <a:lnTo>
                  <a:pt x="13339" y="92212"/>
                </a:lnTo>
                <a:lnTo>
                  <a:pt x="11731" y="96202"/>
                </a:lnTo>
                <a:lnTo>
                  <a:pt x="10659" y="99853"/>
                </a:lnTo>
                <a:lnTo>
                  <a:pt x="8951" y="104272"/>
                </a:lnTo>
                <a:lnTo>
                  <a:pt x="6820" y="109202"/>
                </a:lnTo>
                <a:lnTo>
                  <a:pt x="4405" y="114473"/>
                </a:lnTo>
                <a:lnTo>
                  <a:pt x="2795" y="118980"/>
                </a:lnTo>
                <a:lnTo>
                  <a:pt x="1722" y="122976"/>
                </a:lnTo>
                <a:lnTo>
                  <a:pt x="1007" y="126633"/>
                </a:lnTo>
                <a:lnTo>
                  <a:pt x="530" y="130062"/>
                </a:lnTo>
                <a:lnTo>
                  <a:pt x="212" y="133341"/>
                </a:lnTo>
                <a:lnTo>
                  <a:pt x="0" y="136519"/>
                </a:lnTo>
                <a:lnTo>
                  <a:pt x="852" y="140622"/>
                </a:lnTo>
                <a:lnTo>
                  <a:pt x="2413" y="145342"/>
                </a:lnTo>
                <a:lnTo>
                  <a:pt x="7310" y="157694"/>
                </a:lnTo>
                <a:lnTo>
                  <a:pt x="10629" y="162029"/>
                </a:lnTo>
                <a:lnTo>
                  <a:pt x="12904" y="164574"/>
                </a:lnTo>
                <a:lnTo>
                  <a:pt x="15414" y="166271"/>
                </a:lnTo>
                <a:lnTo>
                  <a:pt x="20852" y="168156"/>
                </a:lnTo>
                <a:lnTo>
                  <a:pt x="26580" y="168994"/>
                </a:lnTo>
                <a:lnTo>
                  <a:pt x="29498" y="169217"/>
                </a:lnTo>
                <a:lnTo>
                  <a:pt x="32437" y="169366"/>
                </a:lnTo>
                <a:lnTo>
                  <a:pt x="38350" y="169532"/>
                </a:lnTo>
                <a:lnTo>
                  <a:pt x="47264" y="169625"/>
                </a:lnTo>
                <a:lnTo>
                  <a:pt x="51234" y="167654"/>
                </a:lnTo>
                <a:lnTo>
                  <a:pt x="55866" y="164355"/>
                </a:lnTo>
                <a:lnTo>
                  <a:pt x="60942" y="160172"/>
                </a:lnTo>
                <a:lnTo>
                  <a:pt x="65318" y="156391"/>
                </a:lnTo>
                <a:lnTo>
                  <a:pt x="69229" y="152878"/>
                </a:lnTo>
                <a:lnTo>
                  <a:pt x="72830" y="149543"/>
                </a:lnTo>
                <a:lnTo>
                  <a:pt x="87389" y="135370"/>
                </a:lnTo>
                <a:lnTo>
                  <a:pt x="99539" y="123343"/>
                </a:lnTo>
                <a:lnTo>
                  <a:pt x="102969" y="118940"/>
                </a:lnTo>
                <a:lnTo>
                  <a:pt x="106249" y="114020"/>
                </a:lnTo>
                <a:lnTo>
                  <a:pt x="109429" y="108755"/>
                </a:lnTo>
                <a:lnTo>
                  <a:pt x="112542" y="104254"/>
                </a:lnTo>
                <a:lnTo>
                  <a:pt x="115611" y="100260"/>
                </a:lnTo>
                <a:lnTo>
                  <a:pt x="118650" y="96606"/>
                </a:lnTo>
                <a:lnTo>
                  <a:pt x="120676" y="92185"/>
                </a:lnTo>
                <a:lnTo>
                  <a:pt x="122027" y="87254"/>
                </a:lnTo>
                <a:lnTo>
                  <a:pt x="122927" y="81982"/>
                </a:lnTo>
                <a:lnTo>
                  <a:pt x="123528" y="76483"/>
                </a:lnTo>
                <a:lnTo>
                  <a:pt x="123928" y="70832"/>
                </a:lnTo>
                <a:lnTo>
                  <a:pt x="124373" y="60255"/>
                </a:lnTo>
                <a:lnTo>
                  <a:pt x="124623" y="48721"/>
                </a:lnTo>
                <a:lnTo>
                  <a:pt x="124682" y="42159"/>
                </a:lnTo>
                <a:lnTo>
                  <a:pt x="123704" y="39020"/>
                </a:lnTo>
                <a:lnTo>
                  <a:pt x="122059" y="35935"/>
                </a:lnTo>
                <a:lnTo>
                  <a:pt x="117028" y="28596"/>
                </a:lnTo>
                <a:lnTo>
                  <a:pt x="116340" y="24946"/>
                </a:lnTo>
                <a:lnTo>
                  <a:pt x="115792" y="17896"/>
                </a:lnTo>
                <a:lnTo>
                  <a:pt x="115789" y="70229"/>
                </a:lnTo>
                <a:lnTo>
                  <a:pt x="116782" y="74601"/>
                </a:lnTo>
                <a:lnTo>
                  <a:pt x="118438" y="78507"/>
                </a:lnTo>
                <a:lnTo>
                  <a:pt x="120535" y="82104"/>
                </a:lnTo>
                <a:lnTo>
                  <a:pt x="122926" y="85494"/>
                </a:lnTo>
                <a:lnTo>
                  <a:pt x="125513" y="88746"/>
                </a:lnTo>
                <a:lnTo>
                  <a:pt x="128232" y="91906"/>
                </a:lnTo>
                <a:lnTo>
                  <a:pt x="131037" y="95005"/>
                </a:lnTo>
                <a:lnTo>
                  <a:pt x="136803" y="101094"/>
                </a:lnTo>
                <a:lnTo>
                  <a:pt x="160492" y="125012"/>
                </a:lnTo>
                <a:lnTo>
                  <a:pt x="187305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16"/>
          <p:cNvSpPr/>
          <p:nvPr/>
        </p:nvSpPr>
        <p:spPr>
          <a:xfrm>
            <a:off x="1372046" y="785812"/>
            <a:ext cx="141266" cy="160736"/>
          </a:xfrm>
          <a:custGeom>
            <a:avLst/>
            <a:gdLst/>
            <a:ahLst/>
            <a:cxnLst/>
            <a:rect l="0" t="0" r="0" b="0"/>
            <a:pathLst>
              <a:path w="141266" h="160736">
                <a:moveTo>
                  <a:pt x="8572" y="0"/>
                </a:moveTo>
                <a:lnTo>
                  <a:pt x="875" y="0"/>
                </a:lnTo>
                <a:lnTo>
                  <a:pt x="461" y="992"/>
                </a:lnTo>
                <a:lnTo>
                  <a:pt x="0" y="4741"/>
                </a:lnTo>
                <a:lnTo>
                  <a:pt x="871" y="7129"/>
                </a:lnTo>
                <a:lnTo>
                  <a:pt x="2445" y="9714"/>
                </a:lnTo>
                <a:lnTo>
                  <a:pt x="4487" y="12429"/>
                </a:lnTo>
                <a:lnTo>
                  <a:pt x="5848" y="16224"/>
                </a:lnTo>
                <a:lnTo>
                  <a:pt x="6756" y="20738"/>
                </a:lnTo>
                <a:lnTo>
                  <a:pt x="7361" y="25732"/>
                </a:lnTo>
                <a:lnTo>
                  <a:pt x="7765" y="30053"/>
                </a:lnTo>
                <a:lnTo>
                  <a:pt x="8034" y="33926"/>
                </a:lnTo>
                <a:lnTo>
                  <a:pt x="8213" y="37500"/>
                </a:lnTo>
                <a:lnTo>
                  <a:pt x="8412" y="46763"/>
                </a:lnTo>
                <a:lnTo>
                  <a:pt x="8569" y="104217"/>
                </a:lnTo>
                <a:lnTo>
                  <a:pt x="9563" y="109165"/>
                </a:lnTo>
                <a:lnTo>
                  <a:pt x="11219" y="113457"/>
                </a:lnTo>
                <a:lnTo>
                  <a:pt x="13316" y="117310"/>
                </a:lnTo>
                <a:lnTo>
                  <a:pt x="14715" y="121863"/>
                </a:lnTo>
                <a:lnTo>
                  <a:pt x="15647" y="126883"/>
                </a:lnTo>
                <a:lnTo>
                  <a:pt x="16268" y="132214"/>
                </a:lnTo>
                <a:lnTo>
                  <a:pt x="16682" y="136760"/>
                </a:lnTo>
                <a:lnTo>
                  <a:pt x="16959" y="140783"/>
                </a:lnTo>
                <a:lnTo>
                  <a:pt x="17402" y="149628"/>
                </a:lnTo>
                <a:lnTo>
                  <a:pt x="17462" y="153483"/>
                </a:lnTo>
                <a:lnTo>
                  <a:pt x="17508" y="160310"/>
                </a:lnTo>
                <a:lnTo>
                  <a:pt x="17511" y="114336"/>
                </a:lnTo>
                <a:lnTo>
                  <a:pt x="18504" y="109959"/>
                </a:lnTo>
                <a:lnTo>
                  <a:pt x="20160" y="105056"/>
                </a:lnTo>
                <a:lnTo>
                  <a:pt x="22257" y="99803"/>
                </a:lnTo>
                <a:lnTo>
                  <a:pt x="23655" y="94317"/>
                </a:lnTo>
                <a:lnTo>
                  <a:pt x="24586" y="88675"/>
                </a:lnTo>
                <a:lnTo>
                  <a:pt x="25208" y="82929"/>
                </a:lnTo>
                <a:lnTo>
                  <a:pt x="26615" y="78106"/>
                </a:lnTo>
                <a:lnTo>
                  <a:pt x="28547" y="73899"/>
                </a:lnTo>
                <a:lnTo>
                  <a:pt x="30828" y="70102"/>
                </a:lnTo>
                <a:lnTo>
                  <a:pt x="32349" y="65586"/>
                </a:lnTo>
                <a:lnTo>
                  <a:pt x="33362" y="60592"/>
                </a:lnTo>
                <a:lnTo>
                  <a:pt x="34038" y="55277"/>
                </a:lnTo>
                <a:lnTo>
                  <a:pt x="35482" y="51734"/>
                </a:lnTo>
                <a:lnTo>
                  <a:pt x="37438" y="49373"/>
                </a:lnTo>
                <a:lnTo>
                  <a:pt x="39735" y="47798"/>
                </a:lnTo>
                <a:lnTo>
                  <a:pt x="42260" y="45756"/>
                </a:lnTo>
                <a:lnTo>
                  <a:pt x="44936" y="43403"/>
                </a:lnTo>
                <a:lnTo>
                  <a:pt x="47714" y="40841"/>
                </a:lnTo>
                <a:lnTo>
                  <a:pt x="53448" y="35350"/>
                </a:lnTo>
                <a:lnTo>
                  <a:pt x="65223" y="23740"/>
                </a:lnTo>
                <a:lnTo>
                  <a:pt x="68191" y="21780"/>
                </a:lnTo>
                <a:lnTo>
                  <a:pt x="71163" y="20473"/>
                </a:lnTo>
                <a:lnTo>
                  <a:pt x="74138" y="19602"/>
                </a:lnTo>
                <a:lnTo>
                  <a:pt x="78108" y="19021"/>
                </a:lnTo>
                <a:lnTo>
                  <a:pt x="82741" y="18634"/>
                </a:lnTo>
                <a:lnTo>
                  <a:pt x="92192" y="18204"/>
                </a:lnTo>
                <a:lnTo>
                  <a:pt x="99704" y="18013"/>
                </a:lnTo>
                <a:lnTo>
                  <a:pt x="103098" y="18954"/>
                </a:lnTo>
                <a:lnTo>
                  <a:pt x="106354" y="20574"/>
                </a:lnTo>
                <a:lnTo>
                  <a:pt x="109517" y="22646"/>
                </a:lnTo>
                <a:lnTo>
                  <a:pt x="112620" y="25019"/>
                </a:lnTo>
                <a:lnTo>
                  <a:pt x="115681" y="27593"/>
                </a:lnTo>
                <a:lnTo>
                  <a:pt x="118716" y="30302"/>
                </a:lnTo>
                <a:lnTo>
                  <a:pt x="124736" y="35957"/>
                </a:lnTo>
                <a:lnTo>
                  <a:pt x="127732" y="38855"/>
                </a:lnTo>
                <a:lnTo>
                  <a:pt x="129729" y="42770"/>
                </a:lnTo>
                <a:lnTo>
                  <a:pt x="131061" y="47365"/>
                </a:lnTo>
                <a:lnTo>
                  <a:pt x="131948" y="52413"/>
                </a:lnTo>
                <a:lnTo>
                  <a:pt x="133533" y="57762"/>
                </a:lnTo>
                <a:lnTo>
                  <a:pt x="135583" y="63313"/>
                </a:lnTo>
                <a:lnTo>
                  <a:pt x="137943" y="68998"/>
                </a:lnTo>
                <a:lnTo>
                  <a:pt x="139517" y="74772"/>
                </a:lnTo>
                <a:lnTo>
                  <a:pt x="140565" y="80606"/>
                </a:lnTo>
                <a:lnTo>
                  <a:pt x="141265" y="86480"/>
                </a:lnTo>
                <a:lnTo>
                  <a:pt x="140738" y="91388"/>
                </a:lnTo>
                <a:lnTo>
                  <a:pt x="139393" y="95652"/>
                </a:lnTo>
                <a:lnTo>
                  <a:pt x="137503" y="99487"/>
                </a:lnTo>
                <a:lnTo>
                  <a:pt x="136243" y="104028"/>
                </a:lnTo>
                <a:lnTo>
                  <a:pt x="135404" y="109039"/>
                </a:lnTo>
                <a:lnTo>
                  <a:pt x="134844" y="114365"/>
                </a:lnTo>
                <a:lnTo>
                  <a:pt x="134470" y="118907"/>
                </a:lnTo>
                <a:lnTo>
                  <a:pt x="134221" y="122928"/>
                </a:lnTo>
                <a:lnTo>
                  <a:pt x="134056" y="126601"/>
                </a:lnTo>
                <a:lnTo>
                  <a:pt x="132952" y="130041"/>
                </a:lnTo>
                <a:lnTo>
                  <a:pt x="131223" y="133327"/>
                </a:lnTo>
                <a:lnTo>
                  <a:pt x="129076" y="136510"/>
                </a:lnTo>
                <a:lnTo>
                  <a:pt x="128639" y="139624"/>
                </a:lnTo>
                <a:lnTo>
                  <a:pt x="129341" y="142692"/>
                </a:lnTo>
                <a:lnTo>
                  <a:pt x="130802" y="145730"/>
                </a:lnTo>
                <a:lnTo>
                  <a:pt x="131776" y="148747"/>
                </a:lnTo>
                <a:lnTo>
                  <a:pt x="132425" y="151751"/>
                </a:lnTo>
                <a:lnTo>
                  <a:pt x="133724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17"/>
          <p:cNvSpPr/>
          <p:nvPr/>
        </p:nvSpPr>
        <p:spPr>
          <a:xfrm>
            <a:off x="1586268" y="607377"/>
            <a:ext cx="178737" cy="348100"/>
          </a:xfrm>
          <a:custGeom>
            <a:avLst/>
            <a:gdLst/>
            <a:ahLst/>
            <a:cxnLst/>
            <a:rect l="0" t="0" r="0" b="0"/>
            <a:pathLst>
              <a:path w="178737" h="348100">
                <a:moveTo>
                  <a:pt x="89351" y="214154"/>
                </a:moveTo>
                <a:lnTo>
                  <a:pt x="46307" y="214154"/>
                </a:lnTo>
                <a:lnTo>
                  <a:pt x="42740" y="216800"/>
                </a:lnTo>
                <a:lnTo>
                  <a:pt x="37844" y="221283"/>
                </a:lnTo>
                <a:lnTo>
                  <a:pt x="29503" y="229385"/>
                </a:lnTo>
                <a:lnTo>
                  <a:pt x="23683" y="235145"/>
                </a:lnTo>
                <a:lnTo>
                  <a:pt x="21734" y="239062"/>
                </a:lnTo>
                <a:lnTo>
                  <a:pt x="17997" y="254056"/>
                </a:lnTo>
                <a:lnTo>
                  <a:pt x="15957" y="259607"/>
                </a:lnTo>
                <a:lnTo>
                  <a:pt x="11041" y="270074"/>
                </a:lnTo>
                <a:lnTo>
                  <a:pt x="5545" y="278033"/>
                </a:lnTo>
                <a:lnTo>
                  <a:pt x="2441" y="284878"/>
                </a:lnTo>
                <a:lnTo>
                  <a:pt x="693" y="294310"/>
                </a:lnTo>
                <a:lnTo>
                  <a:pt x="175" y="303388"/>
                </a:lnTo>
                <a:lnTo>
                  <a:pt x="54" y="310369"/>
                </a:lnTo>
                <a:lnTo>
                  <a:pt x="0" y="320085"/>
                </a:lnTo>
                <a:lnTo>
                  <a:pt x="979" y="323470"/>
                </a:lnTo>
                <a:lnTo>
                  <a:pt x="2624" y="325727"/>
                </a:lnTo>
                <a:lnTo>
                  <a:pt x="4715" y="327231"/>
                </a:lnTo>
                <a:lnTo>
                  <a:pt x="6109" y="329226"/>
                </a:lnTo>
                <a:lnTo>
                  <a:pt x="8529" y="337664"/>
                </a:lnTo>
                <a:lnTo>
                  <a:pt x="9645" y="338166"/>
                </a:lnTo>
                <a:lnTo>
                  <a:pt x="13533" y="338724"/>
                </a:lnTo>
                <a:lnTo>
                  <a:pt x="18572" y="338972"/>
                </a:lnTo>
                <a:lnTo>
                  <a:pt x="21306" y="339038"/>
                </a:lnTo>
                <a:lnTo>
                  <a:pt x="25116" y="338089"/>
                </a:lnTo>
                <a:lnTo>
                  <a:pt x="29642" y="336465"/>
                </a:lnTo>
                <a:lnTo>
                  <a:pt x="34646" y="334390"/>
                </a:lnTo>
                <a:lnTo>
                  <a:pt x="39969" y="332015"/>
                </a:lnTo>
                <a:lnTo>
                  <a:pt x="51180" y="326729"/>
                </a:lnTo>
                <a:lnTo>
                  <a:pt x="55957" y="323931"/>
                </a:lnTo>
                <a:lnTo>
                  <a:pt x="60136" y="321073"/>
                </a:lnTo>
                <a:lnTo>
                  <a:pt x="63914" y="318176"/>
                </a:lnTo>
                <a:lnTo>
                  <a:pt x="67427" y="314260"/>
                </a:lnTo>
                <a:lnTo>
                  <a:pt x="70762" y="309665"/>
                </a:lnTo>
                <a:lnTo>
                  <a:pt x="73979" y="304617"/>
                </a:lnTo>
                <a:lnTo>
                  <a:pt x="77116" y="299267"/>
                </a:lnTo>
                <a:lnTo>
                  <a:pt x="80201" y="293717"/>
                </a:lnTo>
                <a:lnTo>
                  <a:pt x="83251" y="288032"/>
                </a:lnTo>
                <a:lnTo>
                  <a:pt x="86278" y="283250"/>
                </a:lnTo>
                <a:lnTo>
                  <a:pt x="89289" y="279069"/>
                </a:lnTo>
                <a:lnTo>
                  <a:pt x="92289" y="275290"/>
                </a:lnTo>
                <a:lnTo>
                  <a:pt x="96276" y="269794"/>
                </a:lnTo>
                <a:lnTo>
                  <a:pt x="106004" y="255750"/>
                </a:lnTo>
                <a:lnTo>
                  <a:pt x="109392" y="248830"/>
                </a:lnTo>
                <a:lnTo>
                  <a:pt x="111651" y="242233"/>
                </a:lnTo>
                <a:lnTo>
                  <a:pt x="113158" y="235850"/>
                </a:lnTo>
                <a:lnTo>
                  <a:pt x="115155" y="228618"/>
                </a:lnTo>
                <a:lnTo>
                  <a:pt x="120023" y="212645"/>
                </a:lnTo>
                <a:lnTo>
                  <a:pt x="122711" y="205211"/>
                </a:lnTo>
                <a:lnTo>
                  <a:pt x="125497" y="198270"/>
                </a:lnTo>
                <a:lnTo>
                  <a:pt x="128347" y="191658"/>
                </a:lnTo>
                <a:lnTo>
                  <a:pt x="131241" y="184274"/>
                </a:lnTo>
                <a:lnTo>
                  <a:pt x="137105" y="168132"/>
                </a:lnTo>
                <a:lnTo>
                  <a:pt x="140059" y="160652"/>
                </a:lnTo>
                <a:lnTo>
                  <a:pt x="143022" y="153682"/>
                </a:lnTo>
                <a:lnTo>
                  <a:pt x="145990" y="147050"/>
                </a:lnTo>
                <a:lnTo>
                  <a:pt x="148963" y="139652"/>
                </a:lnTo>
                <a:lnTo>
                  <a:pt x="154914" y="123495"/>
                </a:lnTo>
                <a:lnTo>
                  <a:pt x="156898" y="116012"/>
                </a:lnTo>
                <a:lnTo>
                  <a:pt x="158221" y="109039"/>
                </a:lnTo>
                <a:lnTo>
                  <a:pt x="159103" y="102405"/>
                </a:lnTo>
                <a:lnTo>
                  <a:pt x="159691" y="95999"/>
                </a:lnTo>
                <a:lnTo>
                  <a:pt x="160083" y="89743"/>
                </a:lnTo>
                <a:lnTo>
                  <a:pt x="160518" y="77501"/>
                </a:lnTo>
                <a:lnTo>
                  <a:pt x="160821" y="52243"/>
                </a:lnTo>
                <a:lnTo>
                  <a:pt x="160853" y="37306"/>
                </a:lnTo>
                <a:lnTo>
                  <a:pt x="159865" y="32756"/>
                </a:lnTo>
                <a:lnTo>
                  <a:pt x="154720" y="21610"/>
                </a:lnTo>
                <a:lnTo>
                  <a:pt x="152755" y="12024"/>
                </a:lnTo>
                <a:lnTo>
                  <a:pt x="152295" y="5918"/>
                </a:lnTo>
                <a:lnTo>
                  <a:pt x="151179" y="3892"/>
                </a:lnTo>
                <a:lnTo>
                  <a:pt x="149442" y="2542"/>
                </a:lnTo>
                <a:lnTo>
                  <a:pt x="147291" y="1642"/>
                </a:lnTo>
                <a:lnTo>
                  <a:pt x="146850" y="1042"/>
                </a:lnTo>
                <a:lnTo>
                  <a:pt x="147549" y="642"/>
                </a:lnTo>
                <a:lnTo>
                  <a:pt x="151062" y="0"/>
                </a:lnTo>
                <a:lnTo>
                  <a:pt x="151351" y="939"/>
                </a:lnTo>
                <a:lnTo>
                  <a:pt x="151813" y="9576"/>
                </a:lnTo>
                <a:lnTo>
                  <a:pt x="151926" y="50980"/>
                </a:lnTo>
                <a:lnTo>
                  <a:pt x="150933" y="57746"/>
                </a:lnTo>
                <a:lnTo>
                  <a:pt x="149278" y="65234"/>
                </a:lnTo>
                <a:lnTo>
                  <a:pt x="147181" y="73202"/>
                </a:lnTo>
                <a:lnTo>
                  <a:pt x="146777" y="80499"/>
                </a:lnTo>
                <a:lnTo>
                  <a:pt x="147500" y="87347"/>
                </a:lnTo>
                <a:lnTo>
                  <a:pt x="148976" y="93898"/>
                </a:lnTo>
                <a:lnTo>
                  <a:pt x="149960" y="101241"/>
                </a:lnTo>
                <a:lnTo>
                  <a:pt x="150616" y="109113"/>
                </a:lnTo>
                <a:lnTo>
                  <a:pt x="151053" y="117338"/>
                </a:lnTo>
                <a:lnTo>
                  <a:pt x="151539" y="134414"/>
                </a:lnTo>
                <a:lnTo>
                  <a:pt x="151668" y="143135"/>
                </a:lnTo>
                <a:lnTo>
                  <a:pt x="153741" y="151925"/>
                </a:lnTo>
                <a:lnTo>
                  <a:pt x="157110" y="160762"/>
                </a:lnTo>
                <a:lnTo>
                  <a:pt x="161342" y="169629"/>
                </a:lnTo>
                <a:lnTo>
                  <a:pt x="164163" y="178518"/>
                </a:lnTo>
                <a:lnTo>
                  <a:pt x="166044" y="187420"/>
                </a:lnTo>
                <a:lnTo>
                  <a:pt x="167298" y="196331"/>
                </a:lnTo>
                <a:lnTo>
                  <a:pt x="168134" y="204257"/>
                </a:lnTo>
                <a:lnTo>
                  <a:pt x="168692" y="211525"/>
                </a:lnTo>
                <a:lnTo>
                  <a:pt x="169063" y="218354"/>
                </a:lnTo>
                <a:lnTo>
                  <a:pt x="170304" y="225884"/>
                </a:lnTo>
                <a:lnTo>
                  <a:pt x="172124" y="233880"/>
                </a:lnTo>
                <a:lnTo>
                  <a:pt x="174332" y="242188"/>
                </a:lnTo>
                <a:lnTo>
                  <a:pt x="175803" y="249710"/>
                </a:lnTo>
                <a:lnTo>
                  <a:pt x="176784" y="256710"/>
                </a:lnTo>
                <a:lnTo>
                  <a:pt x="177438" y="263361"/>
                </a:lnTo>
                <a:lnTo>
                  <a:pt x="177874" y="270771"/>
                </a:lnTo>
                <a:lnTo>
                  <a:pt x="178358" y="286942"/>
                </a:lnTo>
                <a:lnTo>
                  <a:pt x="178712" y="322119"/>
                </a:lnTo>
                <a:lnTo>
                  <a:pt x="178736" y="337315"/>
                </a:lnTo>
                <a:lnTo>
                  <a:pt x="177746" y="340910"/>
                </a:lnTo>
                <a:lnTo>
                  <a:pt x="176092" y="343306"/>
                </a:lnTo>
                <a:lnTo>
                  <a:pt x="169806" y="3480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18"/>
          <p:cNvSpPr/>
          <p:nvPr/>
        </p:nvSpPr>
        <p:spPr>
          <a:xfrm>
            <a:off x="1820045" y="794742"/>
            <a:ext cx="222093" cy="160735"/>
          </a:xfrm>
          <a:custGeom>
            <a:avLst/>
            <a:gdLst/>
            <a:ahLst/>
            <a:cxnLst/>
            <a:rect l="0" t="0" r="0" b="0"/>
            <a:pathLst>
              <a:path w="222093" h="160735">
                <a:moveTo>
                  <a:pt x="96939" y="0"/>
                </a:moveTo>
                <a:lnTo>
                  <a:pt x="96939" y="4741"/>
                </a:lnTo>
                <a:lnTo>
                  <a:pt x="95946" y="6137"/>
                </a:lnTo>
                <a:lnTo>
                  <a:pt x="94290" y="7068"/>
                </a:lnTo>
                <a:lnTo>
                  <a:pt x="89802" y="8102"/>
                </a:lnTo>
                <a:lnTo>
                  <a:pt x="84497" y="8562"/>
                </a:lnTo>
                <a:lnTo>
                  <a:pt x="78828" y="8766"/>
                </a:lnTo>
                <a:lnTo>
                  <a:pt x="67095" y="8898"/>
                </a:lnTo>
                <a:lnTo>
                  <a:pt x="65124" y="9900"/>
                </a:lnTo>
                <a:lnTo>
                  <a:pt x="63810" y="11561"/>
                </a:lnTo>
                <a:lnTo>
                  <a:pt x="62934" y="13661"/>
                </a:lnTo>
                <a:lnTo>
                  <a:pt x="61356" y="15060"/>
                </a:lnTo>
                <a:lnTo>
                  <a:pt x="59311" y="15993"/>
                </a:lnTo>
                <a:lnTo>
                  <a:pt x="56955" y="16615"/>
                </a:lnTo>
                <a:lnTo>
                  <a:pt x="51688" y="19952"/>
                </a:lnTo>
                <a:lnTo>
                  <a:pt x="46036" y="24743"/>
                </a:lnTo>
                <a:lnTo>
                  <a:pt x="43138" y="27409"/>
                </a:lnTo>
                <a:lnTo>
                  <a:pt x="40213" y="30179"/>
                </a:lnTo>
                <a:lnTo>
                  <a:pt x="38263" y="33018"/>
                </a:lnTo>
                <a:lnTo>
                  <a:pt x="36963" y="35903"/>
                </a:lnTo>
                <a:lnTo>
                  <a:pt x="36097" y="38818"/>
                </a:lnTo>
                <a:lnTo>
                  <a:pt x="34525" y="41754"/>
                </a:lnTo>
                <a:lnTo>
                  <a:pt x="32485" y="44703"/>
                </a:lnTo>
                <a:lnTo>
                  <a:pt x="30131" y="47661"/>
                </a:lnTo>
                <a:lnTo>
                  <a:pt x="27568" y="50626"/>
                </a:lnTo>
                <a:lnTo>
                  <a:pt x="24867" y="53594"/>
                </a:lnTo>
                <a:lnTo>
                  <a:pt x="22073" y="56566"/>
                </a:lnTo>
                <a:lnTo>
                  <a:pt x="19217" y="60531"/>
                </a:lnTo>
                <a:lnTo>
                  <a:pt x="16319" y="65159"/>
                </a:lnTo>
                <a:lnTo>
                  <a:pt x="13394" y="70228"/>
                </a:lnTo>
                <a:lnTo>
                  <a:pt x="11444" y="74600"/>
                </a:lnTo>
                <a:lnTo>
                  <a:pt x="10145" y="78507"/>
                </a:lnTo>
                <a:lnTo>
                  <a:pt x="9278" y="82104"/>
                </a:lnTo>
                <a:lnTo>
                  <a:pt x="7707" y="86486"/>
                </a:lnTo>
                <a:lnTo>
                  <a:pt x="5666" y="91392"/>
                </a:lnTo>
                <a:lnTo>
                  <a:pt x="3312" y="96647"/>
                </a:lnTo>
                <a:lnTo>
                  <a:pt x="1743" y="101142"/>
                </a:lnTo>
                <a:lnTo>
                  <a:pt x="697" y="105131"/>
                </a:lnTo>
                <a:lnTo>
                  <a:pt x="0" y="108783"/>
                </a:lnTo>
                <a:lnTo>
                  <a:pt x="528" y="112209"/>
                </a:lnTo>
                <a:lnTo>
                  <a:pt x="1874" y="115486"/>
                </a:lnTo>
                <a:lnTo>
                  <a:pt x="3764" y="118663"/>
                </a:lnTo>
                <a:lnTo>
                  <a:pt x="6018" y="121772"/>
                </a:lnTo>
                <a:lnTo>
                  <a:pt x="8513" y="124838"/>
                </a:lnTo>
                <a:lnTo>
                  <a:pt x="11170" y="127874"/>
                </a:lnTo>
                <a:lnTo>
                  <a:pt x="14928" y="130890"/>
                </a:lnTo>
                <a:lnTo>
                  <a:pt x="19420" y="133893"/>
                </a:lnTo>
                <a:lnTo>
                  <a:pt x="24401" y="136887"/>
                </a:lnTo>
                <a:lnTo>
                  <a:pt x="28715" y="138883"/>
                </a:lnTo>
                <a:lnTo>
                  <a:pt x="32584" y="140214"/>
                </a:lnTo>
                <a:lnTo>
                  <a:pt x="36157" y="141101"/>
                </a:lnTo>
                <a:lnTo>
                  <a:pt x="40525" y="141692"/>
                </a:lnTo>
                <a:lnTo>
                  <a:pt x="45424" y="142086"/>
                </a:lnTo>
                <a:lnTo>
                  <a:pt x="50676" y="142349"/>
                </a:lnTo>
                <a:lnTo>
                  <a:pt x="61810" y="142641"/>
                </a:lnTo>
                <a:lnTo>
                  <a:pt x="80398" y="142829"/>
                </a:lnTo>
                <a:lnTo>
                  <a:pt x="84919" y="141852"/>
                </a:lnTo>
                <a:lnTo>
                  <a:pt x="89919" y="140209"/>
                </a:lnTo>
                <a:lnTo>
                  <a:pt x="95239" y="138121"/>
                </a:lnTo>
                <a:lnTo>
                  <a:pt x="99779" y="134745"/>
                </a:lnTo>
                <a:lnTo>
                  <a:pt x="103798" y="130510"/>
                </a:lnTo>
                <a:lnTo>
                  <a:pt x="112641" y="118935"/>
                </a:lnTo>
                <a:lnTo>
                  <a:pt x="114360" y="116001"/>
                </a:lnTo>
                <a:lnTo>
                  <a:pt x="116499" y="112061"/>
                </a:lnTo>
                <a:lnTo>
                  <a:pt x="118919" y="107449"/>
                </a:lnTo>
                <a:lnTo>
                  <a:pt x="120532" y="103383"/>
                </a:lnTo>
                <a:lnTo>
                  <a:pt x="121607" y="99680"/>
                </a:lnTo>
                <a:lnTo>
                  <a:pt x="122324" y="96219"/>
                </a:lnTo>
                <a:lnTo>
                  <a:pt x="122802" y="91927"/>
                </a:lnTo>
                <a:lnTo>
                  <a:pt x="123120" y="87082"/>
                </a:lnTo>
                <a:lnTo>
                  <a:pt x="123333" y="81867"/>
                </a:lnTo>
                <a:lnTo>
                  <a:pt x="124468" y="77398"/>
                </a:lnTo>
                <a:lnTo>
                  <a:pt x="126217" y="73427"/>
                </a:lnTo>
                <a:lnTo>
                  <a:pt x="128377" y="69787"/>
                </a:lnTo>
                <a:lnTo>
                  <a:pt x="129817" y="66369"/>
                </a:lnTo>
                <a:lnTo>
                  <a:pt x="130777" y="63097"/>
                </a:lnTo>
                <a:lnTo>
                  <a:pt x="131417" y="59924"/>
                </a:lnTo>
                <a:lnTo>
                  <a:pt x="131844" y="56817"/>
                </a:lnTo>
                <a:lnTo>
                  <a:pt x="132128" y="53753"/>
                </a:lnTo>
                <a:lnTo>
                  <a:pt x="132318" y="50718"/>
                </a:lnTo>
                <a:lnTo>
                  <a:pt x="131451" y="47703"/>
                </a:lnTo>
                <a:lnTo>
                  <a:pt x="129880" y="44700"/>
                </a:lnTo>
                <a:lnTo>
                  <a:pt x="124967" y="37493"/>
                </a:lnTo>
                <a:lnTo>
                  <a:pt x="124295" y="33862"/>
                </a:lnTo>
                <a:lnTo>
                  <a:pt x="123864" y="28186"/>
                </a:lnTo>
                <a:lnTo>
                  <a:pt x="122835" y="27720"/>
                </a:lnTo>
                <a:lnTo>
                  <a:pt x="119043" y="27203"/>
                </a:lnTo>
                <a:lnTo>
                  <a:pt x="117635" y="28057"/>
                </a:lnTo>
                <a:lnTo>
                  <a:pt x="116696" y="29619"/>
                </a:lnTo>
                <a:lnTo>
                  <a:pt x="115189" y="34514"/>
                </a:lnTo>
                <a:lnTo>
                  <a:pt x="114983" y="37829"/>
                </a:lnTo>
                <a:lnTo>
                  <a:pt x="114928" y="40102"/>
                </a:lnTo>
                <a:lnTo>
                  <a:pt x="115885" y="42610"/>
                </a:lnTo>
                <a:lnTo>
                  <a:pt x="117516" y="45274"/>
                </a:lnTo>
                <a:lnTo>
                  <a:pt x="119596" y="48042"/>
                </a:lnTo>
                <a:lnTo>
                  <a:pt x="121977" y="51872"/>
                </a:lnTo>
                <a:lnTo>
                  <a:pt x="124557" y="56409"/>
                </a:lnTo>
                <a:lnTo>
                  <a:pt x="127270" y="61419"/>
                </a:lnTo>
                <a:lnTo>
                  <a:pt x="129079" y="65750"/>
                </a:lnTo>
                <a:lnTo>
                  <a:pt x="130285" y="69631"/>
                </a:lnTo>
                <a:lnTo>
                  <a:pt x="131089" y="73209"/>
                </a:lnTo>
                <a:lnTo>
                  <a:pt x="132618" y="77580"/>
                </a:lnTo>
                <a:lnTo>
                  <a:pt x="134631" y="82478"/>
                </a:lnTo>
                <a:lnTo>
                  <a:pt x="136966" y="87727"/>
                </a:lnTo>
                <a:lnTo>
                  <a:pt x="138523" y="93212"/>
                </a:lnTo>
                <a:lnTo>
                  <a:pt x="139561" y="98852"/>
                </a:lnTo>
                <a:lnTo>
                  <a:pt x="140253" y="104597"/>
                </a:lnTo>
                <a:lnTo>
                  <a:pt x="142700" y="109419"/>
                </a:lnTo>
                <a:lnTo>
                  <a:pt x="146319" y="113625"/>
                </a:lnTo>
                <a:lnTo>
                  <a:pt x="150718" y="117422"/>
                </a:lnTo>
                <a:lnTo>
                  <a:pt x="154644" y="120946"/>
                </a:lnTo>
                <a:lnTo>
                  <a:pt x="161654" y="127506"/>
                </a:lnTo>
                <a:lnTo>
                  <a:pt x="163921" y="130645"/>
                </a:lnTo>
                <a:lnTo>
                  <a:pt x="165432" y="133729"/>
                </a:lnTo>
                <a:lnTo>
                  <a:pt x="166440" y="136778"/>
                </a:lnTo>
                <a:lnTo>
                  <a:pt x="169098" y="139803"/>
                </a:lnTo>
                <a:lnTo>
                  <a:pt x="172857" y="142811"/>
                </a:lnTo>
                <a:lnTo>
                  <a:pt x="177349" y="145809"/>
                </a:lnTo>
                <a:lnTo>
                  <a:pt x="181337" y="147808"/>
                </a:lnTo>
                <a:lnTo>
                  <a:pt x="184989" y="149140"/>
                </a:lnTo>
                <a:lnTo>
                  <a:pt x="188417" y="150028"/>
                </a:lnTo>
                <a:lnTo>
                  <a:pt x="194875" y="153661"/>
                </a:lnTo>
                <a:lnTo>
                  <a:pt x="197988" y="156019"/>
                </a:lnTo>
                <a:lnTo>
                  <a:pt x="204095" y="158639"/>
                </a:lnTo>
                <a:lnTo>
                  <a:pt x="210120" y="159803"/>
                </a:lnTo>
                <a:lnTo>
                  <a:pt x="216109" y="160320"/>
                </a:lnTo>
                <a:lnTo>
                  <a:pt x="222092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19"/>
          <p:cNvSpPr/>
          <p:nvPr/>
        </p:nvSpPr>
        <p:spPr>
          <a:xfrm>
            <a:off x="2072744" y="759023"/>
            <a:ext cx="183940" cy="169132"/>
          </a:xfrm>
          <a:custGeom>
            <a:avLst/>
            <a:gdLst/>
            <a:ahLst/>
            <a:cxnLst/>
            <a:rect l="0" t="0" r="0" b="0"/>
            <a:pathLst>
              <a:path w="183940" h="169132">
                <a:moveTo>
                  <a:pt x="5150" y="0"/>
                </a:moveTo>
                <a:lnTo>
                  <a:pt x="5150" y="4741"/>
                </a:lnTo>
                <a:lnTo>
                  <a:pt x="4157" y="6137"/>
                </a:lnTo>
                <a:lnTo>
                  <a:pt x="2501" y="7068"/>
                </a:lnTo>
                <a:lnTo>
                  <a:pt x="404" y="7689"/>
                </a:lnTo>
                <a:lnTo>
                  <a:pt x="0" y="10087"/>
                </a:lnTo>
                <a:lnTo>
                  <a:pt x="723" y="13670"/>
                </a:lnTo>
                <a:lnTo>
                  <a:pt x="2199" y="18043"/>
                </a:lnTo>
                <a:lnTo>
                  <a:pt x="3183" y="21951"/>
                </a:lnTo>
                <a:lnTo>
                  <a:pt x="3839" y="25548"/>
                </a:lnTo>
                <a:lnTo>
                  <a:pt x="4276" y="28938"/>
                </a:lnTo>
                <a:lnTo>
                  <a:pt x="5561" y="33183"/>
                </a:lnTo>
                <a:lnTo>
                  <a:pt x="7410" y="37997"/>
                </a:lnTo>
                <a:lnTo>
                  <a:pt x="9637" y="43191"/>
                </a:lnTo>
                <a:lnTo>
                  <a:pt x="11121" y="48638"/>
                </a:lnTo>
                <a:lnTo>
                  <a:pt x="12111" y="54253"/>
                </a:lnTo>
                <a:lnTo>
                  <a:pt x="12770" y="59982"/>
                </a:lnTo>
                <a:lnTo>
                  <a:pt x="14203" y="66777"/>
                </a:lnTo>
                <a:lnTo>
                  <a:pt x="16152" y="74284"/>
                </a:lnTo>
                <a:lnTo>
                  <a:pt x="18444" y="82265"/>
                </a:lnTo>
                <a:lnTo>
                  <a:pt x="19973" y="89570"/>
                </a:lnTo>
                <a:lnTo>
                  <a:pt x="20991" y="96424"/>
                </a:lnTo>
                <a:lnTo>
                  <a:pt x="21671" y="102978"/>
                </a:lnTo>
                <a:lnTo>
                  <a:pt x="22123" y="108340"/>
                </a:lnTo>
                <a:lnTo>
                  <a:pt x="22425" y="112906"/>
                </a:lnTo>
                <a:lnTo>
                  <a:pt x="22627" y="116943"/>
                </a:lnTo>
                <a:lnTo>
                  <a:pt x="22850" y="126720"/>
                </a:lnTo>
                <a:lnTo>
                  <a:pt x="22910" y="132105"/>
                </a:lnTo>
                <a:lnTo>
                  <a:pt x="23943" y="136687"/>
                </a:lnTo>
                <a:lnTo>
                  <a:pt x="25625" y="140734"/>
                </a:lnTo>
                <a:lnTo>
                  <a:pt x="27739" y="144425"/>
                </a:lnTo>
                <a:lnTo>
                  <a:pt x="28156" y="147877"/>
                </a:lnTo>
                <a:lnTo>
                  <a:pt x="27440" y="151171"/>
                </a:lnTo>
                <a:lnTo>
                  <a:pt x="25970" y="154359"/>
                </a:lnTo>
                <a:lnTo>
                  <a:pt x="24989" y="157476"/>
                </a:lnTo>
                <a:lnTo>
                  <a:pt x="24336" y="160547"/>
                </a:lnTo>
                <a:lnTo>
                  <a:pt x="23106" y="169131"/>
                </a:lnTo>
                <a:lnTo>
                  <a:pt x="23052" y="164766"/>
                </a:lnTo>
                <a:lnTo>
                  <a:pt x="23029" y="109683"/>
                </a:lnTo>
                <a:lnTo>
                  <a:pt x="24022" y="104872"/>
                </a:lnTo>
                <a:lnTo>
                  <a:pt x="25678" y="100673"/>
                </a:lnTo>
                <a:lnTo>
                  <a:pt x="27775" y="96881"/>
                </a:lnTo>
                <a:lnTo>
                  <a:pt x="32753" y="87376"/>
                </a:lnTo>
                <a:lnTo>
                  <a:pt x="35472" y="82063"/>
                </a:lnTo>
                <a:lnTo>
                  <a:pt x="37284" y="77529"/>
                </a:lnTo>
                <a:lnTo>
                  <a:pt x="38492" y="73514"/>
                </a:lnTo>
                <a:lnTo>
                  <a:pt x="39297" y="69846"/>
                </a:lnTo>
                <a:lnTo>
                  <a:pt x="40827" y="66408"/>
                </a:lnTo>
                <a:lnTo>
                  <a:pt x="42841" y="63123"/>
                </a:lnTo>
                <a:lnTo>
                  <a:pt x="45176" y="59942"/>
                </a:lnTo>
                <a:lnTo>
                  <a:pt x="46733" y="56828"/>
                </a:lnTo>
                <a:lnTo>
                  <a:pt x="47771" y="53761"/>
                </a:lnTo>
                <a:lnTo>
                  <a:pt x="48464" y="50723"/>
                </a:lnTo>
                <a:lnTo>
                  <a:pt x="49918" y="47706"/>
                </a:lnTo>
                <a:lnTo>
                  <a:pt x="51881" y="44703"/>
                </a:lnTo>
                <a:lnTo>
                  <a:pt x="54183" y="41708"/>
                </a:lnTo>
                <a:lnTo>
                  <a:pt x="56711" y="39712"/>
                </a:lnTo>
                <a:lnTo>
                  <a:pt x="59390" y="38381"/>
                </a:lnTo>
                <a:lnTo>
                  <a:pt x="62169" y="37494"/>
                </a:lnTo>
                <a:lnTo>
                  <a:pt x="64021" y="35910"/>
                </a:lnTo>
                <a:lnTo>
                  <a:pt x="65256" y="33862"/>
                </a:lnTo>
                <a:lnTo>
                  <a:pt x="66080" y="31504"/>
                </a:lnTo>
                <a:lnTo>
                  <a:pt x="68615" y="29933"/>
                </a:lnTo>
                <a:lnTo>
                  <a:pt x="72292" y="28885"/>
                </a:lnTo>
                <a:lnTo>
                  <a:pt x="76730" y="28186"/>
                </a:lnTo>
                <a:lnTo>
                  <a:pt x="80681" y="27721"/>
                </a:lnTo>
                <a:lnTo>
                  <a:pt x="84309" y="27410"/>
                </a:lnTo>
                <a:lnTo>
                  <a:pt x="87721" y="27203"/>
                </a:lnTo>
                <a:lnTo>
                  <a:pt x="96809" y="26973"/>
                </a:lnTo>
                <a:lnTo>
                  <a:pt x="102014" y="26912"/>
                </a:lnTo>
                <a:lnTo>
                  <a:pt x="107470" y="27863"/>
                </a:lnTo>
                <a:lnTo>
                  <a:pt x="113094" y="29490"/>
                </a:lnTo>
                <a:lnTo>
                  <a:pt x="118831" y="31566"/>
                </a:lnTo>
                <a:lnTo>
                  <a:pt x="124641" y="32950"/>
                </a:lnTo>
                <a:lnTo>
                  <a:pt x="130501" y="33873"/>
                </a:lnTo>
                <a:lnTo>
                  <a:pt x="136395" y="34488"/>
                </a:lnTo>
                <a:lnTo>
                  <a:pt x="142310" y="35891"/>
                </a:lnTo>
                <a:lnTo>
                  <a:pt x="148240" y="37818"/>
                </a:lnTo>
                <a:lnTo>
                  <a:pt x="154180" y="40095"/>
                </a:lnTo>
                <a:lnTo>
                  <a:pt x="159134" y="41613"/>
                </a:lnTo>
                <a:lnTo>
                  <a:pt x="163429" y="42625"/>
                </a:lnTo>
                <a:lnTo>
                  <a:pt x="167286" y="43299"/>
                </a:lnTo>
                <a:lnTo>
                  <a:pt x="170850" y="43749"/>
                </a:lnTo>
                <a:lnTo>
                  <a:pt x="174220" y="44049"/>
                </a:lnTo>
                <a:lnTo>
                  <a:pt x="183939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20"/>
          <p:cNvSpPr/>
          <p:nvPr/>
        </p:nvSpPr>
        <p:spPr>
          <a:xfrm>
            <a:off x="2222323" y="562726"/>
            <a:ext cx="218298" cy="406449"/>
          </a:xfrm>
          <a:custGeom>
            <a:avLst/>
            <a:gdLst/>
            <a:ahLst/>
            <a:cxnLst/>
            <a:rect l="0" t="0" r="0" b="0"/>
            <a:pathLst>
              <a:path w="218298" h="406449">
                <a:moveTo>
                  <a:pt x="141634" y="232016"/>
                </a:moveTo>
                <a:lnTo>
                  <a:pt x="128058" y="232016"/>
                </a:lnTo>
                <a:lnTo>
                  <a:pt x="125630" y="231024"/>
                </a:lnTo>
                <a:lnTo>
                  <a:pt x="120284" y="227276"/>
                </a:lnTo>
                <a:lnTo>
                  <a:pt x="116436" y="224328"/>
                </a:lnTo>
                <a:lnTo>
                  <a:pt x="110238" y="226284"/>
                </a:lnTo>
                <a:lnTo>
                  <a:pt x="105804" y="228195"/>
                </a:lnTo>
                <a:lnTo>
                  <a:pt x="101855" y="229468"/>
                </a:lnTo>
                <a:lnTo>
                  <a:pt x="98229" y="230318"/>
                </a:lnTo>
                <a:lnTo>
                  <a:pt x="94818" y="230884"/>
                </a:lnTo>
                <a:lnTo>
                  <a:pt x="90558" y="232253"/>
                </a:lnTo>
                <a:lnTo>
                  <a:pt x="85731" y="234159"/>
                </a:lnTo>
                <a:lnTo>
                  <a:pt x="80527" y="236421"/>
                </a:lnTo>
                <a:lnTo>
                  <a:pt x="76064" y="238921"/>
                </a:lnTo>
                <a:lnTo>
                  <a:pt x="72095" y="241581"/>
                </a:lnTo>
                <a:lnTo>
                  <a:pt x="68456" y="244346"/>
                </a:lnTo>
                <a:lnTo>
                  <a:pt x="61764" y="250064"/>
                </a:lnTo>
                <a:lnTo>
                  <a:pt x="58589" y="252977"/>
                </a:lnTo>
                <a:lnTo>
                  <a:pt x="52413" y="261507"/>
                </a:lnTo>
                <a:lnTo>
                  <a:pt x="46357" y="271912"/>
                </a:lnTo>
                <a:lnTo>
                  <a:pt x="40354" y="283151"/>
                </a:lnTo>
                <a:lnTo>
                  <a:pt x="34375" y="292115"/>
                </a:lnTo>
                <a:lnTo>
                  <a:pt x="28407" y="300399"/>
                </a:lnTo>
                <a:lnTo>
                  <a:pt x="22444" y="310695"/>
                </a:lnTo>
                <a:lnTo>
                  <a:pt x="16483" y="321886"/>
                </a:lnTo>
                <a:lnTo>
                  <a:pt x="11516" y="332481"/>
                </a:lnTo>
                <a:lnTo>
                  <a:pt x="7726" y="345017"/>
                </a:lnTo>
                <a:lnTo>
                  <a:pt x="3319" y="355330"/>
                </a:lnTo>
                <a:lnTo>
                  <a:pt x="699" y="366528"/>
                </a:lnTo>
                <a:lnTo>
                  <a:pt x="0" y="372292"/>
                </a:lnTo>
                <a:lnTo>
                  <a:pt x="527" y="377127"/>
                </a:lnTo>
                <a:lnTo>
                  <a:pt x="1872" y="381343"/>
                </a:lnTo>
                <a:lnTo>
                  <a:pt x="5022" y="388673"/>
                </a:lnTo>
                <a:lnTo>
                  <a:pt x="6422" y="395238"/>
                </a:lnTo>
                <a:lnTo>
                  <a:pt x="7789" y="397385"/>
                </a:lnTo>
                <a:lnTo>
                  <a:pt x="9693" y="398817"/>
                </a:lnTo>
                <a:lnTo>
                  <a:pt x="11956" y="399771"/>
                </a:lnTo>
                <a:lnTo>
                  <a:pt x="17119" y="403478"/>
                </a:lnTo>
                <a:lnTo>
                  <a:pt x="19886" y="405855"/>
                </a:lnTo>
                <a:lnTo>
                  <a:pt x="23718" y="406448"/>
                </a:lnTo>
                <a:lnTo>
                  <a:pt x="28258" y="405851"/>
                </a:lnTo>
                <a:lnTo>
                  <a:pt x="33272" y="404461"/>
                </a:lnTo>
                <a:lnTo>
                  <a:pt x="37608" y="403534"/>
                </a:lnTo>
                <a:lnTo>
                  <a:pt x="41491" y="402916"/>
                </a:lnTo>
                <a:lnTo>
                  <a:pt x="45074" y="402504"/>
                </a:lnTo>
                <a:lnTo>
                  <a:pt x="49449" y="401237"/>
                </a:lnTo>
                <a:lnTo>
                  <a:pt x="54352" y="399400"/>
                </a:lnTo>
                <a:lnTo>
                  <a:pt x="59607" y="397184"/>
                </a:lnTo>
                <a:lnTo>
                  <a:pt x="65097" y="394714"/>
                </a:lnTo>
                <a:lnTo>
                  <a:pt x="76495" y="389324"/>
                </a:lnTo>
                <a:lnTo>
                  <a:pt x="82315" y="385505"/>
                </a:lnTo>
                <a:lnTo>
                  <a:pt x="88182" y="380975"/>
                </a:lnTo>
                <a:lnTo>
                  <a:pt x="94081" y="375970"/>
                </a:lnTo>
                <a:lnTo>
                  <a:pt x="99006" y="370650"/>
                </a:lnTo>
                <a:lnTo>
                  <a:pt x="103282" y="365118"/>
                </a:lnTo>
                <a:lnTo>
                  <a:pt x="107126" y="359446"/>
                </a:lnTo>
                <a:lnTo>
                  <a:pt x="111676" y="353680"/>
                </a:lnTo>
                <a:lnTo>
                  <a:pt x="116696" y="347852"/>
                </a:lnTo>
                <a:lnTo>
                  <a:pt x="122028" y="341982"/>
                </a:lnTo>
                <a:lnTo>
                  <a:pt x="126577" y="335093"/>
                </a:lnTo>
                <a:lnTo>
                  <a:pt x="130603" y="327523"/>
                </a:lnTo>
                <a:lnTo>
                  <a:pt x="134280" y="319500"/>
                </a:lnTo>
                <a:lnTo>
                  <a:pt x="138718" y="311175"/>
                </a:lnTo>
                <a:lnTo>
                  <a:pt x="143663" y="302648"/>
                </a:lnTo>
                <a:lnTo>
                  <a:pt x="148946" y="293987"/>
                </a:lnTo>
                <a:lnTo>
                  <a:pt x="153462" y="285236"/>
                </a:lnTo>
                <a:lnTo>
                  <a:pt x="157465" y="276426"/>
                </a:lnTo>
                <a:lnTo>
                  <a:pt x="161127" y="267576"/>
                </a:lnTo>
                <a:lnTo>
                  <a:pt x="164562" y="258699"/>
                </a:lnTo>
                <a:lnTo>
                  <a:pt x="171027" y="240899"/>
                </a:lnTo>
                <a:lnTo>
                  <a:pt x="180251" y="214143"/>
                </a:lnTo>
                <a:lnTo>
                  <a:pt x="183271" y="204226"/>
                </a:lnTo>
                <a:lnTo>
                  <a:pt x="192267" y="172298"/>
                </a:lnTo>
                <a:lnTo>
                  <a:pt x="198240" y="152889"/>
                </a:lnTo>
                <a:lnTo>
                  <a:pt x="201223" y="144538"/>
                </a:lnTo>
                <a:lnTo>
                  <a:pt x="204205" y="136986"/>
                </a:lnTo>
                <a:lnTo>
                  <a:pt x="207186" y="129968"/>
                </a:lnTo>
                <a:lnTo>
                  <a:pt x="209174" y="122312"/>
                </a:lnTo>
                <a:lnTo>
                  <a:pt x="210499" y="114232"/>
                </a:lnTo>
                <a:lnTo>
                  <a:pt x="211382" y="105868"/>
                </a:lnTo>
                <a:lnTo>
                  <a:pt x="211972" y="98308"/>
                </a:lnTo>
                <a:lnTo>
                  <a:pt x="212364" y="91284"/>
                </a:lnTo>
                <a:lnTo>
                  <a:pt x="212800" y="78187"/>
                </a:lnTo>
                <a:lnTo>
                  <a:pt x="213080" y="53610"/>
                </a:lnTo>
                <a:lnTo>
                  <a:pt x="213136" y="34387"/>
                </a:lnTo>
                <a:lnTo>
                  <a:pt x="214134" y="30811"/>
                </a:lnTo>
                <a:lnTo>
                  <a:pt x="217891" y="24190"/>
                </a:lnTo>
                <a:lnTo>
                  <a:pt x="218297" y="21036"/>
                </a:lnTo>
                <a:lnTo>
                  <a:pt x="217574" y="17941"/>
                </a:lnTo>
                <a:lnTo>
                  <a:pt x="215116" y="11856"/>
                </a:lnTo>
                <a:lnTo>
                  <a:pt x="213172" y="0"/>
                </a:lnTo>
                <a:lnTo>
                  <a:pt x="208410" y="4631"/>
                </a:lnTo>
                <a:lnTo>
                  <a:pt x="207010" y="7996"/>
                </a:lnTo>
                <a:lnTo>
                  <a:pt x="205455" y="17027"/>
                </a:lnTo>
                <a:lnTo>
                  <a:pt x="202114" y="27656"/>
                </a:lnTo>
                <a:lnTo>
                  <a:pt x="198312" y="38994"/>
                </a:lnTo>
                <a:lnTo>
                  <a:pt x="196622" y="50648"/>
                </a:lnTo>
                <a:lnTo>
                  <a:pt x="196172" y="57526"/>
                </a:lnTo>
                <a:lnTo>
                  <a:pt x="195871" y="65088"/>
                </a:lnTo>
                <a:lnTo>
                  <a:pt x="195537" y="81427"/>
                </a:lnTo>
                <a:lnTo>
                  <a:pt x="195273" y="191754"/>
                </a:lnTo>
                <a:lnTo>
                  <a:pt x="194279" y="202198"/>
                </a:lnTo>
                <a:lnTo>
                  <a:pt x="192623" y="212138"/>
                </a:lnTo>
                <a:lnTo>
                  <a:pt x="190526" y="221740"/>
                </a:lnTo>
                <a:lnTo>
                  <a:pt x="189128" y="232111"/>
                </a:lnTo>
                <a:lnTo>
                  <a:pt x="188195" y="242993"/>
                </a:lnTo>
                <a:lnTo>
                  <a:pt x="187574" y="254217"/>
                </a:lnTo>
                <a:lnTo>
                  <a:pt x="186883" y="277271"/>
                </a:lnTo>
                <a:lnTo>
                  <a:pt x="186363" y="347615"/>
                </a:lnTo>
                <a:lnTo>
                  <a:pt x="187346" y="355715"/>
                </a:lnTo>
                <a:lnTo>
                  <a:pt x="188994" y="363099"/>
                </a:lnTo>
                <a:lnTo>
                  <a:pt x="192481" y="375603"/>
                </a:lnTo>
                <a:lnTo>
                  <a:pt x="193411" y="380327"/>
                </a:lnTo>
                <a:lnTo>
                  <a:pt x="195271" y="392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21"/>
          <p:cNvSpPr/>
          <p:nvPr/>
        </p:nvSpPr>
        <p:spPr>
          <a:xfrm>
            <a:off x="2775171" y="500062"/>
            <a:ext cx="268185" cy="374486"/>
          </a:xfrm>
          <a:custGeom>
            <a:avLst/>
            <a:gdLst/>
            <a:ahLst/>
            <a:cxnLst/>
            <a:rect l="0" t="0" r="0" b="0"/>
            <a:pathLst>
              <a:path w="268185" h="374486">
                <a:moveTo>
                  <a:pt x="35758" y="17860"/>
                </a:moveTo>
                <a:lnTo>
                  <a:pt x="31012" y="22600"/>
                </a:lnTo>
                <a:lnTo>
                  <a:pt x="29614" y="24989"/>
                </a:lnTo>
                <a:lnTo>
                  <a:pt x="26654" y="34083"/>
                </a:lnTo>
                <a:lnTo>
                  <a:pt x="22441" y="43591"/>
                </a:lnTo>
                <a:lnTo>
                  <a:pt x="19907" y="54431"/>
                </a:lnTo>
                <a:lnTo>
                  <a:pt x="19231" y="60100"/>
                </a:lnTo>
                <a:lnTo>
                  <a:pt x="18780" y="66856"/>
                </a:lnTo>
                <a:lnTo>
                  <a:pt x="18480" y="74336"/>
                </a:lnTo>
                <a:lnTo>
                  <a:pt x="18146" y="90585"/>
                </a:lnTo>
                <a:lnTo>
                  <a:pt x="17879" y="241103"/>
                </a:lnTo>
                <a:lnTo>
                  <a:pt x="16886" y="250032"/>
                </a:lnTo>
                <a:lnTo>
                  <a:pt x="15231" y="258962"/>
                </a:lnTo>
                <a:lnTo>
                  <a:pt x="13134" y="267891"/>
                </a:lnTo>
                <a:lnTo>
                  <a:pt x="11736" y="275829"/>
                </a:lnTo>
                <a:lnTo>
                  <a:pt x="10804" y="283105"/>
                </a:lnTo>
                <a:lnTo>
                  <a:pt x="10182" y="289940"/>
                </a:lnTo>
                <a:lnTo>
                  <a:pt x="8775" y="297473"/>
                </a:lnTo>
                <a:lnTo>
                  <a:pt x="6843" y="305472"/>
                </a:lnTo>
                <a:lnTo>
                  <a:pt x="4562" y="313781"/>
                </a:lnTo>
                <a:lnTo>
                  <a:pt x="3041" y="320312"/>
                </a:lnTo>
                <a:lnTo>
                  <a:pt x="1352" y="330215"/>
                </a:lnTo>
                <a:lnTo>
                  <a:pt x="601" y="340570"/>
                </a:lnTo>
                <a:lnTo>
                  <a:pt x="267" y="350794"/>
                </a:lnTo>
                <a:lnTo>
                  <a:pt x="53" y="365442"/>
                </a:lnTo>
                <a:lnTo>
                  <a:pt x="3" y="374485"/>
                </a:lnTo>
                <a:lnTo>
                  <a:pt x="0" y="340491"/>
                </a:lnTo>
                <a:lnTo>
                  <a:pt x="993" y="334150"/>
                </a:lnTo>
                <a:lnTo>
                  <a:pt x="2649" y="326947"/>
                </a:lnTo>
                <a:lnTo>
                  <a:pt x="4746" y="319168"/>
                </a:lnTo>
                <a:lnTo>
                  <a:pt x="6144" y="311997"/>
                </a:lnTo>
                <a:lnTo>
                  <a:pt x="7076" y="305233"/>
                </a:lnTo>
                <a:lnTo>
                  <a:pt x="7697" y="298739"/>
                </a:lnTo>
                <a:lnTo>
                  <a:pt x="9105" y="291432"/>
                </a:lnTo>
                <a:lnTo>
                  <a:pt x="11036" y="283585"/>
                </a:lnTo>
                <a:lnTo>
                  <a:pt x="13317" y="275377"/>
                </a:lnTo>
                <a:lnTo>
                  <a:pt x="14838" y="266929"/>
                </a:lnTo>
                <a:lnTo>
                  <a:pt x="15852" y="258320"/>
                </a:lnTo>
                <a:lnTo>
                  <a:pt x="16528" y="249604"/>
                </a:lnTo>
                <a:lnTo>
                  <a:pt x="17971" y="240817"/>
                </a:lnTo>
                <a:lnTo>
                  <a:pt x="19927" y="231982"/>
                </a:lnTo>
                <a:lnTo>
                  <a:pt x="22224" y="223116"/>
                </a:lnTo>
                <a:lnTo>
                  <a:pt x="23756" y="214228"/>
                </a:lnTo>
                <a:lnTo>
                  <a:pt x="24777" y="205327"/>
                </a:lnTo>
                <a:lnTo>
                  <a:pt x="25457" y="196416"/>
                </a:lnTo>
                <a:lnTo>
                  <a:pt x="26904" y="187499"/>
                </a:lnTo>
                <a:lnTo>
                  <a:pt x="28862" y="178577"/>
                </a:lnTo>
                <a:lnTo>
                  <a:pt x="31161" y="169653"/>
                </a:lnTo>
                <a:lnTo>
                  <a:pt x="32693" y="161720"/>
                </a:lnTo>
                <a:lnTo>
                  <a:pt x="33715" y="154446"/>
                </a:lnTo>
                <a:lnTo>
                  <a:pt x="34396" y="147612"/>
                </a:lnTo>
                <a:lnTo>
                  <a:pt x="34850" y="140080"/>
                </a:lnTo>
                <a:lnTo>
                  <a:pt x="35354" y="123774"/>
                </a:lnTo>
                <a:lnTo>
                  <a:pt x="36483" y="116250"/>
                </a:lnTo>
                <a:lnTo>
                  <a:pt x="38228" y="109250"/>
                </a:lnTo>
                <a:lnTo>
                  <a:pt x="40384" y="102599"/>
                </a:lnTo>
                <a:lnTo>
                  <a:pt x="41822" y="96181"/>
                </a:lnTo>
                <a:lnTo>
                  <a:pt x="42780" y="89918"/>
                </a:lnTo>
                <a:lnTo>
                  <a:pt x="43420" y="83758"/>
                </a:lnTo>
                <a:lnTo>
                  <a:pt x="42852" y="77667"/>
                </a:lnTo>
                <a:lnTo>
                  <a:pt x="41481" y="71622"/>
                </a:lnTo>
                <a:lnTo>
                  <a:pt x="39573" y="65607"/>
                </a:lnTo>
                <a:lnTo>
                  <a:pt x="38301" y="59613"/>
                </a:lnTo>
                <a:lnTo>
                  <a:pt x="37454" y="53633"/>
                </a:lnTo>
                <a:lnTo>
                  <a:pt x="36511" y="42689"/>
                </a:lnTo>
                <a:lnTo>
                  <a:pt x="36093" y="34517"/>
                </a:lnTo>
                <a:lnTo>
                  <a:pt x="35857" y="24339"/>
                </a:lnTo>
                <a:lnTo>
                  <a:pt x="35758" y="123"/>
                </a:lnTo>
                <a:lnTo>
                  <a:pt x="43455" y="11"/>
                </a:lnTo>
                <a:lnTo>
                  <a:pt x="189386" y="0"/>
                </a:lnTo>
                <a:lnTo>
                  <a:pt x="196780" y="993"/>
                </a:lnTo>
                <a:lnTo>
                  <a:pt x="203695" y="2646"/>
                </a:lnTo>
                <a:lnTo>
                  <a:pt x="210293" y="4741"/>
                </a:lnTo>
                <a:lnTo>
                  <a:pt x="216677" y="6137"/>
                </a:lnTo>
                <a:lnTo>
                  <a:pt x="222920" y="7068"/>
                </a:lnTo>
                <a:lnTo>
                  <a:pt x="229068" y="7689"/>
                </a:lnTo>
                <a:lnTo>
                  <a:pt x="236148" y="8103"/>
                </a:lnTo>
                <a:lnTo>
                  <a:pt x="268184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22"/>
          <p:cNvSpPr/>
          <p:nvPr/>
        </p:nvSpPr>
        <p:spPr>
          <a:xfrm>
            <a:off x="2846796" y="696516"/>
            <a:ext cx="151862" cy="8930"/>
          </a:xfrm>
          <a:custGeom>
            <a:avLst/>
            <a:gdLst/>
            <a:ahLst/>
            <a:cxnLst/>
            <a:rect l="0" t="0" r="0" b="0"/>
            <a:pathLst>
              <a:path w="151862" h="8930">
                <a:moveTo>
                  <a:pt x="8830" y="8929"/>
                </a:moveTo>
                <a:lnTo>
                  <a:pt x="0" y="8929"/>
                </a:lnTo>
                <a:lnTo>
                  <a:pt x="37432" y="8929"/>
                </a:lnTo>
                <a:lnTo>
                  <a:pt x="41804" y="7937"/>
                </a:lnTo>
                <a:lnTo>
                  <a:pt x="46705" y="6283"/>
                </a:lnTo>
                <a:lnTo>
                  <a:pt x="51959" y="4189"/>
                </a:lnTo>
                <a:lnTo>
                  <a:pt x="57448" y="2792"/>
                </a:lnTo>
                <a:lnTo>
                  <a:pt x="63094" y="1861"/>
                </a:lnTo>
                <a:lnTo>
                  <a:pt x="68844" y="1241"/>
                </a:lnTo>
                <a:lnTo>
                  <a:pt x="74665" y="827"/>
                </a:lnTo>
                <a:lnTo>
                  <a:pt x="80532" y="551"/>
                </a:lnTo>
                <a:lnTo>
                  <a:pt x="92347" y="245"/>
                </a:lnTo>
                <a:lnTo>
                  <a:pt x="15186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23"/>
          <p:cNvSpPr/>
          <p:nvPr/>
        </p:nvSpPr>
        <p:spPr>
          <a:xfrm>
            <a:off x="2963324" y="696516"/>
            <a:ext cx="174232" cy="160602"/>
          </a:xfrm>
          <a:custGeom>
            <a:avLst/>
            <a:gdLst/>
            <a:ahLst/>
            <a:cxnLst/>
            <a:rect l="0" t="0" r="0" b="0"/>
            <a:pathLst>
              <a:path w="174232" h="160602">
                <a:moveTo>
                  <a:pt x="124728" y="0"/>
                </a:moveTo>
                <a:lnTo>
                  <a:pt x="108460" y="0"/>
                </a:lnTo>
                <a:lnTo>
                  <a:pt x="105937" y="992"/>
                </a:lnTo>
                <a:lnTo>
                  <a:pt x="102268" y="2645"/>
                </a:lnTo>
                <a:lnTo>
                  <a:pt x="97835" y="4740"/>
                </a:lnTo>
                <a:lnTo>
                  <a:pt x="93887" y="7129"/>
                </a:lnTo>
                <a:lnTo>
                  <a:pt x="90261" y="9713"/>
                </a:lnTo>
                <a:lnTo>
                  <a:pt x="86851" y="12428"/>
                </a:lnTo>
                <a:lnTo>
                  <a:pt x="82591" y="15231"/>
                </a:lnTo>
                <a:lnTo>
                  <a:pt x="77764" y="18091"/>
                </a:lnTo>
                <a:lnTo>
                  <a:pt x="72560" y="20990"/>
                </a:lnTo>
                <a:lnTo>
                  <a:pt x="69091" y="23915"/>
                </a:lnTo>
                <a:lnTo>
                  <a:pt x="66777" y="26857"/>
                </a:lnTo>
                <a:lnTo>
                  <a:pt x="65236" y="29811"/>
                </a:lnTo>
                <a:lnTo>
                  <a:pt x="62221" y="32772"/>
                </a:lnTo>
                <a:lnTo>
                  <a:pt x="58225" y="35739"/>
                </a:lnTo>
                <a:lnTo>
                  <a:pt x="53575" y="38708"/>
                </a:lnTo>
                <a:lnTo>
                  <a:pt x="49481" y="42673"/>
                </a:lnTo>
                <a:lnTo>
                  <a:pt x="45758" y="47300"/>
                </a:lnTo>
                <a:lnTo>
                  <a:pt x="42283" y="52369"/>
                </a:lnTo>
                <a:lnTo>
                  <a:pt x="37980" y="57733"/>
                </a:lnTo>
                <a:lnTo>
                  <a:pt x="33125" y="63293"/>
                </a:lnTo>
                <a:lnTo>
                  <a:pt x="23426" y="73771"/>
                </a:lnTo>
                <a:lnTo>
                  <a:pt x="15804" y="81735"/>
                </a:lnTo>
                <a:lnTo>
                  <a:pt x="13375" y="86240"/>
                </a:lnTo>
                <a:lnTo>
                  <a:pt x="11755" y="91227"/>
                </a:lnTo>
                <a:lnTo>
                  <a:pt x="10675" y="96537"/>
                </a:lnTo>
                <a:lnTo>
                  <a:pt x="8962" y="102061"/>
                </a:lnTo>
                <a:lnTo>
                  <a:pt x="6826" y="107728"/>
                </a:lnTo>
                <a:lnTo>
                  <a:pt x="4410" y="113490"/>
                </a:lnTo>
                <a:lnTo>
                  <a:pt x="2798" y="118324"/>
                </a:lnTo>
                <a:lnTo>
                  <a:pt x="1724" y="122539"/>
                </a:lnTo>
                <a:lnTo>
                  <a:pt x="1008" y="126341"/>
                </a:lnTo>
                <a:lnTo>
                  <a:pt x="530" y="130860"/>
                </a:lnTo>
                <a:lnTo>
                  <a:pt x="212" y="135857"/>
                </a:lnTo>
                <a:lnTo>
                  <a:pt x="0" y="141173"/>
                </a:lnTo>
                <a:lnTo>
                  <a:pt x="852" y="144716"/>
                </a:lnTo>
                <a:lnTo>
                  <a:pt x="2413" y="147079"/>
                </a:lnTo>
                <a:lnTo>
                  <a:pt x="6796" y="150696"/>
                </a:lnTo>
                <a:lnTo>
                  <a:pt x="12055" y="155611"/>
                </a:lnTo>
                <a:lnTo>
                  <a:pt x="15842" y="157319"/>
                </a:lnTo>
                <a:lnTo>
                  <a:pt x="20352" y="158457"/>
                </a:lnTo>
                <a:lnTo>
                  <a:pt x="25346" y="159216"/>
                </a:lnTo>
                <a:lnTo>
                  <a:pt x="30662" y="159722"/>
                </a:lnTo>
                <a:lnTo>
                  <a:pt x="36192" y="160059"/>
                </a:lnTo>
                <a:lnTo>
                  <a:pt x="47634" y="160434"/>
                </a:lnTo>
                <a:lnTo>
                  <a:pt x="59341" y="160601"/>
                </a:lnTo>
                <a:lnTo>
                  <a:pt x="65244" y="159653"/>
                </a:lnTo>
                <a:lnTo>
                  <a:pt x="71167" y="158029"/>
                </a:lnTo>
                <a:lnTo>
                  <a:pt x="77101" y="155954"/>
                </a:lnTo>
                <a:lnTo>
                  <a:pt x="83045" y="153579"/>
                </a:lnTo>
                <a:lnTo>
                  <a:pt x="88993" y="151003"/>
                </a:lnTo>
                <a:lnTo>
                  <a:pt x="94945" y="148293"/>
                </a:lnTo>
                <a:lnTo>
                  <a:pt x="100899" y="144503"/>
                </a:lnTo>
                <a:lnTo>
                  <a:pt x="106856" y="139991"/>
                </a:lnTo>
                <a:lnTo>
                  <a:pt x="112813" y="134999"/>
                </a:lnTo>
                <a:lnTo>
                  <a:pt x="118771" y="130679"/>
                </a:lnTo>
                <a:lnTo>
                  <a:pt x="124730" y="126807"/>
                </a:lnTo>
                <a:lnTo>
                  <a:pt x="130689" y="123233"/>
                </a:lnTo>
                <a:lnTo>
                  <a:pt x="134662" y="118866"/>
                </a:lnTo>
                <a:lnTo>
                  <a:pt x="137310" y="113970"/>
                </a:lnTo>
                <a:lnTo>
                  <a:pt x="139076" y="108722"/>
                </a:lnTo>
                <a:lnTo>
                  <a:pt x="141246" y="104231"/>
                </a:lnTo>
                <a:lnTo>
                  <a:pt x="143686" y="100245"/>
                </a:lnTo>
                <a:lnTo>
                  <a:pt x="146306" y="96596"/>
                </a:lnTo>
                <a:lnTo>
                  <a:pt x="149046" y="92178"/>
                </a:lnTo>
                <a:lnTo>
                  <a:pt x="151866" y="87249"/>
                </a:lnTo>
                <a:lnTo>
                  <a:pt x="157648" y="76480"/>
                </a:lnTo>
                <a:lnTo>
                  <a:pt x="163529" y="65079"/>
                </a:lnTo>
                <a:lnTo>
                  <a:pt x="165495" y="60253"/>
                </a:lnTo>
                <a:lnTo>
                  <a:pt x="166805" y="56044"/>
                </a:lnTo>
                <a:lnTo>
                  <a:pt x="167678" y="52245"/>
                </a:lnTo>
                <a:lnTo>
                  <a:pt x="169254" y="48721"/>
                </a:lnTo>
                <a:lnTo>
                  <a:pt x="171298" y="45379"/>
                </a:lnTo>
                <a:lnTo>
                  <a:pt x="173653" y="42159"/>
                </a:lnTo>
                <a:lnTo>
                  <a:pt x="174231" y="39020"/>
                </a:lnTo>
                <a:lnTo>
                  <a:pt x="173622" y="35935"/>
                </a:lnTo>
                <a:lnTo>
                  <a:pt x="172223" y="32886"/>
                </a:lnTo>
                <a:lnTo>
                  <a:pt x="171290" y="29861"/>
                </a:lnTo>
                <a:lnTo>
                  <a:pt x="170669" y="26853"/>
                </a:lnTo>
                <a:lnTo>
                  <a:pt x="169671" y="19635"/>
                </a:lnTo>
                <a:lnTo>
                  <a:pt x="166886" y="16003"/>
                </a:lnTo>
                <a:lnTo>
                  <a:pt x="160486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24"/>
          <p:cNvSpPr/>
          <p:nvPr/>
        </p:nvSpPr>
        <p:spPr>
          <a:xfrm>
            <a:off x="3177565" y="669727"/>
            <a:ext cx="142913" cy="160576"/>
          </a:xfrm>
          <a:custGeom>
            <a:avLst/>
            <a:gdLst/>
            <a:ahLst/>
            <a:cxnLst/>
            <a:rect l="0" t="0" r="0" b="0"/>
            <a:pathLst>
              <a:path w="142913" h="160576">
                <a:moveTo>
                  <a:pt x="17760" y="0"/>
                </a:moveTo>
                <a:lnTo>
                  <a:pt x="617" y="0"/>
                </a:lnTo>
                <a:lnTo>
                  <a:pt x="208" y="2645"/>
                </a:lnTo>
                <a:lnTo>
                  <a:pt x="100" y="4740"/>
                </a:lnTo>
                <a:lnTo>
                  <a:pt x="1020" y="7129"/>
                </a:lnTo>
                <a:lnTo>
                  <a:pt x="2627" y="9713"/>
                </a:lnTo>
                <a:lnTo>
                  <a:pt x="4692" y="12428"/>
                </a:lnTo>
                <a:lnTo>
                  <a:pt x="6068" y="15231"/>
                </a:lnTo>
                <a:lnTo>
                  <a:pt x="6985" y="18091"/>
                </a:lnTo>
                <a:lnTo>
                  <a:pt x="7597" y="20990"/>
                </a:lnTo>
                <a:lnTo>
                  <a:pt x="8005" y="24907"/>
                </a:lnTo>
                <a:lnTo>
                  <a:pt x="8277" y="29503"/>
                </a:lnTo>
                <a:lnTo>
                  <a:pt x="8579" y="38909"/>
                </a:lnTo>
                <a:lnTo>
                  <a:pt x="8749" y="50775"/>
                </a:lnTo>
                <a:lnTo>
                  <a:pt x="8820" y="122158"/>
                </a:lnTo>
                <a:lnTo>
                  <a:pt x="9814" y="127079"/>
                </a:lnTo>
                <a:lnTo>
                  <a:pt x="11469" y="131352"/>
                </a:lnTo>
                <a:lnTo>
                  <a:pt x="13566" y="135193"/>
                </a:lnTo>
                <a:lnTo>
                  <a:pt x="14964" y="138746"/>
                </a:lnTo>
                <a:lnTo>
                  <a:pt x="15896" y="142106"/>
                </a:lnTo>
                <a:lnTo>
                  <a:pt x="16518" y="145339"/>
                </a:lnTo>
                <a:lnTo>
                  <a:pt x="16931" y="148486"/>
                </a:lnTo>
                <a:lnTo>
                  <a:pt x="17208" y="151576"/>
                </a:lnTo>
                <a:lnTo>
                  <a:pt x="17750" y="160575"/>
                </a:lnTo>
                <a:lnTo>
                  <a:pt x="17759" y="153031"/>
                </a:lnTo>
                <a:lnTo>
                  <a:pt x="16766" y="150638"/>
                </a:lnTo>
                <a:lnTo>
                  <a:pt x="15111" y="147058"/>
                </a:lnTo>
                <a:lnTo>
                  <a:pt x="13014" y="142687"/>
                </a:lnTo>
                <a:lnTo>
                  <a:pt x="11616" y="138781"/>
                </a:lnTo>
                <a:lnTo>
                  <a:pt x="10684" y="135184"/>
                </a:lnTo>
                <a:lnTo>
                  <a:pt x="10063" y="131795"/>
                </a:lnTo>
                <a:lnTo>
                  <a:pt x="8656" y="128542"/>
                </a:lnTo>
                <a:lnTo>
                  <a:pt x="6725" y="125382"/>
                </a:lnTo>
                <a:lnTo>
                  <a:pt x="4443" y="122283"/>
                </a:lnTo>
                <a:lnTo>
                  <a:pt x="2923" y="118233"/>
                </a:lnTo>
                <a:lnTo>
                  <a:pt x="1909" y="113548"/>
                </a:lnTo>
                <a:lnTo>
                  <a:pt x="1233" y="108441"/>
                </a:lnTo>
                <a:lnTo>
                  <a:pt x="782" y="103052"/>
                </a:lnTo>
                <a:lnTo>
                  <a:pt x="482" y="97474"/>
                </a:lnTo>
                <a:lnTo>
                  <a:pt x="59" y="82790"/>
                </a:lnTo>
                <a:lnTo>
                  <a:pt x="0" y="79005"/>
                </a:lnTo>
                <a:lnTo>
                  <a:pt x="954" y="75490"/>
                </a:lnTo>
                <a:lnTo>
                  <a:pt x="2583" y="72155"/>
                </a:lnTo>
                <a:lnTo>
                  <a:pt x="4662" y="68939"/>
                </a:lnTo>
                <a:lnTo>
                  <a:pt x="6048" y="65803"/>
                </a:lnTo>
                <a:lnTo>
                  <a:pt x="6973" y="62720"/>
                </a:lnTo>
                <a:lnTo>
                  <a:pt x="7588" y="59673"/>
                </a:lnTo>
                <a:lnTo>
                  <a:pt x="8993" y="56649"/>
                </a:lnTo>
                <a:lnTo>
                  <a:pt x="10921" y="53641"/>
                </a:lnTo>
                <a:lnTo>
                  <a:pt x="13201" y="50643"/>
                </a:lnTo>
                <a:lnTo>
                  <a:pt x="14721" y="47653"/>
                </a:lnTo>
                <a:lnTo>
                  <a:pt x="15734" y="44667"/>
                </a:lnTo>
                <a:lnTo>
                  <a:pt x="16409" y="41684"/>
                </a:lnTo>
                <a:lnTo>
                  <a:pt x="17853" y="38703"/>
                </a:lnTo>
                <a:lnTo>
                  <a:pt x="19808" y="35724"/>
                </a:lnTo>
                <a:lnTo>
                  <a:pt x="25338" y="28554"/>
                </a:lnTo>
                <a:lnTo>
                  <a:pt x="28743" y="24927"/>
                </a:lnTo>
                <a:lnTo>
                  <a:pt x="39022" y="14515"/>
                </a:lnTo>
                <a:lnTo>
                  <a:pt x="41868" y="12653"/>
                </a:lnTo>
                <a:lnTo>
                  <a:pt x="44758" y="11412"/>
                </a:lnTo>
                <a:lnTo>
                  <a:pt x="47678" y="10584"/>
                </a:lnTo>
                <a:lnTo>
                  <a:pt x="50618" y="10032"/>
                </a:lnTo>
                <a:lnTo>
                  <a:pt x="53571" y="9665"/>
                </a:lnTo>
                <a:lnTo>
                  <a:pt x="56533" y="9420"/>
                </a:lnTo>
                <a:lnTo>
                  <a:pt x="60494" y="9256"/>
                </a:lnTo>
                <a:lnTo>
                  <a:pt x="70194" y="9074"/>
                </a:lnTo>
                <a:lnTo>
                  <a:pt x="99585" y="8942"/>
                </a:lnTo>
                <a:lnTo>
                  <a:pt x="103101" y="9930"/>
                </a:lnTo>
                <a:lnTo>
                  <a:pt x="106439" y="11581"/>
                </a:lnTo>
                <a:lnTo>
                  <a:pt x="109658" y="13673"/>
                </a:lnTo>
                <a:lnTo>
                  <a:pt x="112796" y="16061"/>
                </a:lnTo>
                <a:lnTo>
                  <a:pt x="115882" y="18645"/>
                </a:lnTo>
                <a:lnTo>
                  <a:pt x="118933" y="21359"/>
                </a:lnTo>
                <a:lnTo>
                  <a:pt x="121960" y="23169"/>
                </a:lnTo>
                <a:lnTo>
                  <a:pt x="124971" y="24375"/>
                </a:lnTo>
                <a:lnTo>
                  <a:pt x="127971" y="25180"/>
                </a:lnTo>
                <a:lnTo>
                  <a:pt x="129972" y="26708"/>
                </a:lnTo>
                <a:lnTo>
                  <a:pt x="131306" y="28719"/>
                </a:lnTo>
                <a:lnTo>
                  <a:pt x="132195" y="31052"/>
                </a:lnTo>
                <a:lnTo>
                  <a:pt x="133781" y="32608"/>
                </a:lnTo>
                <a:lnTo>
                  <a:pt x="135831" y="33645"/>
                </a:lnTo>
                <a:lnTo>
                  <a:pt x="142912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25"/>
          <p:cNvSpPr/>
          <p:nvPr/>
        </p:nvSpPr>
        <p:spPr>
          <a:xfrm>
            <a:off x="3347296" y="651867"/>
            <a:ext cx="214547" cy="160735"/>
          </a:xfrm>
          <a:custGeom>
            <a:avLst/>
            <a:gdLst/>
            <a:ahLst/>
            <a:cxnLst/>
            <a:rect l="0" t="0" r="0" b="0"/>
            <a:pathLst>
              <a:path w="214547" h="160735">
                <a:moveTo>
                  <a:pt x="17879" y="0"/>
                </a:moveTo>
                <a:lnTo>
                  <a:pt x="10182" y="0"/>
                </a:lnTo>
                <a:lnTo>
                  <a:pt x="9767" y="992"/>
                </a:lnTo>
                <a:lnTo>
                  <a:pt x="9307" y="4740"/>
                </a:lnTo>
                <a:lnTo>
                  <a:pt x="9185" y="8121"/>
                </a:lnTo>
                <a:lnTo>
                  <a:pt x="8988" y="25159"/>
                </a:lnTo>
                <a:lnTo>
                  <a:pt x="8949" y="43114"/>
                </a:lnTo>
                <a:lnTo>
                  <a:pt x="9939" y="48586"/>
                </a:lnTo>
                <a:lnTo>
                  <a:pt x="11592" y="54219"/>
                </a:lnTo>
                <a:lnTo>
                  <a:pt x="13688" y="59959"/>
                </a:lnTo>
                <a:lnTo>
                  <a:pt x="14091" y="65769"/>
                </a:lnTo>
                <a:lnTo>
                  <a:pt x="13367" y="71628"/>
                </a:lnTo>
                <a:lnTo>
                  <a:pt x="11892" y="77517"/>
                </a:lnTo>
                <a:lnTo>
                  <a:pt x="10907" y="83428"/>
                </a:lnTo>
                <a:lnTo>
                  <a:pt x="10251" y="89353"/>
                </a:lnTo>
                <a:lnTo>
                  <a:pt x="9814" y="95288"/>
                </a:lnTo>
                <a:lnTo>
                  <a:pt x="9328" y="104527"/>
                </a:lnTo>
                <a:lnTo>
                  <a:pt x="9198" y="108380"/>
                </a:lnTo>
                <a:lnTo>
                  <a:pt x="8990" y="127830"/>
                </a:lnTo>
                <a:lnTo>
                  <a:pt x="8946" y="145438"/>
                </a:lnTo>
                <a:lnTo>
                  <a:pt x="7950" y="148553"/>
                </a:lnTo>
                <a:lnTo>
                  <a:pt x="6293" y="151621"/>
                </a:lnTo>
                <a:lnTo>
                  <a:pt x="109" y="160576"/>
                </a:lnTo>
                <a:lnTo>
                  <a:pt x="32" y="155947"/>
                </a:lnTo>
                <a:lnTo>
                  <a:pt x="0" y="96855"/>
                </a:lnTo>
                <a:lnTo>
                  <a:pt x="993" y="92351"/>
                </a:lnTo>
                <a:lnTo>
                  <a:pt x="2648" y="87364"/>
                </a:lnTo>
                <a:lnTo>
                  <a:pt x="4746" y="82055"/>
                </a:lnTo>
                <a:lnTo>
                  <a:pt x="6143" y="76532"/>
                </a:lnTo>
                <a:lnTo>
                  <a:pt x="7075" y="70865"/>
                </a:lnTo>
                <a:lnTo>
                  <a:pt x="7697" y="65103"/>
                </a:lnTo>
                <a:lnTo>
                  <a:pt x="9104" y="60269"/>
                </a:lnTo>
                <a:lnTo>
                  <a:pt x="11035" y="56054"/>
                </a:lnTo>
                <a:lnTo>
                  <a:pt x="13316" y="52252"/>
                </a:lnTo>
                <a:lnTo>
                  <a:pt x="14838" y="47733"/>
                </a:lnTo>
                <a:lnTo>
                  <a:pt x="15851" y="42736"/>
                </a:lnTo>
                <a:lnTo>
                  <a:pt x="16527" y="37421"/>
                </a:lnTo>
                <a:lnTo>
                  <a:pt x="17971" y="33877"/>
                </a:lnTo>
                <a:lnTo>
                  <a:pt x="19927" y="31514"/>
                </a:lnTo>
                <a:lnTo>
                  <a:pt x="24749" y="27897"/>
                </a:lnTo>
                <a:lnTo>
                  <a:pt x="30202" y="22982"/>
                </a:lnTo>
                <a:lnTo>
                  <a:pt x="32054" y="20282"/>
                </a:lnTo>
                <a:lnTo>
                  <a:pt x="33288" y="17490"/>
                </a:lnTo>
                <a:lnTo>
                  <a:pt x="34112" y="14637"/>
                </a:lnTo>
                <a:lnTo>
                  <a:pt x="35653" y="12734"/>
                </a:lnTo>
                <a:lnTo>
                  <a:pt x="37675" y="11466"/>
                </a:lnTo>
                <a:lnTo>
                  <a:pt x="42570" y="10057"/>
                </a:lnTo>
                <a:lnTo>
                  <a:pt x="48055" y="9431"/>
                </a:lnTo>
                <a:lnTo>
                  <a:pt x="51983" y="9078"/>
                </a:lnTo>
                <a:lnTo>
                  <a:pt x="55551" y="11641"/>
                </a:lnTo>
                <a:lnTo>
                  <a:pt x="57892" y="13714"/>
                </a:lnTo>
                <a:lnTo>
                  <a:pt x="60447" y="15096"/>
                </a:lnTo>
                <a:lnTo>
                  <a:pt x="65934" y="16631"/>
                </a:lnTo>
                <a:lnTo>
                  <a:pt x="67794" y="19025"/>
                </a:lnTo>
                <a:lnTo>
                  <a:pt x="69035" y="22605"/>
                </a:lnTo>
                <a:lnTo>
                  <a:pt x="69862" y="26976"/>
                </a:lnTo>
                <a:lnTo>
                  <a:pt x="71406" y="30883"/>
                </a:lnTo>
                <a:lnTo>
                  <a:pt x="73429" y="34479"/>
                </a:lnTo>
                <a:lnTo>
                  <a:pt x="75771" y="37869"/>
                </a:lnTo>
                <a:lnTo>
                  <a:pt x="77332" y="42113"/>
                </a:lnTo>
                <a:lnTo>
                  <a:pt x="78373" y="46927"/>
                </a:lnTo>
                <a:lnTo>
                  <a:pt x="79067" y="52121"/>
                </a:lnTo>
                <a:lnTo>
                  <a:pt x="80523" y="57567"/>
                </a:lnTo>
                <a:lnTo>
                  <a:pt x="82487" y="63183"/>
                </a:lnTo>
                <a:lnTo>
                  <a:pt x="84789" y="68911"/>
                </a:lnTo>
                <a:lnTo>
                  <a:pt x="86324" y="73722"/>
                </a:lnTo>
                <a:lnTo>
                  <a:pt x="87348" y="77921"/>
                </a:lnTo>
                <a:lnTo>
                  <a:pt x="88030" y="81713"/>
                </a:lnTo>
                <a:lnTo>
                  <a:pt x="88485" y="85233"/>
                </a:lnTo>
                <a:lnTo>
                  <a:pt x="88788" y="88572"/>
                </a:lnTo>
                <a:lnTo>
                  <a:pt x="88990" y="91790"/>
                </a:lnTo>
                <a:lnTo>
                  <a:pt x="89215" y="98012"/>
                </a:lnTo>
                <a:lnTo>
                  <a:pt x="89359" y="110090"/>
                </a:lnTo>
                <a:lnTo>
                  <a:pt x="89393" y="124492"/>
                </a:lnTo>
                <a:lnTo>
                  <a:pt x="89394" y="86306"/>
                </a:lnTo>
                <a:lnTo>
                  <a:pt x="90388" y="83334"/>
                </a:lnTo>
                <a:lnTo>
                  <a:pt x="92043" y="80361"/>
                </a:lnTo>
                <a:lnTo>
                  <a:pt x="94140" y="77386"/>
                </a:lnTo>
                <a:lnTo>
                  <a:pt x="96531" y="73419"/>
                </a:lnTo>
                <a:lnTo>
                  <a:pt x="99118" y="68790"/>
                </a:lnTo>
                <a:lnTo>
                  <a:pt x="101836" y="63719"/>
                </a:lnTo>
                <a:lnTo>
                  <a:pt x="104642" y="59347"/>
                </a:lnTo>
                <a:lnTo>
                  <a:pt x="107506" y="55439"/>
                </a:lnTo>
                <a:lnTo>
                  <a:pt x="110408" y="51842"/>
                </a:lnTo>
                <a:lnTo>
                  <a:pt x="114330" y="48452"/>
                </a:lnTo>
                <a:lnTo>
                  <a:pt x="118930" y="45200"/>
                </a:lnTo>
                <a:lnTo>
                  <a:pt x="123984" y="42040"/>
                </a:lnTo>
                <a:lnTo>
                  <a:pt x="128347" y="39933"/>
                </a:lnTo>
                <a:lnTo>
                  <a:pt x="132248" y="38528"/>
                </a:lnTo>
                <a:lnTo>
                  <a:pt x="135843" y="37592"/>
                </a:lnTo>
                <a:lnTo>
                  <a:pt x="142485" y="33905"/>
                </a:lnTo>
                <a:lnTo>
                  <a:pt x="145647" y="31533"/>
                </a:lnTo>
                <a:lnTo>
                  <a:pt x="151809" y="28898"/>
                </a:lnTo>
                <a:lnTo>
                  <a:pt x="154843" y="28195"/>
                </a:lnTo>
                <a:lnTo>
                  <a:pt x="158852" y="27726"/>
                </a:lnTo>
                <a:lnTo>
                  <a:pt x="163510" y="27414"/>
                </a:lnTo>
                <a:lnTo>
                  <a:pt x="172992" y="27067"/>
                </a:lnTo>
                <a:lnTo>
                  <a:pt x="183914" y="26871"/>
                </a:lnTo>
                <a:lnTo>
                  <a:pt x="194792" y="26800"/>
                </a:lnTo>
                <a:lnTo>
                  <a:pt x="198483" y="29440"/>
                </a:lnTo>
                <a:lnTo>
                  <a:pt x="203434" y="33920"/>
                </a:lnTo>
                <a:lnTo>
                  <a:pt x="208946" y="39219"/>
                </a:lnTo>
                <a:lnTo>
                  <a:pt x="210813" y="42021"/>
                </a:lnTo>
                <a:lnTo>
                  <a:pt x="212057" y="44881"/>
                </a:lnTo>
                <a:lnTo>
                  <a:pt x="212887" y="47780"/>
                </a:lnTo>
                <a:lnTo>
                  <a:pt x="213440" y="51697"/>
                </a:lnTo>
                <a:lnTo>
                  <a:pt x="213809" y="56293"/>
                </a:lnTo>
                <a:lnTo>
                  <a:pt x="214055" y="61341"/>
                </a:lnTo>
                <a:lnTo>
                  <a:pt x="214328" y="72242"/>
                </a:lnTo>
                <a:lnTo>
                  <a:pt x="214546" y="132323"/>
                </a:lnTo>
                <a:lnTo>
                  <a:pt x="213553" y="136833"/>
                </a:lnTo>
                <a:lnTo>
                  <a:pt x="211897" y="140831"/>
                </a:lnTo>
                <a:lnTo>
                  <a:pt x="206849" y="149637"/>
                </a:lnTo>
                <a:lnTo>
                  <a:pt x="203511" y="153487"/>
                </a:lnTo>
                <a:lnTo>
                  <a:pt x="196668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26"/>
          <p:cNvSpPr/>
          <p:nvPr/>
        </p:nvSpPr>
        <p:spPr>
          <a:xfrm>
            <a:off x="710159" y="946547"/>
            <a:ext cx="3110929" cy="178595"/>
          </a:xfrm>
          <a:custGeom>
            <a:avLst/>
            <a:gdLst/>
            <a:ahLst/>
            <a:cxnLst/>
            <a:rect l="0" t="0" r="0" b="0"/>
            <a:pathLst>
              <a:path w="3110929" h="178595">
                <a:moveTo>
                  <a:pt x="0" y="178594"/>
                </a:moveTo>
                <a:lnTo>
                  <a:pt x="4746" y="178594"/>
                </a:lnTo>
                <a:lnTo>
                  <a:pt x="6144" y="177601"/>
                </a:lnTo>
                <a:lnTo>
                  <a:pt x="7076" y="175948"/>
                </a:lnTo>
                <a:lnTo>
                  <a:pt x="7697" y="173853"/>
                </a:lnTo>
                <a:lnTo>
                  <a:pt x="9104" y="172457"/>
                </a:lnTo>
                <a:lnTo>
                  <a:pt x="11036" y="171526"/>
                </a:lnTo>
                <a:lnTo>
                  <a:pt x="15831" y="170491"/>
                </a:lnTo>
                <a:lnTo>
                  <a:pt x="39997" y="168744"/>
                </a:lnTo>
                <a:lnTo>
                  <a:pt x="56989" y="163548"/>
                </a:lnTo>
                <a:lnTo>
                  <a:pt x="98356" y="158253"/>
                </a:lnTo>
                <a:lnTo>
                  <a:pt x="110263" y="154670"/>
                </a:lnTo>
                <a:lnTo>
                  <a:pt x="154620" y="149326"/>
                </a:lnTo>
                <a:lnTo>
                  <a:pt x="178760" y="144149"/>
                </a:lnTo>
                <a:lnTo>
                  <a:pt x="191689" y="140795"/>
                </a:lnTo>
                <a:lnTo>
                  <a:pt x="207368" y="136990"/>
                </a:lnTo>
                <a:lnTo>
                  <a:pt x="268286" y="131477"/>
                </a:lnTo>
                <a:lnTo>
                  <a:pt x="295032" y="126930"/>
                </a:lnTo>
                <a:lnTo>
                  <a:pt x="348641" y="122538"/>
                </a:lnTo>
                <a:lnTo>
                  <a:pt x="378106" y="117997"/>
                </a:lnTo>
                <a:lnTo>
                  <a:pt x="471763" y="113489"/>
                </a:lnTo>
                <a:lnTo>
                  <a:pt x="502657" y="109033"/>
                </a:lnTo>
                <a:lnTo>
                  <a:pt x="572304" y="104675"/>
                </a:lnTo>
                <a:lnTo>
                  <a:pt x="619837" y="99500"/>
                </a:lnTo>
                <a:lnTo>
                  <a:pt x="711350" y="98301"/>
                </a:lnTo>
                <a:lnTo>
                  <a:pt x="759690" y="95595"/>
                </a:lnTo>
                <a:lnTo>
                  <a:pt x="825571" y="90126"/>
                </a:lnTo>
                <a:lnTo>
                  <a:pt x="875509" y="86815"/>
                </a:lnTo>
                <a:lnTo>
                  <a:pt x="923633" y="81641"/>
                </a:lnTo>
                <a:lnTo>
                  <a:pt x="990400" y="77889"/>
                </a:lnTo>
                <a:lnTo>
                  <a:pt x="1044330" y="72712"/>
                </a:lnTo>
                <a:lnTo>
                  <a:pt x="1114966" y="68959"/>
                </a:lnTo>
                <a:lnTo>
                  <a:pt x="1169367" y="63782"/>
                </a:lnTo>
                <a:lnTo>
                  <a:pt x="1198454" y="60428"/>
                </a:lnTo>
                <a:lnTo>
                  <a:pt x="1257595" y="54931"/>
                </a:lnTo>
                <a:lnTo>
                  <a:pt x="1287330" y="51533"/>
                </a:lnTo>
                <a:lnTo>
                  <a:pt x="1346887" y="46008"/>
                </a:lnTo>
                <a:lnTo>
                  <a:pt x="1421373" y="42181"/>
                </a:lnTo>
                <a:lnTo>
                  <a:pt x="1476223" y="36995"/>
                </a:lnTo>
                <a:lnTo>
                  <a:pt x="1554152" y="33241"/>
                </a:lnTo>
                <a:lnTo>
                  <a:pt x="1614801" y="28063"/>
                </a:lnTo>
                <a:lnTo>
                  <a:pt x="1642094" y="24709"/>
                </a:lnTo>
                <a:lnTo>
                  <a:pt x="1696735" y="19212"/>
                </a:lnTo>
                <a:lnTo>
                  <a:pt x="1785017" y="17978"/>
                </a:lnTo>
                <a:lnTo>
                  <a:pt x="1824893" y="13154"/>
                </a:lnTo>
                <a:lnTo>
                  <a:pt x="1919065" y="9177"/>
                </a:lnTo>
                <a:lnTo>
                  <a:pt x="2005683" y="7959"/>
                </a:lnTo>
                <a:lnTo>
                  <a:pt x="2050192" y="2799"/>
                </a:lnTo>
                <a:lnTo>
                  <a:pt x="2147336" y="164"/>
                </a:lnTo>
                <a:lnTo>
                  <a:pt x="2596662" y="0"/>
                </a:lnTo>
                <a:lnTo>
                  <a:pt x="2631545" y="4740"/>
                </a:lnTo>
                <a:lnTo>
                  <a:pt x="2725851" y="8857"/>
                </a:lnTo>
                <a:lnTo>
                  <a:pt x="2754142" y="9900"/>
                </a:lnTo>
                <a:lnTo>
                  <a:pt x="2786252" y="15060"/>
                </a:lnTo>
                <a:lnTo>
                  <a:pt x="2878453" y="17811"/>
                </a:lnTo>
                <a:lnTo>
                  <a:pt x="2896359" y="18830"/>
                </a:lnTo>
                <a:lnTo>
                  <a:pt x="2922199" y="23989"/>
                </a:lnTo>
                <a:lnTo>
                  <a:pt x="2970312" y="29271"/>
                </a:lnTo>
                <a:lnTo>
                  <a:pt x="2992782" y="33808"/>
                </a:lnTo>
                <a:lnTo>
                  <a:pt x="3024258" y="36459"/>
                </a:lnTo>
                <a:lnTo>
                  <a:pt x="3041323" y="41781"/>
                </a:lnTo>
                <a:lnTo>
                  <a:pt x="3054105" y="43799"/>
                </a:lnTo>
                <a:lnTo>
                  <a:pt x="3064483" y="44271"/>
                </a:lnTo>
                <a:lnTo>
                  <a:pt x="3069039" y="45389"/>
                </a:lnTo>
                <a:lnTo>
                  <a:pt x="3080196" y="50710"/>
                </a:lnTo>
                <a:lnTo>
                  <a:pt x="3086674" y="52303"/>
                </a:lnTo>
                <a:lnTo>
                  <a:pt x="3104931" y="53466"/>
                </a:lnTo>
                <a:lnTo>
                  <a:pt x="3106930" y="54495"/>
                </a:lnTo>
                <a:lnTo>
                  <a:pt x="3108263" y="56174"/>
                </a:lnTo>
                <a:lnTo>
                  <a:pt x="3110928" y="625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27"/>
          <p:cNvSpPr/>
          <p:nvPr/>
        </p:nvSpPr>
        <p:spPr>
          <a:xfrm>
            <a:off x="3678088" y="794775"/>
            <a:ext cx="53595" cy="35687"/>
          </a:xfrm>
          <a:custGeom>
            <a:avLst/>
            <a:gdLst/>
            <a:ahLst/>
            <a:cxnLst/>
            <a:rect l="0" t="0" r="0" b="0"/>
            <a:pathLst>
              <a:path w="53595" h="35687">
                <a:moveTo>
                  <a:pt x="8907" y="8897"/>
                </a:moveTo>
                <a:lnTo>
                  <a:pt x="336" y="17459"/>
                </a:lnTo>
                <a:lnTo>
                  <a:pt x="213" y="18574"/>
                </a:lnTo>
                <a:lnTo>
                  <a:pt x="131" y="20309"/>
                </a:lnTo>
                <a:lnTo>
                  <a:pt x="0" y="25483"/>
                </a:lnTo>
                <a:lnTo>
                  <a:pt x="982" y="25907"/>
                </a:lnTo>
                <a:lnTo>
                  <a:pt x="2631" y="26190"/>
                </a:lnTo>
                <a:lnTo>
                  <a:pt x="7667" y="26644"/>
                </a:lnTo>
                <a:lnTo>
                  <a:pt x="11005" y="26707"/>
                </a:lnTo>
                <a:lnTo>
                  <a:pt x="22192" y="26753"/>
                </a:lnTo>
                <a:lnTo>
                  <a:pt x="24716" y="25762"/>
                </a:lnTo>
                <a:lnTo>
                  <a:pt x="27393" y="24109"/>
                </a:lnTo>
                <a:lnTo>
                  <a:pt x="34080" y="19067"/>
                </a:lnTo>
                <a:lnTo>
                  <a:pt x="35621" y="17662"/>
                </a:lnTo>
                <a:lnTo>
                  <a:pt x="43278" y="10247"/>
                </a:lnTo>
                <a:lnTo>
                  <a:pt x="44734" y="9797"/>
                </a:lnTo>
                <a:lnTo>
                  <a:pt x="46697" y="9497"/>
                </a:lnTo>
                <a:lnTo>
                  <a:pt x="48999" y="9297"/>
                </a:lnTo>
                <a:lnTo>
                  <a:pt x="50534" y="8171"/>
                </a:lnTo>
                <a:lnTo>
                  <a:pt x="51558" y="6429"/>
                </a:lnTo>
                <a:lnTo>
                  <a:pt x="53594" y="0"/>
                </a:lnTo>
                <a:lnTo>
                  <a:pt x="26905" y="26637"/>
                </a:lnTo>
                <a:lnTo>
                  <a:pt x="26865" y="27669"/>
                </a:lnTo>
                <a:lnTo>
                  <a:pt x="26786" y="356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28"/>
          <p:cNvSpPr/>
          <p:nvPr/>
        </p:nvSpPr>
        <p:spPr>
          <a:xfrm>
            <a:off x="3708691" y="616148"/>
            <a:ext cx="40881" cy="35710"/>
          </a:xfrm>
          <a:custGeom>
            <a:avLst/>
            <a:gdLst/>
            <a:ahLst/>
            <a:cxnLst/>
            <a:rect l="0" t="0" r="0" b="0"/>
            <a:pathLst>
              <a:path w="40881" h="35710">
                <a:moveTo>
                  <a:pt x="40880" y="0"/>
                </a:moveTo>
                <a:lnTo>
                  <a:pt x="33183" y="0"/>
                </a:lnTo>
                <a:lnTo>
                  <a:pt x="31775" y="993"/>
                </a:lnTo>
                <a:lnTo>
                  <a:pt x="29844" y="2646"/>
                </a:lnTo>
                <a:lnTo>
                  <a:pt x="24352" y="7689"/>
                </a:lnTo>
                <a:lnTo>
                  <a:pt x="6768" y="25148"/>
                </a:lnTo>
                <a:lnTo>
                  <a:pt x="6219" y="26687"/>
                </a:lnTo>
                <a:lnTo>
                  <a:pt x="5854" y="28706"/>
                </a:lnTo>
                <a:lnTo>
                  <a:pt x="5267" y="34334"/>
                </a:lnTo>
                <a:lnTo>
                  <a:pt x="4225" y="34796"/>
                </a:lnTo>
                <a:lnTo>
                  <a:pt x="2538" y="35103"/>
                </a:lnTo>
                <a:lnTo>
                  <a:pt x="419" y="35309"/>
                </a:lnTo>
                <a:lnTo>
                  <a:pt x="0" y="35445"/>
                </a:lnTo>
                <a:lnTo>
                  <a:pt x="714" y="35537"/>
                </a:lnTo>
                <a:lnTo>
                  <a:pt x="4864" y="35709"/>
                </a:lnTo>
                <a:lnTo>
                  <a:pt x="5944" y="34720"/>
                </a:lnTo>
                <a:lnTo>
                  <a:pt x="9791" y="30975"/>
                </a:lnTo>
                <a:lnTo>
                  <a:pt x="12208" y="29580"/>
                </a:lnTo>
                <a:lnTo>
                  <a:pt x="14812" y="28650"/>
                </a:lnTo>
                <a:lnTo>
                  <a:pt x="17542" y="28030"/>
                </a:lnTo>
                <a:lnTo>
                  <a:pt x="19362" y="26624"/>
                </a:lnTo>
                <a:lnTo>
                  <a:pt x="20575" y="24695"/>
                </a:lnTo>
                <a:lnTo>
                  <a:pt x="21384" y="22417"/>
                </a:lnTo>
                <a:lnTo>
                  <a:pt x="22916" y="20898"/>
                </a:lnTo>
                <a:lnTo>
                  <a:pt x="24931" y="19885"/>
                </a:lnTo>
                <a:lnTo>
                  <a:pt x="27267" y="19210"/>
                </a:lnTo>
                <a:lnTo>
                  <a:pt x="28825" y="17768"/>
                </a:lnTo>
                <a:lnTo>
                  <a:pt x="29864" y="15814"/>
                </a:lnTo>
                <a:lnTo>
                  <a:pt x="31530" y="10290"/>
                </a:lnTo>
                <a:lnTo>
                  <a:pt x="31666" y="8844"/>
                </a:lnTo>
                <a:lnTo>
                  <a:pt x="31758" y="6889"/>
                </a:lnTo>
                <a:lnTo>
                  <a:pt x="31904" y="1361"/>
                </a:lnTo>
                <a:lnTo>
                  <a:pt x="30923" y="908"/>
                </a:lnTo>
                <a:lnTo>
                  <a:pt x="29275" y="605"/>
                </a:lnTo>
                <a:lnTo>
                  <a:pt x="24240" y="120"/>
                </a:lnTo>
                <a:lnTo>
                  <a:pt x="22834" y="80"/>
                </a:lnTo>
                <a:lnTo>
                  <a:pt x="512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29"/>
          <p:cNvSpPr/>
          <p:nvPr/>
        </p:nvSpPr>
        <p:spPr>
          <a:xfrm>
            <a:off x="1434254" y="1214437"/>
            <a:ext cx="205608" cy="257520"/>
          </a:xfrm>
          <a:custGeom>
            <a:avLst/>
            <a:gdLst/>
            <a:ahLst/>
            <a:cxnLst/>
            <a:rect l="0" t="0" r="0" b="0"/>
            <a:pathLst>
              <a:path w="205608" h="257520">
                <a:moveTo>
                  <a:pt x="17879" y="8930"/>
                </a:moveTo>
                <a:lnTo>
                  <a:pt x="8972" y="8930"/>
                </a:lnTo>
                <a:lnTo>
                  <a:pt x="8940" y="30180"/>
                </a:lnTo>
                <a:lnTo>
                  <a:pt x="7946" y="33018"/>
                </a:lnTo>
                <a:lnTo>
                  <a:pt x="4194" y="38818"/>
                </a:lnTo>
                <a:lnTo>
                  <a:pt x="2796" y="42746"/>
                </a:lnTo>
                <a:lnTo>
                  <a:pt x="1864" y="47349"/>
                </a:lnTo>
                <a:lnTo>
                  <a:pt x="1243" y="52402"/>
                </a:lnTo>
                <a:lnTo>
                  <a:pt x="828" y="56763"/>
                </a:lnTo>
                <a:lnTo>
                  <a:pt x="368" y="64254"/>
                </a:lnTo>
                <a:lnTo>
                  <a:pt x="164" y="73537"/>
                </a:lnTo>
                <a:lnTo>
                  <a:pt x="0" y="175253"/>
                </a:lnTo>
                <a:lnTo>
                  <a:pt x="994" y="181328"/>
                </a:lnTo>
                <a:lnTo>
                  <a:pt x="2649" y="187362"/>
                </a:lnTo>
                <a:lnTo>
                  <a:pt x="4746" y="193369"/>
                </a:lnTo>
                <a:lnTo>
                  <a:pt x="6144" y="199358"/>
                </a:lnTo>
                <a:lnTo>
                  <a:pt x="7076" y="205335"/>
                </a:lnTo>
                <a:lnTo>
                  <a:pt x="7697" y="211304"/>
                </a:lnTo>
                <a:lnTo>
                  <a:pt x="8111" y="217268"/>
                </a:lnTo>
                <a:lnTo>
                  <a:pt x="8387" y="223228"/>
                </a:lnTo>
                <a:lnTo>
                  <a:pt x="8776" y="238452"/>
                </a:lnTo>
                <a:lnTo>
                  <a:pt x="8907" y="247744"/>
                </a:lnTo>
                <a:lnTo>
                  <a:pt x="11574" y="251661"/>
                </a:lnTo>
                <a:lnTo>
                  <a:pt x="16634" y="257519"/>
                </a:lnTo>
                <a:lnTo>
                  <a:pt x="22623" y="255675"/>
                </a:lnTo>
                <a:lnTo>
                  <a:pt x="33163" y="251146"/>
                </a:lnTo>
                <a:lnTo>
                  <a:pt x="37254" y="247881"/>
                </a:lnTo>
                <a:lnTo>
                  <a:pt x="39735" y="245621"/>
                </a:lnTo>
                <a:lnTo>
                  <a:pt x="45141" y="237819"/>
                </a:lnTo>
                <a:lnTo>
                  <a:pt x="47973" y="232960"/>
                </a:lnTo>
                <a:lnTo>
                  <a:pt x="53768" y="224916"/>
                </a:lnTo>
                <a:lnTo>
                  <a:pt x="56704" y="221381"/>
                </a:lnTo>
                <a:lnTo>
                  <a:pt x="58662" y="217041"/>
                </a:lnTo>
                <a:lnTo>
                  <a:pt x="59967" y="212163"/>
                </a:lnTo>
                <a:lnTo>
                  <a:pt x="60836" y="206926"/>
                </a:lnTo>
                <a:lnTo>
                  <a:pt x="62410" y="201451"/>
                </a:lnTo>
                <a:lnTo>
                  <a:pt x="64452" y="195816"/>
                </a:lnTo>
                <a:lnTo>
                  <a:pt x="66807" y="190076"/>
                </a:lnTo>
                <a:lnTo>
                  <a:pt x="68376" y="184264"/>
                </a:lnTo>
                <a:lnTo>
                  <a:pt x="69423" y="178405"/>
                </a:lnTo>
                <a:lnTo>
                  <a:pt x="70120" y="172515"/>
                </a:lnTo>
                <a:lnTo>
                  <a:pt x="71579" y="166604"/>
                </a:lnTo>
                <a:lnTo>
                  <a:pt x="73544" y="160679"/>
                </a:lnTo>
                <a:lnTo>
                  <a:pt x="75848" y="154744"/>
                </a:lnTo>
                <a:lnTo>
                  <a:pt x="78377" y="148804"/>
                </a:lnTo>
                <a:lnTo>
                  <a:pt x="83836" y="136911"/>
                </a:lnTo>
                <a:lnTo>
                  <a:pt x="85689" y="131954"/>
                </a:lnTo>
                <a:lnTo>
                  <a:pt x="86924" y="127657"/>
                </a:lnTo>
                <a:lnTo>
                  <a:pt x="87747" y="123800"/>
                </a:lnTo>
                <a:lnTo>
                  <a:pt x="91311" y="116869"/>
                </a:lnTo>
                <a:lnTo>
                  <a:pt x="96947" y="109075"/>
                </a:lnTo>
                <a:lnTo>
                  <a:pt x="97718" y="105363"/>
                </a:lnTo>
                <a:lnTo>
                  <a:pt x="98298" y="98645"/>
                </a:lnTo>
                <a:lnTo>
                  <a:pt x="98331" y="110692"/>
                </a:lnTo>
                <a:lnTo>
                  <a:pt x="97339" y="113483"/>
                </a:lnTo>
                <a:lnTo>
                  <a:pt x="93587" y="119228"/>
                </a:lnTo>
                <a:lnTo>
                  <a:pt x="91258" y="125090"/>
                </a:lnTo>
                <a:lnTo>
                  <a:pt x="90637" y="128042"/>
                </a:lnTo>
                <a:lnTo>
                  <a:pt x="87298" y="133967"/>
                </a:lnTo>
                <a:lnTo>
                  <a:pt x="85017" y="136937"/>
                </a:lnTo>
                <a:lnTo>
                  <a:pt x="83496" y="140901"/>
                </a:lnTo>
                <a:lnTo>
                  <a:pt x="82483" y="145528"/>
                </a:lnTo>
                <a:lnTo>
                  <a:pt x="81807" y="150597"/>
                </a:lnTo>
                <a:lnTo>
                  <a:pt x="82350" y="155960"/>
                </a:lnTo>
                <a:lnTo>
                  <a:pt x="83705" y="161521"/>
                </a:lnTo>
                <a:lnTo>
                  <a:pt x="85601" y="167212"/>
                </a:lnTo>
                <a:lnTo>
                  <a:pt x="86866" y="171998"/>
                </a:lnTo>
                <a:lnTo>
                  <a:pt x="88271" y="179962"/>
                </a:lnTo>
                <a:lnTo>
                  <a:pt x="88645" y="184467"/>
                </a:lnTo>
                <a:lnTo>
                  <a:pt x="88895" y="189455"/>
                </a:lnTo>
                <a:lnTo>
                  <a:pt x="89247" y="203309"/>
                </a:lnTo>
                <a:lnTo>
                  <a:pt x="89365" y="216880"/>
                </a:lnTo>
                <a:lnTo>
                  <a:pt x="90368" y="219993"/>
                </a:lnTo>
                <a:lnTo>
                  <a:pt x="94132" y="226098"/>
                </a:lnTo>
                <a:lnTo>
                  <a:pt x="96526" y="228123"/>
                </a:lnTo>
                <a:lnTo>
                  <a:pt x="99115" y="229472"/>
                </a:lnTo>
                <a:lnTo>
                  <a:pt x="105662" y="231639"/>
                </a:lnTo>
                <a:lnTo>
                  <a:pt x="111542" y="232014"/>
                </a:lnTo>
                <a:lnTo>
                  <a:pt x="119575" y="232125"/>
                </a:lnTo>
                <a:lnTo>
                  <a:pt x="128245" y="232158"/>
                </a:lnTo>
                <a:lnTo>
                  <a:pt x="131187" y="230179"/>
                </a:lnTo>
                <a:lnTo>
                  <a:pt x="137105" y="222687"/>
                </a:lnTo>
                <a:lnTo>
                  <a:pt x="143046" y="215389"/>
                </a:lnTo>
                <a:lnTo>
                  <a:pt x="148997" y="208838"/>
                </a:lnTo>
                <a:lnTo>
                  <a:pt x="154954" y="202619"/>
                </a:lnTo>
                <a:lnTo>
                  <a:pt x="157932" y="198580"/>
                </a:lnTo>
                <a:lnTo>
                  <a:pt x="160912" y="193902"/>
                </a:lnTo>
                <a:lnTo>
                  <a:pt x="163891" y="188799"/>
                </a:lnTo>
                <a:lnTo>
                  <a:pt x="166870" y="183413"/>
                </a:lnTo>
                <a:lnTo>
                  <a:pt x="172830" y="172137"/>
                </a:lnTo>
                <a:lnTo>
                  <a:pt x="190708" y="136878"/>
                </a:lnTo>
                <a:lnTo>
                  <a:pt x="192695" y="130940"/>
                </a:lnTo>
                <a:lnTo>
                  <a:pt x="194019" y="124996"/>
                </a:lnTo>
                <a:lnTo>
                  <a:pt x="194902" y="119050"/>
                </a:lnTo>
                <a:lnTo>
                  <a:pt x="195491" y="113101"/>
                </a:lnTo>
                <a:lnTo>
                  <a:pt x="195883" y="107151"/>
                </a:lnTo>
                <a:lnTo>
                  <a:pt x="196145" y="101200"/>
                </a:lnTo>
                <a:lnTo>
                  <a:pt x="197312" y="95248"/>
                </a:lnTo>
                <a:lnTo>
                  <a:pt x="199084" y="89296"/>
                </a:lnTo>
                <a:lnTo>
                  <a:pt x="201259" y="83343"/>
                </a:lnTo>
                <a:lnTo>
                  <a:pt x="202708" y="77390"/>
                </a:lnTo>
                <a:lnTo>
                  <a:pt x="203675" y="71437"/>
                </a:lnTo>
                <a:lnTo>
                  <a:pt x="204319" y="65484"/>
                </a:lnTo>
                <a:lnTo>
                  <a:pt x="204748" y="60524"/>
                </a:lnTo>
                <a:lnTo>
                  <a:pt x="205035" y="56224"/>
                </a:lnTo>
                <a:lnTo>
                  <a:pt x="205226" y="52366"/>
                </a:lnTo>
                <a:lnTo>
                  <a:pt x="205438" y="42787"/>
                </a:lnTo>
                <a:lnTo>
                  <a:pt x="20560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30"/>
          <p:cNvSpPr/>
          <p:nvPr/>
        </p:nvSpPr>
        <p:spPr>
          <a:xfrm>
            <a:off x="1702547" y="1107281"/>
            <a:ext cx="130185" cy="303611"/>
          </a:xfrm>
          <a:custGeom>
            <a:avLst/>
            <a:gdLst/>
            <a:ahLst/>
            <a:cxnLst/>
            <a:rect l="0" t="0" r="0" b="0"/>
            <a:pathLst>
              <a:path w="130185" h="303611">
                <a:moveTo>
                  <a:pt x="8830" y="0"/>
                </a:moveTo>
                <a:lnTo>
                  <a:pt x="8830" y="37836"/>
                </a:lnTo>
                <a:lnTo>
                  <a:pt x="11479" y="46912"/>
                </a:lnTo>
                <a:lnTo>
                  <a:pt x="13576" y="52111"/>
                </a:lnTo>
                <a:lnTo>
                  <a:pt x="14974" y="57561"/>
                </a:lnTo>
                <a:lnTo>
                  <a:pt x="15905" y="63179"/>
                </a:lnTo>
                <a:lnTo>
                  <a:pt x="16527" y="68908"/>
                </a:lnTo>
                <a:lnTo>
                  <a:pt x="16941" y="75704"/>
                </a:lnTo>
                <a:lnTo>
                  <a:pt x="17402" y="91193"/>
                </a:lnTo>
                <a:lnTo>
                  <a:pt x="17721" y="127127"/>
                </a:lnTo>
                <a:lnTo>
                  <a:pt x="17737" y="135353"/>
                </a:lnTo>
                <a:lnTo>
                  <a:pt x="16755" y="143814"/>
                </a:lnTo>
                <a:lnTo>
                  <a:pt x="15106" y="152430"/>
                </a:lnTo>
                <a:lnTo>
                  <a:pt x="13014" y="161152"/>
                </a:lnTo>
                <a:lnTo>
                  <a:pt x="11619" y="169942"/>
                </a:lnTo>
                <a:lnTo>
                  <a:pt x="10690" y="178779"/>
                </a:lnTo>
                <a:lnTo>
                  <a:pt x="10070" y="187647"/>
                </a:lnTo>
                <a:lnTo>
                  <a:pt x="9657" y="195543"/>
                </a:lnTo>
                <a:lnTo>
                  <a:pt x="9198" y="209609"/>
                </a:lnTo>
                <a:lnTo>
                  <a:pt x="8903" y="234807"/>
                </a:lnTo>
                <a:lnTo>
                  <a:pt x="8830" y="283939"/>
                </a:lnTo>
                <a:lnTo>
                  <a:pt x="7837" y="284543"/>
                </a:lnTo>
                <a:lnTo>
                  <a:pt x="4084" y="285214"/>
                </a:lnTo>
                <a:lnTo>
                  <a:pt x="259" y="285703"/>
                </a:lnTo>
                <a:lnTo>
                  <a:pt x="0" y="280996"/>
                </a:lnTo>
                <a:lnTo>
                  <a:pt x="957" y="278612"/>
                </a:lnTo>
                <a:lnTo>
                  <a:pt x="4669" y="273317"/>
                </a:lnTo>
                <a:lnTo>
                  <a:pt x="6981" y="267657"/>
                </a:lnTo>
                <a:lnTo>
                  <a:pt x="8008" y="260841"/>
                </a:lnTo>
                <a:lnTo>
                  <a:pt x="8282" y="256246"/>
                </a:lnTo>
                <a:lnTo>
                  <a:pt x="8465" y="251198"/>
                </a:lnTo>
                <a:lnTo>
                  <a:pt x="9580" y="245848"/>
                </a:lnTo>
                <a:lnTo>
                  <a:pt x="11316" y="240297"/>
                </a:lnTo>
                <a:lnTo>
                  <a:pt x="13467" y="234612"/>
                </a:lnTo>
                <a:lnTo>
                  <a:pt x="15895" y="228838"/>
                </a:lnTo>
                <a:lnTo>
                  <a:pt x="18506" y="223004"/>
                </a:lnTo>
                <a:lnTo>
                  <a:pt x="21240" y="217130"/>
                </a:lnTo>
                <a:lnTo>
                  <a:pt x="24278" y="207958"/>
                </a:lnTo>
                <a:lnTo>
                  <a:pt x="26622" y="199582"/>
                </a:lnTo>
                <a:lnTo>
                  <a:pt x="28638" y="194570"/>
                </a:lnTo>
                <a:lnTo>
                  <a:pt x="30975" y="189245"/>
                </a:lnTo>
                <a:lnTo>
                  <a:pt x="33526" y="184702"/>
                </a:lnTo>
                <a:lnTo>
                  <a:pt x="36220" y="180682"/>
                </a:lnTo>
                <a:lnTo>
                  <a:pt x="39009" y="177009"/>
                </a:lnTo>
                <a:lnTo>
                  <a:pt x="41862" y="173569"/>
                </a:lnTo>
                <a:lnTo>
                  <a:pt x="44757" y="170283"/>
                </a:lnTo>
                <a:lnTo>
                  <a:pt x="47681" y="167100"/>
                </a:lnTo>
                <a:lnTo>
                  <a:pt x="49630" y="163986"/>
                </a:lnTo>
                <a:lnTo>
                  <a:pt x="51795" y="157880"/>
                </a:lnTo>
                <a:lnTo>
                  <a:pt x="53366" y="155855"/>
                </a:lnTo>
                <a:lnTo>
                  <a:pt x="55406" y="154505"/>
                </a:lnTo>
                <a:lnTo>
                  <a:pt x="57760" y="153605"/>
                </a:lnTo>
                <a:lnTo>
                  <a:pt x="61315" y="153005"/>
                </a:lnTo>
                <a:lnTo>
                  <a:pt x="65672" y="152605"/>
                </a:lnTo>
                <a:lnTo>
                  <a:pt x="74817" y="152160"/>
                </a:lnTo>
                <a:lnTo>
                  <a:pt x="82193" y="151963"/>
                </a:lnTo>
                <a:lnTo>
                  <a:pt x="84557" y="152902"/>
                </a:lnTo>
                <a:lnTo>
                  <a:pt x="86133" y="154521"/>
                </a:lnTo>
                <a:lnTo>
                  <a:pt x="87184" y="156592"/>
                </a:lnTo>
                <a:lnTo>
                  <a:pt x="91000" y="161539"/>
                </a:lnTo>
                <a:lnTo>
                  <a:pt x="93408" y="164248"/>
                </a:lnTo>
                <a:lnTo>
                  <a:pt x="98733" y="169903"/>
                </a:lnTo>
                <a:lnTo>
                  <a:pt x="116148" y="187545"/>
                </a:lnTo>
                <a:lnTo>
                  <a:pt x="119113" y="190514"/>
                </a:lnTo>
                <a:lnTo>
                  <a:pt x="121090" y="194478"/>
                </a:lnTo>
                <a:lnTo>
                  <a:pt x="122407" y="199105"/>
                </a:lnTo>
                <a:lnTo>
                  <a:pt x="123872" y="208546"/>
                </a:lnTo>
                <a:lnTo>
                  <a:pt x="124522" y="216049"/>
                </a:lnTo>
                <a:lnTo>
                  <a:pt x="124812" y="225337"/>
                </a:lnTo>
                <a:lnTo>
                  <a:pt x="124997" y="247468"/>
                </a:lnTo>
                <a:lnTo>
                  <a:pt x="126006" y="252292"/>
                </a:lnTo>
                <a:lnTo>
                  <a:pt x="129775" y="260296"/>
                </a:lnTo>
                <a:lnTo>
                  <a:pt x="130184" y="264812"/>
                </a:lnTo>
                <a:lnTo>
                  <a:pt x="129464" y="269807"/>
                </a:lnTo>
                <a:lnTo>
                  <a:pt x="125916" y="282601"/>
                </a:lnTo>
                <a:lnTo>
                  <a:pt x="125302" y="289558"/>
                </a:lnTo>
                <a:lnTo>
                  <a:pt x="125120" y="297903"/>
                </a:lnTo>
                <a:lnTo>
                  <a:pt x="125043" y="303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31"/>
          <p:cNvSpPr/>
          <p:nvPr/>
        </p:nvSpPr>
        <p:spPr>
          <a:xfrm>
            <a:off x="1902895" y="1250560"/>
            <a:ext cx="85606" cy="151254"/>
          </a:xfrm>
          <a:custGeom>
            <a:avLst/>
            <a:gdLst/>
            <a:ahLst/>
            <a:cxnLst/>
            <a:rect l="0" t="0" r="0" b="0"/>
            <a:pathLst>
              <a:path w="85606" h="151254">
                <a:moveTo>
                  <a:pt x="5150" y="62104"/>
                </a:moveTo>
                <a:lnTo>
                  <a:pt x="404" y="66844"/>
                </a:lnTo>
                <a:lnTo>
                  <a:pt x="0" y="68241"/>
                </a:lnTo>
                <a:lnTo>
                  <a:pt x="723" y="69172"/>
                </a:lnTo>
                <a:lnTo>
                  <a:pt x="4275" y="70666"/>
                </a:lnTo>
                <a:lnTo>
                  <a:pt x="4761" y="73516"/>
                </a:lnTo>
                <a:lnTo>
                  <a:pt x="4891" y="75665"/>
                </a:lnTo>
                <a:lnTo>
                  <a:pt x="5970" y="77098"/>
                </a:lnTo>
                <a:lnTo>
                  <a:pt x="7684" y="78053"/>
                </a:lnTo>
                <a:lnTo>
                  <a:pt x="9819" y="78690"/>
                </a:lnTo>
                <a:lnTo>
                  <a:pt x="12236" y="79114"/>
                </a:lnTo>
                <a:lnTo>
                  <a:pt x="14840" y="79397"/>
                </a:lnTo>
                <a:lnTo>
                  <a:pt x="17570" y="79586"/>
                </a:lnTo>
                <a:lnTo>
                  <a:pt x="20382" y="79712"/>
                </a:lnTo>
                <a:lnTo>
                  <a:pt x="26157" y="79851"/>
                </a:lnTo>
                <a:lnTo>
                  <a:pt x="39155" y="79954"/>
                </a:lnTo>
                <a:lnTo>
                  <a:pt x="40732" y="78965"/>
                </a:lnTo>
                <a:lnTo>
                  <a:pt x="42777" y="77313"/>
                </a:lnTo>
                <a:lnTo>
                  <a:pt x="45134" y="75220"/>
                </a:lnTo>
                <a:lnTo>
                  <a:pt x="50401" y="70248"/>
                </a:lnTo>
                <a:lnTo>
                  <a:pt x="53196" y="67534"/>
                </a:lnTo>
                <a:lnTo>
                  <a:pt x="56053" y="65724"/>
                </a:lnTo>
                <a:lnTo>
                  <a:pt x="58951" y="64517"/>
                </a:lnTo>
                <a:lnTo>
                  <a:pt x="61876" y="63713"/>
                </a:lnTo>
                <a:lnTo>
                  <a:pt x="64819" y="62184"/>
                </a:lnTo>
                <a:lnTo>
                  <a:pt x="67774" y="60173"/>
                </a:lnTo>
                <a:lnTo>
                  <a:pt x="70738" y="57840"/>
                </a:lnTo>
                <a:lnTo>
                  <a:pt x="73707" y="55293"/>
                </a:lnTo>
                <a:lnTo>
                  <a:pt x="76680" y="52602"/>
                </a:lnTo>
                <a:lnTo>
                  <a:pt x="79655" y="49816"/>
                </a:lnTo>
                <a:lnTo>
                  <a:pt x="81638" y="46967"/>
                </a:lnTo>
                <a:lnTo>
                  <a:pt x="82961" y="44075"/>
                </a:lnTo>
                <a:lnTo>
                  <a:pt x="83842" y="41155"/>
                </a:lnTo>
                <a:lnTo>
                  <a:pt x="84430" y="38216"/>
                </a:lnTo>
                <a:lnTo>
                  <a:pt x="84821" y="35265"/>
                </a:lnTo>
                <a:lnTo>
                  <a:pt x="85083" y="32305"/>
                </a:lnTo>
                <a:lnTo>
                  <a:pt x="85257" y="29339"/>
                </a:lnTo>
                <a:lnTo>
                  <a:pt x="85559" y="19216"/>
                </a:lnTo>
                <a:lnTo>
                  <a:pt x="85601" y="9922"/>
                </a:lnTo>
                <a:lnTo>
                  <a:pt x="82954" y="6500"/>
                </a:lnTo>
                <a:lnTo>
                  <a:pt x="80858" y="4199"/>
                </a:lnTo>
                <a:lnTo>
                  <a:pt x="78467" y="2665"/>
                </a:lnTo>
                <a:lnTo>
                  <a:pt x="75880" y="1642"/>
                </a:lnTo>
                <a:lnTo>
                  <a:pt x="69337" y="0"/>
                </a:lnTo>
                <a:lnTo>
                  <a:pt x="67807" y="858"/>
                </a:lnTo>
                <a:lnTo>
                  <a:pt x="65793" y="2422"/>
                </a:lnTo>
                <a:lnTo>
                  <a:pt x="60171" y="7320"/>
                </a:lnTo>
                <a:lnTo>
                  <a:pt x="56753" y="10636"/>
                </a:lnTo>
                <a:lnTo>
                  <a:pt x="28953" y="38328"/>
                </a:lnTo>
                <a:lnTo>
                  <a:pt x="25985" y="42284"/>
                </a:lnTo>
                <a:lnTo>
                  <a:pt x="23013" y="46907"/>
                </a:lnTo>
                <a:lnTo>
                  <a:pt x="20038" y="51972"/>
                </a:lnTo>
                <a:lnTo>
                  <a:pt x="17062" y="56342"/>
                </a:lnTo>
                <a:lnTo>
                  <a:pt x="14085" y="60247"/>
                </a:lnTo>
                <a:lnTo>
                  <a:pt x="11106" y="63842"/>
                </a:lnTo>
                <a:lnTo>
                  <a:pt x="9121" y="68224"/>
                </a:lnTo>
                <a:lnTo>
                  <a:pt x="7797" y="73129"/>
                </a:lnTo>
                <a:lnTo>
                  <a:pt x="6915" y="78384"/>
                </a:lnTo>
                <a:lnTo>
                  <a:pt x="6327" y="82879"/>
                </a:lnTo>
                <a:lnTo>
                  <a:pt x="5934" y="86868"/>
                </a:lnTo>
                <a:lnTo>
                  <a:pt x="5673" y="90520"/>
                </a:lnTo>
                <a:lnTo>
                  <a:pt x="5499" y="93946"/>
                </a:lnTo>
                <a:lnTo>
                  <a:pt x="5305" y="100399"/>
                </a:lnTo>
                <a:lnTo>
                  <a:pt x="6247" y="103509"/>
                </a:lnTo>
                <a:lnTo>
                  <a:pt x="7868" y="106575"/>
                </a:lnTo>
                <a:lnTo>
                  <a:pt x="9942" y="109610"/>
                </a:lnTo>
                <a:lnTo>
                  <a:pt x="12317" y="113619"/>
                </a:lnTo>
                <a:lnTo>
                  <a:pt x="14895" y="118275"/>
                </a:lnTo>
                <a:lnTo>
                  <a:pt x="17606" y="123364"/>
                </a:lnTo>
                <a:lnTo>
                  <a:pt x="20407" y="126756"/>
                </a:lnTo>
                <a:lnTo>
                  <a:pt x="23267" y="129018"/>
                </a:lnTo>
                <a:lnTo>
                  <a:pt x="26168" y="130526"/>
                </a:lnTo>
                <a:lnTo>
                  <a:pt x="29094" y="132523"/>
                </a:lnTo>
                <a:lnTo>
                  <a:pt x="32039" y="134847"/>
                </a:lnTo>
                <a:lnTo>
                  <a:pt x="34995" y="137388"/>
                </a:lnTo>
                <a:lnTo>
                  <a:pt x="37959" y="140075"/>
                </a:lnTo>
                <a:lnTo>
                  <a:pt x="43901" y="145706"/>
                </a:lnTo>
                <a:lnTo>
                  <a:pt x="46877" y="147604"/>
                </a:lnTo>
                <a:lnTo>
                  <a:pt x="49853" y="148870"/>
                </a:lnTo>
                <a:lnTo>
                  <a:pt x="52831" y="149713"/>
                </a:lnTo>
                <a:lnTo>
                  <a:pt x="56803" y="150276"/>
                </a:lnTo>
                <a:lnTo>
                  <a:pt x="61437" y="150651"/>
                </a:lnTo>
                <a:lnTo>
                  <a:pt x="70891" y="151068"/>
                </a:lnTo>
                <a:lnTo>
                  <a:pt x="78403" y="151253"/>
                </a:lnTo>
                <a:lnTo>
                  <a:pt x="80804" y="150310"/>
                </a:lnTo>
                <a:lnTo>
                  <a:pt x="82404" y="148689"/>
                </a:lnTo>
                <a:lnTo>
                  <a:pt x="85605" y="14247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32"/>
          <p:cNvSpPr/>
          <p:nvPr/>
        </p:nvSpPr>
        <p:spPr>
          <a:xfrm>
            <a:off x="2095882" y="1250156"/>
            <a:ext cx="125044" cy="151806"/>
          </a:xfrm>
          <a:custGeom>
            <a:avLst/>
            <a:gdLst/>
            <a:ahLst/>
            <a:cxnLst/>
            <a:rect l="0" t="0" r="0" b="0"/>
            <a:pathLst>
              <a:path w="125044" h="151806">
                <a:moveTo>
                  <a:pt x="8831" y="0"/>
                </a:moveTo>
                <a:lnTo>
                  <a:pt x="4085" y="0"/>
                </a:lnTo>
                <a:lnTo>
                  <a:pt x="2687" y="992"/>
                </a:lnTo>
                <a:lnTo>
                  <a:pt x="1755" y="2646"/>
                </a:lnTo>
                <a:lnTo>
                  <a:pt x="259" y="7689"/>
                </a:lnTo>
                <a:lnTo>
                  <a:pt x="55" y="11024"/>
                </a:lnTo>
                <a:lnTo>
                  <a:pt x="0" y="13302"/>
                </a:lnTo>
                <a:lnTo>
                  <a:pt x="957" y="15814"/>
                </a:lnTo>
                <a:lnTo>
                  <a:pt x="2588" y="18480"/>
                </a:lnTo>
                <a:lnTo>
                  <a:pt x="4669" y="21250"/>
                </a:lnTo>
                <a:lnTo>
                  <a:pt x="6056" y="24088"/>
                </a:lnTo>
                <a:lnTo>
                  <a:pt x="6981" y="26973"/>
                </a:lnTo>
                <a:lnTo>
                  <a:pt x="7598" y="29888"/>
                </a:lnTo>
                <a:lnTo>
                  <a:pt x="7015" y="32824"/>
                </a:lnTo>
                <a:lnTo>
                  <a:pt x="5634" y="35773"/>
                </a:lnTo>
                <a:lnTo>
                  <a:pt x="3719" y="38732"/>
                </a:lnTo>
                <a:lnTo>
                  <a:pt x="2443" y="42688"/>
                </a:lnTo>
                <a:lnTo>
                  <a:pt x="1593" y="47311"/>
                </a:lnTo>
                <a:lnTo>
                  <a:pt x="1025" y="52376"/>
                </a:lnTo>
                <a:lnTo>
                  <a:pt x="1641" y="57738"/>
                </a:lnTo>
                <a:lnTo>
                  <a:pt x="3044" y="63296"/>
                </a:lnTo>
                <a:lnTo>
                  <a:pt x="4973" y="68987"/>
                </a:lnTo>
                <a:lnTo>
                  <a:pt x="6259" y="74765"/>
                </a:lnTo>
                <a:lnTo>
                  <a:pt x="7116" y="80601"/>
                </a:lnTo>
                <a:lnTo>
                  <a:pt x="7688" y="86476"/>
                </a:lnTo>
                <a:lnTo>
                  <a:pt x="8069" y="91385"/>
                </a:lnTo>
                <a:lnTo>
                  <a:pt x="8323" y="95650"/>
                </a:lnTo>
                <a:lnTo>
                  <a:pt x="8605" y="103035"/>
                </a:lnTo>
                <a:lnTo>
                  <a:pt x="8730" y="109624"/>
                </a:lnTo>
                <a:lnTo>
                  <a:pt x="9757" y="113762"/>
                </a:lnTo>
                <a:lnTo>
                  <a:pt x="11435" y="118506"/>
                </a:lnTo>
                <a:lnTo>
                  <a:pt x="13546" y="123652"/>
                </a:lnTo>
                <a:lnTo>
                  <a:pt x="13961" y="128075"/>
                </a:lnTo>
                <a:lnTo>
                  <a:pt x="13244" y="132017"/>
                </a:lnTo>
                <a:lnTo>
                  <a:pt x="8837" y="142859"/>
                </a:lnTo>
                <a:lnTo>
                  <a:pt x="8831" y="104502"/>
                </a:lnTo>
                <a:lnTo>
                  <a:pt x="9824" y="101418"/>
                </a:lnTo>
                <a:lnTo>
                  <a:pt x="11479" y="98370"/>
                </a:lnTo>
                <a:lnTo>
                  <a:pt x="13576" y="95345"/>
                </a:lnTo>
                <a:lnTo>
                  <a:pt x="15967" y="91345"/>
                </a:lnTo>
                <a:lnTo>
                  <a:pt x="18555" y="86694"/>
                </a:lnTo>
                <a:lnTo>
                  <a:pt x="21273" y="81608"/>
                </a:lnTo>
                <a:lnTo>
                  <a:pt x="23085" y="77226"/>
                </a:lnTo>
                <a:lnTo>
                  <a:pt x="24293" y="73312"/>
                </a:lnTo>
                <a:lnTo>
                  <a:pt x="25099" y="69711"/>
                </a:lnTo>
                <a:lnTo>
                  <a:pt x="26629" y="66318"/>
                </a:lnTo>
                <a:lnTo>
                  <a:pt x="28642" y="63063"/>
                </a:lnTo>
                <a:lnTo>
                  <a:pt x="30978" y="59902"/>
                </a:lnTo>
                <a:lnTo>
                  <a:pt x="32535" y="56802"/>
                </a:lnTo>
                <a:lnTo>
                  <a:pt x="33573" y="53743"/>
                </a:lnTo>
                <a:lnTo>
                  <a:pt x="34265" y="50711"/>
                </a:lnTo>
                <a:lnTo>
                  <a:pt x="35719" y="47698"/>
                </a:lnTo>
                <a:lnTo>
                  <a:pt x="37683" y="44697"/>
                </a:lnTo>
                <a:lnTo>
                  <a:pt x="39985" y="41704"/>
                </a:lnTo>
                <a:lnTo>
                  <a:pt x="43506" y="39709"/>
                </a:lnTo>
                <a:lnTo>
                  <a:pt x="47839" y="38379"/>
                </a:lnTo>
                <a:lnTo>
                  <a:pt x="52715" y="37492"/>
                </a:lnTo>
                <a:lnTo>
                  <a:pt x="56960" y="35909"/>
                </a:lnTo>
                <a:lnTo>
                  <a:pt x="60782" y="33861"/>
                </a:lnTo>
                <a:lnTo>
                  <a:pt x="64323" y="31504"/>
                </a:lnTo>
                <a:lnTo>
                  <a:pt x="67678" y="29932"/>
                </a:lnTo>
                <a:lnTo>
                  <a:pt x="70908" y="28885"/>
                </a:lnTo>
                <a:lnTo>
                  <a:pt x="74054" y="28186"/>
                </a:lnTo>
                <a:lnTo>
                  <a:pt x="77145" y="28713"/>
                </a:lnTo>
                <a:lnTo>
                  <a:pt x="80198" y="30056"/>
                </a:lnTo>
                <a:lnTo>
                  <a:pt x="83227" y="31944"/>
                </a:lnTo>
                <a:lnTo>
                  <a:pt x="86240" y="33202"/>
                </a:lnTo>
                <a:lnTo>
                  <a:pt x="89242" y="34041"/>
                </a:lnTo>
                <a:lnTo>
                  <a:pt x="92236" y="34600"/>
                </a:lnTo>
                <a:lnTo>
                  <a:pt x="95226" y="35965"/>
                </a:lnTo>
                <a:lnTo>
                  <a:pt x="98212" y="37868"/>
                </a:lnTo>
                <a:lnTo>
                  <a:pt x="101196" y="40128"/>
                </a:lnTo>
                <a:lnTo>
                  <a:pt x="104179" y="42627"/>
                </a:lnTo>
                <a:lnTo>
                  <a:pt x="107161" y="45285"/>
                </a:lnTo>
                <a:lnTo>
                  <a:pt x="110141" y="48049"/>
                </a:lnTo>
                <a:lnTo>
                  <a:pt x="113122" y="51877"/>
                </a:lnTo>
                <a:lnTo>
                  <a:pt x="116103" y="56413"/>
                </a:lnTo>
                <a:lnTo>
                  <a:pt x="119083" y="61421"/>
                </a:lnTo>
                <a:lnTo>
                  <a:pt x="121070" y="65752"/>
                </a:lnTo>
                <a:lnTo>
                  <a:pt x="122394" y="69632"/>
                </a:lnTo>
                <a:lnTo>
                  <a:pt x="123277" y="73210"/>
                </a:lnTo>
                <a:lnTo>
                  <a:pt x="123866" y="77580"/>
                </a:lnTo>
                <a:lnTo>
                  <a:pt x="124258" y="82478"/>
                </a:lnTo>
                <a:lnTo>
                  <a:pt x="124694" y="92219"/>
                </a:lnTo>
                <a:lnTo>
                  <a:pt x="124888" y="99856"/>
                </a:lnTo>
                <a:lnTo>
                  <a:pt x="124997" y="114474"/>
                </a:lnTo>
                <a:lnTo>
                  <a:pt x="124020" y="118980"/>
                </a:lnTo>
                <a:lnTo>
                  <a:pt x="122374" y="122976"/>
                </a:lnTo>
                <a:lnTo>
                  <a:pt x="120284" y="126633"/>
                </a:lnTo>
                <a:lnTo>
                  <a:pt x="119884" y="130063"/>
                </a:lnTo>
                <a:lnTo>
                  <a:pt x="120611" y="133341"/>
                </a:lnTo>
                <a:lnTo>
                  <a:pt x="122088" y="136519"/>
                </a:lnTo>
                <a:lnTo>
                  <a:pt x="123073" y="139630"/>
                </a:lnTo>
                <a:lnTo>
                  <a:pt x="123730" y="142696"/>
                </a:lnTo>
                <a:lnTo>
                  <a:pt x="125043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33"/>
          <p:cNvSpPr/>
          <p:nvPr/>
        </p:nvSpPr>
        <p:spPr>
          <a:xfrm>
            <a:off x="2535085" y="1259086"/>
            <a:ext cx="159632" cy="115921"/>
          </a:xfrm>
          <a:custGeom>
            <a:avLst/>
            <a:gdLst/>
            <a:ahLst/>
            <a:cxnLst/>
            <a:rect l="0" t="0" r="0" b="0"/>
            <a:pathLst>
              <a:path w="159632" h="115921">
                <a:moveTo>
                  <a:pt x="61298" y="0"/>
                </a:moveTo>
                <a:lnTo>
                  <a:pt x="45029" y="0"/>
                </a:lnTo>
                <a:lnTo>
                  <a:pt x="41486" y="2646"/>
                </a:lnTo>
                <a:lnTo>
                  <a:pt x="39150" y="4740"/>
                </a:lnTo>
                <a:lnTo>
                  <a:pt x="36600" y="6137"/>
                </a:lnTo>
                <a:lnTo>
                  <a:pt x="33906" y="7068"/>
                </a:lnTo>
                <a:lnTo>
                  <a:pt x="31117" y="7688"/>
                </a:lnTo>
                <a:lnTo>
                  <a:pt x="28265" y="9094"/>
                </a:lnTo>
                <a:lnTo>
                  <a:pt x="25370" y="11024"/>
                </a:lnTo>
                <a:lnTo>
                  <a:pt x="22447" y="13302"/>
                </a:lnTo>
                <a:lnTo>
                  <a:pt x="20498" y="15813"/>
                </a:lnTo>
                <a:lnTo>
                  <a:pt x="19199" y="18480"/>
                </a:lnTo>
                <a:lnTo>
                  <a:pt x="18333" y="21249"/>
                </a:lnTo>
                <a:lnTo>
                  <a:pt x="16762" y="24088"/>
                </a:lnTo>
                <a:lnTo>
                  <a:pt x="14721" y="26973"/>
                </a:lnTo>
                <a:lnTo>
                  <a:pt x="12368" y="29888"/>
                </a:lnTo>
                <a:lnTo>
                  <a:pt x="10799" y="33816"/>
                </a:lnTo>
                <a:lnTo>
                  <a:pt x="9752" y="38419"/>
                </a:lnTo>
                <a:lnTo>
                  <a:pt x="9055" y="43472"/>
                </a:lnTo>
                <a:lnTo>
                  <a:pt x="8591" y="48825"/>
                </a:lnTo>
                <a:lnTo>
                  <a:pt x="8281" y="54378"/>
                </a:lnTo>
                <a:lnTo>
                  <a:pt x="8074" y="60064"/>
                </a:lnTo>
                <a:lnTo>
                  <a:pt x="6943" y="64848"/>
                </a:lnTo>
                <a:lnTo>
                  <a:pt x="5196" y="69029"/>
                </a:lnTo>
                <a:lnTo>
                  <a:pt x="3038" y="72808"/>
                </a:lnTo>
                <a:lnTo>
                  <a:pt x="1599" y="77312"/>
                </a:lnTo>
                <a:lnTo>
                  <a:pt x="640" y="82299"/>
                </a:lnTo>
                <a:lnTo>
                  <a:pt x="0" y="87608"/>
                </a:lnTo>
                <a:lnTo>
                  <a:pt x="567" y="92140"/>
                </a:lnTo>
                <a:lnTo>
                  <a:pt x="1938" y="96153"/>
                </a:lnTo>
                <a:lnTo>
                  <a:pt x="3846" y="99821"/>
                </a:lnTo>
                <a:lnTo>
                  <a:pt x="5118" y="103258"/>
                </a:lnTo>
                <a:lnTo>
                  <a:pt x="5965" y="106542"/>
                </a:lnTo>
                <a:lnTo>
                  <a:pt x="6531" y="109723"/>
                </a:lnTo>
                <a:lnTo>
                  <a:pt x="8894" y="111844"/>
                </a:lnTo>
                <a:lnTo>
                  <a:pt x="12456" y="113258"/>
                </a:lnTo>
                <a:lnTo>
                  <a:pt x="16817" y="114201"/>
                </a:lnTo>
                <a:lnTo>
                  <a:pt x="20718" y="114829"/>
                </a:lnTo>
                <a:lnTo>
                  <a:pt x="24312" y="115248"/>
                </a:lnTo>
                <a:lnTo>
                  <a:pt x="27701" y="115527"/>
                </a:lnTo>
                <a:lnTo>
                  <a:pt x="30954" y="115714"/>
                </a:lnTo>
                <a:lnTo>
                  <a:pt x="37216" y="115920"/>
                </a:lnTo>
                <a:lnTo>
                  <a:pt x="40277" y="114983"/>
                </a:lnTo>
                <a:lnTo>
                  <a:pt x="43311" y="113366"/>
                </a:lnTo>
                <a:lnTo>
                  <a:pt x="46327" y="111296"/>
                </a:lnTo>
                <a:lnTo>
                  <a:pt x="49330" y="108924"/>
                </a:lnTo>
                <a:lnTo>
                  <a:pt x="52326" y="106350"/>
                </a:lnTo>
                <a:lnTo>
                  <a:pt x="55316" y="103642"/>
                </a:lnTo>
                <a:lnTo>
                  <a:pt x="61288" y="97988"/>
                </a:lnTo>
                <a:lnTo>
                  <a:pt x="73215" y="86273"/>
                </a:lnTo>
                <a:lnTo>
                  <a:pt x="75202" y="82320"/>
                </a:lnTo>
                <a:lnTo>
                  <a:pt x="76527" y="77700"/>
                </a:lnTo>
                <a:lnTo>
                  <a:pt x="77410" y="72636"/>
                </a:lnTo>
                <a:lnTo>
                  <a:pt x="77999" y="68268"/>
                </a:lnTo>
                <a:lnTo>
                  <a:pt x="78391" y="64363"/>
                </a:lnTo>
                <a:lnTo>
                  <a:pt x="78653" y="60768"/>
                </a:lnTo>
                <a:lnTo>
                  <a:pt x="79821" y="57379"/>
                </a:lnTo>
                <a:lnTo>
                  <a:pt x="81592" y="54128"/>
                </a:lnTo>
                <a:lnTo>
                  <a:pt x="83767" y="50968"/>
                </a:lnTo>
                <a:lnTo>
                  <a:pt x="85216" y="46877"/>
                </a:lnTo>
                <a:lnTo>
                  <a:pt x="86183" y="42165"/>
                </a:lnTo>
                <a:lnTo>
                  <a:pt x="86827" y="37040"/>
                </a:lnTo>
                <a:lnTo>
                  <a:pt x="88250" y="32631"/>
                </a:lnTo>
                <a:lnTo>
                  <a:pt x="90192" y="28699"/>
                </a:lnTo>
                <a:lnTo>
                  <a:pt x="92480" y="25086"/>
                </a:lnTo>
                <a:lnTo>
                  <a:pt x="94005" y="21685"/>
                </a:lnTo>
                <a:lnTo>
                  <a:pt x="95022" y="18425"/>
                </a:lnTo>
                <a:lnTo>
                  <a:pt x="96653" y="10805"/>
                </a:lnTo>
                <a:lnTo>
                  <a:pt x="96787" y="9188"/>
                </a:lnTo>
                <a:lnTo>
                  <a:pt x="96877" y="7117"/>
                </a:lnTo>
                <a:lnTo>
                  <a:pt x="97045" y="416"/>
                </a:lnTo>
                <a:lnTo>
                  <a:pt x="97052" y="4864"/>
                </a:lnTo>
                <a:lnTo>
                  <a:pt x="96060" y="6219"/>
                </a:lnTo>
                <a:lnTo>
                  <a:pt x="94405" y="7123"/>
                </a:lnTo>
                <a:lnTo>
                  <a:pt x="92309" y="7725"/>
                </a:lnTo>
                <a:lnTo>
                  <a:pt x="91904" y="9119"/>
                </a:lnTo>
                <a:lnTo>
                  <a:pt x="92628" y="11040"/>
                </a:lnTo>
                <a:lnTo>
                  <a:pt x="94104" y="13313"/>
                </a:lnTo>
                <a:lnTo>
                  <a:pt x="95087" y="15821"/>
                </a:lnTo>
                <a:lnTo>
                  <a:pt x="95744" y="18485"/>
                </a:lnTo>
                <a:lnTo>
                  <a:pt x="96181" y="21253"/>
                </a:lnTo>
                <a:lnTo>
                  <a:pt x="96472" y="24090"/>
                </a:lnTo>
                <a:lnTo>
                  <a:pt x="96666" y="26974"/>
                </a:lnTo>
                <a:lnTo>
                  <a:pt x="96796" y="29889"/>
                </a:lnTo>
                <a:lnTo>
                  <a:pt x="97876" y="32824"/>
                </a:lnTo>
                <a:lnTo>
                  <a:pt x="99589" y="35774"/>
                </a:lnTo>
                <a:lnTo>
                  <a:pt x="101724" y="38732"/>
                </a:lnTo>
                <a:lnTo>
                  <a:pt x="104141" y="41696"/>
                </a:lnTo>
                <a:lnTo>
                  <a:pt x="106745" y="44665"/>
                </a:lnTo>
                <a:lnTo>
                  <a:pt x="109475" y="47636"/>
                </a:lnTo>
                <a:lnTo>
                  <a:pt x="111295" y="51601"/>
                </a:lnTo>
                <a:lnTo>
                  <a:pt x="112508" y="56229"/>
                </a:lnTo>
                <a:lnTo>
                  <a:pt x="113317" y="61298"/>
                </a:lnTo>
                <a:lnTo>
                  <a:pt x="114849" y="65670"/>
                </a:lnTo>
                <a:lnTo>
                  <a:pt x="116864" y="69577"/>
                </a:lnTo>
                <a:lnTo>
                  <a:pt x="119201" y="73174"/>
                </a:lnTo>
                <a:lnTo>
                  <a:pt x="121751" y="76564"/>
                </a:lnTo>
                <a:lnTo>
                  <a:pt x="124445" y="79816"/>
                </a:lnTo>
                <a:lnTo>
                  <a:pt x="127235" y="82976"/>
                </a:lnTo>
                <a:lnTo>
                  <a:pt x="130087" y="85083"/>
                </a:lnTo>
                <a:lnTo>
                  <a:pt x="132982" y="86488"/>
                </a:lnTo>
                <a:lnTo>
                  <a:pt x="135906" y="87424"/>
                </a:lnTo>
                <a:lnTo>
                  <a:pt x="137855" y="89041"/>
                </a:lnTo>
                <a:lnTo>
                  <a:pt x="139154" y="91110"/>
                </a:lnTo>
                <a:lnTo>
                  <a:pt x="140020" y="93482"/>
                </a:lnTo>
                <a:lnTo>
                  <a:pt x="141591" y="96056"/>
                </a:lnTo>
                <a:lnTo>
                  <a:pt x="143631" y="98764"/>
                </a:lnTo>
                <a:lnTo>
                  <a:pt x="145985" y="101561"/>
                </a:lnTo>
                <a:lnTo>
                  <a:pt x="148547" y="103426"/>
                </a:lnTo>
                <a:lnTo>
                  <a:pt x="151249" y="104670"/>
                </a:lnTo>
                <a:lnTo>
                  <a:pt x="159631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34"/>
          <p:cNvSpPr/>
          <p:nvPr/>
        </p:nvSpPr>
        <p:spPr>
          <a:xfrm>
            <a:off x="3007597" y="1035844"/>
            <a:ext cx="17880" cy="339329"/>
          </a:xfrm>
          <a:custGeom>
            <a:avLst/>
            <a:gdLst/>
            <a:ahLst/>
            <a:cxnLst/>
            <a:rect l="0" t="0" r="0" b="0"/>
            <a:pathLst>
              <a:path w="17880" h="339329">
                <a:moveTo>
                  <a:pt x="8939" y="0"/>
                </a:moveTo>
                <a:lnTo>
                  <a:pt x="367" y="0"/>
                </a:lnTo>
                <a:lnTo>
                  <a:pt x="21" y="9094"/>
                </a:lnTo>
                <a:lnTo>
                  <a:pt x="0" y="73625"/>
                </a:lnTo>
                <a:lnTo>
                  <a:pt x="993" y="81826"/>
                </a:lnTo>
                <a:lnTo>
                  <a:pt x="2648" y="90269"/>
                </a:lnTo>
                <a:lnTo>
                  <a:pt x="4745" y="98875"/>
                </a:lnTo>
                <a:lnTo>
                  <a:pt x="6143" y="106596"/>
                </a:lnTo>
                <a:lnTo>
                  <a:pt x="7075" y="113728"/>
                </a:lnTo>
                <a:lnTo>
                  <a:pt x="7696" y="120467"/>
                </a:lnTo>
                <a:lnTo>
                  <a:pt x="8111" y="127936"/>
                </a:lnTo>
                <a:lnTo>
                  <a:pt x="8571" y="144173"/>
                </a:lnTo>
                <a:lnTo>
                  <a:pt x="8907" y="191826"/>
                </a:lnTo>
                <a:lnTo>
                  <a:pt x="9911" y="198329"/>
                </a:lnTo>
                <a:lnTo>
                  <a:pt x="11573" y="204649"/>
                </a:lnTo>
                <a:lnTo>
                  <a:pt x="13675" y="210847"/>
                </a:lnTo>
                <a:lnTo>
                  <a:pt x="15076" y="217955"/>
                </a:lnTo>
                <a:lnTo>
                  <a:pt x="16010" y="225670"/>
                </a:lnTo>
                <a:lnTo>
                  <a:pt x="16633" y="233790"/>
                </a:lnTo>
                <a:lnTo>
                  <a:pt x="17048" y="241188"/>
                </a:lnTo>
                <a:lnTo>
                  <a:pt x="17509" y="254700"/>
                </a:lnTo>
                <a:lnTo>
                  <a:pt x="17806" y="279543"/>
                </a:lnTo>
                <a:lnTo>
                  <a:pt x="17879" y="3393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35"/>
          <p:cNvSpPr/>
          <p:nvPr/>
        </p:nvSpPr>
        <p:spPr>
          <a:xfrm>
            <a:off x="3114976" y="1259086"/>
            <a:ext cx="8835" cy="89298"/>
          </a:xfrm>
          <a:custGeom>
            <a:avLst/>
            <a:gdLst/>
            <a:ahLst/>
            <a:cxnLst/>
            <a:rect l="0" t="0" r="0" b="0"/>
            <a:pathLst>
              <a:path w="8835" h="89298">
                <a:moveTo>
                  <a:pt x="8834" y="0"/>
                </a:moveTo>
                <a:lnTo>
                  <a:pt x="1136" y="0"/>
                </a:lnTo>
                <a:lnTo>
                  <a:pt x="722" y="992"/>
                </a:lnTo>
                <a:lnTo>
                  <a:pt x="446" y="2646"/>
                </a:lnTo>
                <a:lnTo>
                  <a:pt x="262" y="4740"/>
                </a:lnTo>
                <a:lnTo>
                  <a:pt x="140" y="7129"/>
                </a:lnTo>
                <a:lnTo>
                  <a:pt x="3" y="12429"/>
                </a:lnTo>
                <a:lnTo>
                  <a:pt x="960" y="15231"/>
                </a:lnTo>
                <a:lnTo>
                  <a:pt x="2591" y="18092"/>
                </a:lnTo>
                <a:lnTo>
                  <a:pt x="4672" y="20991"/>
                </a:lnTo>
                <a:lnTo>
                  <a:pt x="6059" y="23916"/>
                </a:lnTo>
                <a:lnTo>
                  <a:pt x="6984" y="26858"/>
                </a:lnTo>
                <a:lnTo>
                  <a:pt x="7600" y="29811"/>
                </a:lnTo>
                <a:lnTo>
                  <a:pt x="8012" y="33765"/>
                </a:lnTo>
                <a:lnTo>
                  <a:pt x="8285" y="38385"/>
                </a:lnTo>
                <a:lnTo>
                  <a:pt x="8468" y="43449"/>
                </a:lnTo>
                <a:lnTo>
                  <a:pt x="7597" y="47818"/>
                </a:lnTo>
                <a:lnTo>
                  <a:pt x="6023" y="51722"/>
                </a:lnTo>
                <a:lnTo>
                  <a:pt x="3980" y="55317"/>
                </a:lnTo>
                <a:lnTo>
                  <a:pt x="2618" y="58706"/>
                </a:lnTo>
                <a:lnTo>
                  <a:pt x="1710" y="61958"/>
                </a:lnTo>
                <a:lnTo>
                  <a:pt x="1104" y="65118"/>
                </a:lnTo>
                <a:lnTo>
                  <a:pt x="701" y="68216"/>
                </a:lnTo>
                <a:lnTo>
                  <a:pt x="432" y="71274"/>
                </a:lnTo>
                <a:lnTo>
                  <a:pt x="0" y="78571"/>
                </a:lnTo>
                <a:lnTo>
                  <a:pt x="958" y="80162"/>
                </a:lnTo>
                <a:lnTo>
                  <a:pt x="2590" y="82215"/>
                </a:lnTo>
                <a:lnTo>
                  <a:pt x="8834" y="89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36"/>
          <p:cNvSpPr/>
          <p:nvPr/>
        </p:nvSpPr>
        <p:spPr>
          <a:xfrm>
            <a:off x="3132749" y="1125141"/>
            <a:ext cx="8940" cy="8930"/>
          </a:xfrm>
          <a:custGeom>
            <a:avLst/>
            <a:gdLst/>
            <a:ahLst/>
            <a:cxnLst/>
            <a:rect l="0" t="0" r="0" b="0"/>
            <a:pathLst>
              <a:path w="8940" h="8930">
                <a:moveTo>
                  <a:pt x="8939" y="0"/>
                </a:moveTo>
                <a:lnTo>
                  <a:pt x="4194" y="0"/>
                </a:lnTo>
                <a:lnTo>
                  <a:pt x="2795" y="992"/>
                </a:lnTo>
                <a:lnTo>
                  <a:pt x="1864" y="2645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37"/>
          <p:cNvSpPr/>
          <p:nvPr/>
        </p:nvSpPr>
        <p:spPr>
          <a:xfrm>
            <a:off x="3222144" y="1178719"/>
            <a:ext cx="125153" cy="151805"/>
          </a:xfrm>
          <a:custGeom>
            <a:avLst/>
            <a:gdLst/>
            <a:ahLst/>
            <a:cxnLst/>
            <a:rect l="0" t="0" r="0" b="0"/>
            <a:pathLst>
              <a:path w="125153" h="151805">
                <a:moveTo>
                  <a:pt x="17878" y="0"/>
                </a:moveTo>
                <a:lnTo>
                  <a:pt x="17878" y="4740"/>
                </a:lnTo>
                <a:lnTo>
                  <a:pt x="16885" y="6136"/>
                </a:lnTo>
                <a:lnTo>
                  <a:pt x="15230" y="7067"/>
                </a:lnTo>
                <a:lnTo>
                  <a:pt x="13133" y="7688"/>
                </a:lnTo>
                <a:lnTo>
                  <a:pt x="11735" y="9094"/>
                </a:lnTo>
                <a:lnTo>
                  <a:pt x="10803" y="11023"/>
                </a:lnTo>
                <a:lnTo>
                  <a:pt x="10182" y="13302"/>
                </a:lnTo>
                <a:lnTo>
                  <a:pt x="9767" y="15813"/>
                </a:lnTo>
                <a:lnTo>
                  <a:pt x="9491" y="18480"/>
                </a:lnTo>
                <a:lnTo>
                  <a:pt x="9307" y="21249"/>
                </a:lnTo>
                <a:lnTo>
                  <a:pt x="9184" y="24088"/>
                </a:lnTo>
                <a:lnTo>
                  <a:pt x="9048" y="29888"/>
                </a:lnTo>
                <a:lnTo>
                  <a:pt x="8939" y="145439"/>
                </a:lnTo>
                <a:lnTo>
                  <a:pt x="7945" y="147561"/>
                </a:lnTo>
                <a:lnTo>
                  <a:pt x="6290" y="148975"/>
                </a:lnTo>
                <a:lnTo>
                  <a:pt x="368" y="151639"/>
                </a:lnTo>
                <a:lnTo>
                  <a:pt x="109" y="147015"/>
                </a:lnTo>
                <a:lnTo>
                  <a:pt x="9" y="130809"/>
                </a:lnTo>
                <a:lnTo>
                  <a:pt x="0" y="113095"/>
                </a:lnTo>
                <a:lnTo>
                  <a:pt x="993" y="109131"/>
                </a:lnTo>
                <a:lnTo>
                  <a:pt x="2649" y="104504"/>
                </a:lnTo>
                <a:lnTo>
                  <a:pt x="4745" y="99435"/>
                </a:lnTo>
                <a:lnTo>
                  <a:pt x="6143" y="95063"/>
                </a:lnTo>
                <a:lnTo>
                  <a:pt x="7075" y="91157"/>
                </a:lnTo>
                <a:lnTo>
                  <a:pt x="7696" y="87560"/>
                </a:lnTo>
                <a:lnTo>
                  <a:pt x="9104" y="84170"/>
                </a:lnTo>
                <a:lnTo>
                  <a:pt x="11035" y="80918"/>
                </a:lnTo>
                <a:lnTo>
                  <a:pt x="13316" y="77758"/>
                </a:lnTo>
                <a:lnTo>
                  <a:pt x="15830" y="74659"/>
                </a:lnTo>
                <a:lnTo>
                  <a:pt x="18499" y="71600"/>
                </a:lnTo>
                <a:lnTo>
                  <a:pt x="21272" y="68569"/>
                </a:lnTo>
                <a:lnTo>
                  <a:pt x="27002" y="62556"/>
                </a:lnTo>
                <a:lnTo>
                  <a:pt x="29920" y="59563"/>
                </a:lnTo>
                <a:lnTo>
                  <a:pt x="32859" y="57568"/>
                </a:lnTo>
                <a:lnTo>
                  <a:pt x="35812" y="56238"/>
                </a:lnTo>
                <a:lnTo>
                  <a:pt x="38774" y="55351"/>
                </a:lnTo>
                <a:lnTo>
                  <a:pt x="41741" y="53768"/>
                </a:lnTo>
                <a:lnTo>
                  <a:pt x="44713" y="51720"/>
                </a:lnTo>
                <a:lnTo>
                  <a:pt x="47687" y="49363"/>
                </a:lnTo>
                <a:lnTo>
                  <a:pt x="50663" y="47791"/>
                </a:lnTo>
                <a:lnTo>
                  <a:pt x="53641" y="46744"/>
                </a:lnTo>
                <a:lnTo>
                  <a:pt x="56619" y="46045"/>
                </a:lnTo>
                <a:lnTo>
                  <a:pt x="59598" y="44587"/>
                </a:lnTo>
                <a:lnTo>
                  <a:pt x="62577" y="42623"/>
                </a:lnTo>
                <a:lnTo>
                  <a:pt x="65556" y="40322"/>
                </a:lnTo>
                <a:lnTo>
                  <a:pt x="68536" y="38787"/>
                </a:lnTo>
                <a:lnTo>
                  <a:pt x="71515" y="37764"/>
                </a:lnTo>
                <a:lnTo>
                  <a:pt x="74495" y="37082"/>
                </a:lnTo>
                <a:lnTo>
                  <a:pt x="78468" y="37620"/>
                </a:lnTo>
                <a:lnTo>
                  <a:pt x="83103" y="38971"/>
                </a:lnTo>
                <a:lnTo>
                  <a:pt x="88180" y="40863"/>
                </a:lnTo>
                <a:lnTo>
                  <a:pt x="92558" y="42125"/>
                </a:lnTo>
                <a:lnTo>
                  <a:pt x="96470" y="42966"/>
                </a:lnTo>
                <a:lnTo>
                  <a:pt x="100071" y="43527"/>
                </a:lnTo>
                <a:lnTo>
                  <a:pt x="103465" y="44893"/>
                </a:lnTo>
                <a:lnTo>
                  <a:pt x="106721" y="46796"/>
                </a:lnTo>
                <a:lnTo>
                  <a:pt x="109884" y="49056"/>
                </a:lnTo>
                <a:lnTo>
                  <a:pt x="111994" y="51556"/>
                </a:lnTo>
                <a:lnTo>
                  <a:pt x="113400" y="54214"/>
                </a:lnTo>
                <a:lnTo>
                  <a:pt x="114338" y="56978"/>
                </a:lnTo>
                <a:lnTo>
                  <a:pt x="115955" y="60806"/>
                </a:lnTo>
                <a:lnTo>
                  <a:pt x="118028" y="65342"/>
                </a:lnTo>
                <a:lnTo>
                  <a:pt x="120402" y="70350"/>
                </a:lnTo>
                <a:lnTo>
                  <a:pt x="121986" y="74681"/>
                </a:lnTo>
                <a:lnTo>
                  <a:pt x="123041" y="78561"/>
                </a:lnTo>
                <a:lnTo>
                  <a:pt x="123744" y="82140"/>
                </a:lnTo>
                <a:lnTo>
                  <a:pt x="124213" y="86509"/>
                </a:lnTo>
                <a:lnTo>
                  <a:pt x="124527" y="91407"/>
                </a:lnTo>
                <a:lnTo>
                  <a:pt x="124873" y="101149"/>
                </a:lnTo>
                <a:lnTo>
                  <a:pt x="125070" y="112211"/>
                </a:lnTo>
                <a:lnTo>
                  <a:pt x="125152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38"/>
          <p:cNvSpPr/>
          <p:nvPr/>
        </p:nvSpPr>
        <p:spPr>
          <a:xfrm>
            <a:off x="3411270" y="1191688"/>
            <a:ext cx="96924" cy="147766"/>
          </a:xfrm>
          <a:custGeom>
            <a:avLst/>
            <a:gdLst/>
            <a:ahLst/>
            <a:cxnLst/>
            <a:rect l="0" t="0" r="0" b="0"/>
            <a:pathLst>
              <a:path w="96924" h="147766">
                <a:moveTo>
                  <a:pt x="25421" y="58468"/>
                </a:moveTo>
                <a:lnTo>
                  <a:pt x="25421" y="53728"/>
                </a:lnTo>
                <a:lnTo>
                  <a:pt x="24427" y="52331"/>
                </a:lnTo>
                <a:lnTo>
                  <a:pt x="22772" y="51400"/>
                </a:lnTo>
                <a:lnTo>
                  <a:pt x="17724" y="49906"/>
                </a:lnTo>
                <a:lnTo>
                  <a:pt x="17309" y="50776"/>
                </a:lnTo>
                <a:lnTo>
                  <a:pt x="16849" y="54388"/>
                </a:lnTo>
                <a:lnTo>
                  <a:pt x="16490" y="58362"/>
                </a:lnTo>
                <a:lnTo>
                  <a:pt x="19133" y="61067"/>
                </a:lnTo>
                <a:lnTo>
                  <a:pt x="25052" y="67027"/>
                </a:lnTo>
                <a:lnTo>
                  <a:pt x="27905" y="67233"/>
                </a:lnTo>
                <a:lnTo>
                  <a:pt x="30057" y="67288"/>
                </a:lnTo>
                <a:lnTo>
                  <a:pt x="32485" y="68317"/>
                </a:lnTo>
                <a:lnTo>
                  <a:pt x="35096" y="69995"/>
                </a:lnTo>
                <a:lnTo>
                  <a:pt x="41679" y="75077"/>
                </a:lnTo>
                <a:lnTo>
                  <a:pt x="43212" y="74501"/>
                </a:lnTo>
                <a:lnTo>
                  <a:pt x="45228" y="73126"/>
                </a:lnTo>
                <a:lnTo>
                  <a:pt x="47565" y="71216"/>
                </a:lnTo>
                <a:lnTo>
                  <a:pt x="50116" y="69944"/>
                </a:lnTo>
                <a:lnTo>
                  <a:pt x="52810" y="69095"/>
                </a:lnTo>
                <a:lnTo>
                  <a:pt x="55599" y="68529"/>
                </a:lnTo>
                <a:lnTo>
                  <a:pt x="58452" y="68152"/>
                </a:lnTo>
                <a:lnTo>
                  <a:pt x="61347" y="67901"/>
                </a:lnTo>
                <a:lnTo>
                  <a:pt x="64271" y="67733"/>
                </a:lnTo>
                <a:lnTo>
                  <a:pt x="67213" y="66629"/>
                </a:lnTo>
                <a:lnTo>
                  <a:pt x="70168" y="64901"/>
                </a:lnTo>
                <a:lnTo>
                  <a:pt x="77301" y="59739"/>
                </a:lnTo>
                <a:lnTo>
                  <a:pt x="78880" y="58323"/>
                </a:lnTo>
                <a:lnTo>
                  <a:pt x="83282" y="54104"/>
                </a:lnTo>
                <a:lnTo>
                  <a:pt x="91346" y="46151"/>
                </a:lnTo>
                <a:lnTo>
                  <a:pt x="93209" y="43311"/>
                </a:lnTo>
                <a:lnTo>
                  <a:pt x="94451" y="40426"/>
                </a:lnTo>
                <a:lnTo>
                  <a:pt x="95279" y="37510"/>
                </a:lnTo>
                <a:lnTo>
                  <a:pt x="95831" y="34575"/>
                </a:lnTo>
                <a:lnTo>
                  <a:pt x="96199" y="31625"/>
                </a:lnTo>
                <a:lnTo>
                  <a:pt x="96445" y="28666"/>
                </a:lnTo>
                <a:lnTo>
                  <a:pt x="96609" y="25702"/>
                </a:lnTo>
                <a:lnTo>
                  <a:pt x="96923" y="14341"/>
                </a:lnTo>
                <a:lnTo>
                  <a:pt x="94282" y="11406"/>
                </a:lnTo>
                <a:lnTo>
                  <a:pt x="87831" y="4756"/>
                </a:lnTo>
                <a:lnTo>
                  <a:pt x="83619" y="531"/>
                </a:lnTo>
                <a:lnTo>
                  <a:pt x="81105" y="0"/>
                </a:lnTo>
                <a:lnTo>
                  <a:pt x="78436" y="637"/>
                </a:lnTo>
                <a:lnTo>
                  <a:pt x="75663" y="2055"/>
                </a:lnTo>
                <a:lnTo>
                  <a:pt x="72822" y="3000"/>
                </a:lnTo>
                <a:lnTo>
                  <a:pt x="69933" y="3630"/>
                </a:lnTo>
                <a:lnTo>
                  <a:pt x="67015" y="4050"/>
                </a:lnTo>
                <a:lnTo>
                  <a:pt x="64076" y="5322"/>
                </a:lnTo>
                <a:lnTo>
                  <a:pt x="61124" y="7162"/>
                </a:lnTo>
                <a:lnTo>
                  <a:pt x="58162" y="9382"/>
                </a:lnTo>
                <a:lnTo>
                  <a:pt x="55194" y="11853"/>
                </a:lnTo>
                <a:lnTo>
                  <a:pt x="52222" y="14493"/>
                </a:lnTo>
                <a:lnTo>
                  <a:pt x="46272" y="20072"/>
                </a:lnTo>
                <a:lnTo>
                  <a:pt x="40316" y="25859"/>
                </a:lnTo>
                <a:lnTo>
                  <a:pt x="37337" y="29783"/>
                </a:lnTo>
                <a:lnTo>
                  <a:pt x="34358" y="34384"/>
                </a:lnTo>
                <a:lnTo>
                  <a:pt x="31379" y="39435"/>
                </a:lnTo>
                <a:lnTo>
                  <a:pt x="28400" y="43795"/>
                </a:lnTo>
                <a:lnTo>
                  <a:pt x="25420" y="47694"/>
                </a:lnTo>
                <a:lnTo>
                  <a:pt x="22440" y="51285"/>
                </a:lnTo>
                <a:lnTo>
                  <a:pt x="19461" y="55664"/>
                </a:lnTo>
                <a:lnTo>
                  <a:pt x="16481" y="60567"/>
                </a:lnTo>
                <a:lnTo>
                  <a:pt x="13501" y="65821"/>
                </a:lnTo>
                <a:lnTo>
                  <a:pt x="11514" y="70315"/>
                </a:lnTo>
                <a:lnTo>
                  <a:pt x="10190" y="74304"/>
                </a:lnTo>
                <a:lnTo>
                  <a:pt x="9307" y="77955"/>
                </a:lnTo>
                <a:lnTo>
                  <a:pt x="7725" y="81381"/>
                </a:lnTo>
                <a:lnTo>
                  <a:pt x="5677" y="84658"/>
                </a:lnTo>
                <a:lnTo>
                  <a:pt x="3319" y="87834"/>
                </a:lnTo>
                <a:lnTo>
                  <a:pt x="1747" y="91936"/>
                </a:lnTo>
                <a:lnTo>
                  <a:pt x="698" y="96655"/>
                </a:lnTo>
                <a:lnTo>
                  <a:pt x="0" y="101785"/>
                </a:lnTo>
                <a:lnTo>
                  <a:pt x="527" y="106198"/>
                </a:lnTo>
                <a:lnTo>
                  <a:pt x="1872" y="110132"/>
                </a:lnTo>
                <a:lnTo>
                  <a:pt x="3762" y="113747"/>
                </a:lnTo>
                <a:lnTo>
                  <a:pt x="5022" y="117149"/>
                </a:lnTo>
                <a:lnTo>
                  <a:pt x="5862" y="120409"/>
                </a:lnTo>
                <a:lnTo>
                  <a:pt x="6421" y="123574"/>
                </a:lnTo>
                <a:lnTo>
                  <a:pt x="6795" y="126677"/>
                </a:lnTo>
                <a:lnTo>
                  <a:pt x="7044" y="129738"/>
                </a:lnTo>
                <a:lnTo>
                  <a:pt x="7210" y="132770"/>
                </a:lnTo>
                <a:lnTo>
                  <a:pt x="8314" y="134792"/>
                </a:lnTo>
                <a:lnTo>
                  <a:pt x="10043" y="136140"/>
                </a:lnTo>
                <a:lnTo>
                  <a:pt x="12189" y="137038"/>
                </a:lnTo>
                <a:lnTo>
                  <a:pt x="14613" y="138629"/>
                </a:lnTo>
                <a:lnTo>
                  <a:pt x="17222" y="140683"/>
                </a:lnTo>
                <a:lnTo>
                  <a:pt x="19955" y="143043"/>
                </a:lnTo>
                <a:lnTo>
                  <a:pt x="22770" y="144617"/>
                </a:lnTo>
                <a:lnTo>
                  <a:pt x="25640" y="145667"/>
                </a:lnTo>
                <a:lnTo>
                  <a:pt x="28546" y="146366"/>
                </a:lnTo>
                <a:lnTo>
                  <a:pt x="31478" y="146832"/>
                </a:lnTo>
                <a:lnTo>
                  <a:pt x="34425" y="147143"/>
                </a:lnTo>
                <a:lnTo>
                  <a:pt x="37383" y="147351"/>
                </a:lnTo>
                <a:lnTo>
                  <a:pt x="41342" y="147489"/>
                </a:lnTo>
                <a:lnTo>
                  <a:pt x="59320" y="147710"/>
                </a:lnTo>
                <a:lnTo>
                  <a:pt x="70118" y="14776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490327" y="1339453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40"/>
          <p:cNvSpPr/>
          <p:nvPr/>
        </p:nvSpPr>
        <p:spPr>
          <a:xfrm>
            <a:off x="3572182" y="1214447"/>
            <a:ext cx="168450" cy="123608"/>
          </a:xfrm>
          <a:custGeom>
            <a:avLst/>
            <a:gdLst/>
            <a:ahLst/>
            <a:cxnLst/>
            <a:rect l="0" t="0" r="0" b="0"/>
            <a:pathLst>
              <a:path w="168450" h="123608">
                <a:moveTo>
                  <a:pt x="87995" y="8920"/>
                </a:moveTo>
                <a:lnTo>
                  <a:pt x="79423" y="358"/>
                </a:lnTo>
                <a:lnTo>
                  <a:pt x="74418" y="99"/>
                </a:lnTo>
                <a:lnTo>
                  <a:pt x="62797" y="0"/>
                </a:lnTo>
                <a:lnTo>
                  <a:pt x="59248" y="2641"/>
                </a:lnTo>
                <a:lnTo>
                  <a:pt x="56910" y="4734"/>
                </a:lnTo>
                <a:lnTo>
                  <a:pt x="53366" y="7121"/>
                </a:lnTo>
                <a:lnTo>
                  <a:pt x="49016" y="9705"/>
                </a:lnTo>
                <a:lnTo>
                  <a:pt x="44130" y="12420"/>
                </a:lnTo>
                <a:lnTo>
                  <a:pt x="39879" y="14230"/>
                </a:lnTo>
                <a:lnTo>
                  <a:pt x="36052" y="15437"/>
                </a:lnTo>
                <a:lnTo>
                  <a:pt x="32507" y="16241"/>
                </a:lnTo>
                <a:lnTo>
                  <a:pt x="29151" y="17770"/>
                </a:lnTo>
                <a:lnTo>
                  <a:pt x="25920" y="19781"/>
                </a:lnTo>
                <a:lnTo>
                  <a:pt x="22773" y="22114"/>
                </a:lnTo>
                <a:lnTo>
                  <a:pt x="19682" y="25653"/>
                </a:lnTo>
                <a:lnTo>
                  <a:pt x="16628" y="29997"/>
                </a:lnTo>
                <a:lnTo>
                  <a:pt x="13598" y="34878"/>
                </a:lnTo>
                <a:lnTo>
                  <a:pt x="11578" y="39124"/>
                </a:lnTo>
                <a:lnTo>
                  <a:pt x="10232" y="42947"/>
                </a:lnTo>
                <a:lnTo>
                  <a:pt x="9335" y="46487"/>
                </a:lnTo>
                <a:lnTo>
                  <a:pt x="7743" y="50832"/>
                </a:lnTo>
                <a:lnTo>
                  <a:pt x="5689" y="55713"/>
                </a:lnTo>
                <a:lnTo>
                  <a:pt x="3326" y="60951"/>
                </a:lnTo>
                <a:lnTo>
                  <a:pt x="1750" y="65436"/>
                </a:lnTo>
                <a:lnTo>
                  <a:pt x="700" y="69417"/>
                </a:lnTo>
                <a:lnTo>
                  <a:pt x="0" y="73064"/>
                </a:lnTo>
                <a:lnTo>
                  <a:pt x="527" y="76488"/>
                </a:lnTo>
                <a:lnTo>
                  <a:pt x="1871" y="79762"/>
                </a:lnTo>
                <a:lnTo>
                  <a:pt x="3760" y="82937"/>
                </a:lnTo>
                <a:lnTo>
                  <a:pt x="5020" y="86046"/>
                </a:lnTo>
                <a:lnTo>
                  <a:pt x="5860" y="89111"/>
                </a:lnTo>
                <a:lnTo>
                  <a:pt x="6420" y="92146"/>
                </a:lnTo>
                <a:lnTo>
                  <a:pt x="7787" y="95162"/>
                </a:lnTo>
                <a:lnTo>
                  <a:pt x="9690" y="98165"/>
                </a:lnTo>
                <a:lnTo>
                  <a:pt x="11953" y="101159"/>
                </a:lnTo>
                <a:lnTo>
                  <a:pt x="14455" y="103155"/>
                </a:lnTo>
                <a:lnTo>
                  <a:pt x="17116" y="104485"/>
                </a:lnTo>
                <a:lnTo>
                  <a:pt x="19884" y="105373"/>
                </a:lnTo>
                <a:lnTo>
                  <a:pt x="22722" y="106956"/>
                </a:lnTo>
                <a:lnTo>
                  <a:pt x="25607" y="109004"/>
                </a:lnTo>
                <a:lnTo>
                  <a:pt x="32629" y="114679"/>
                </a:lnTo>
                <a:lnTo>
                  <a:pt x="34199" y="114153"/>
                </a:lnTo>
                <a:lnTo>
                  <a:pt x="38591" y="110922"/>
                </a:lnTo>
                <a:lnTo>
                  <a:pt x="41153" y="109664"/>
                </a:lnTo>
                <a:lnTo>
                  <a:pt x="43855" y="108825"/>
                </a:lnTo>
                <a:lnTo>
                  <a:pt x="46649" y="108265"/>
                </a:lnTo>
                <a:lnTo>
                  <a:pt x="49504" y="106900"/>
                </a:lnTo>
                <a:lnTo>
                  <a:pt x="52401" y="104998"/>
                </a:lnTo>
                <a:lnTo>
                  <a:pt x="55326" y="102738"/>
                </a:lnTo>
                <a:lnTo>
                  <a:pt x="58269" y="101231"/>
                </a:lnTo>
                <a:lnTo>
                  <a:pt x="61225" y="100226"/>
                </a:lnTo>
                <a:lnTo>
                  <a:pt x="64189" y="99557"/>
                </a:lnTo>
                <a:lnTo>
                  <a:pt x="67157" y="98118"/>
                </a:lnTo>
                <a:lnTo>
                  <a:pt x="70130" y="96167"/>
                </a:lnTo>
                <a:lnTo>
                  <a:pt x="73105" y="93873"/>
                </a:lnTo>
                <a:lnTo>
                  <a:pt x="75088" y="91353"/>
                </a:lnTo>
                <a:lnTo>
                  <a:pt x="76410" y="88680"/>
                </a:lnTo>
                <a:lnTo>
                  <a:pt x="77292" y="85906"/>
                </a:lnTo>
                <a:lnTo>
                  <a:pt x="78873" y="82072"/>
                </a:lnTo>
                <a:lnTo>
                  <a:pt x="80920" y="77532"/>
                </a:lnTo>
                <a:lnTo>
                  <a:pt x="83279" y="72521"/>
                </a:lnTo>
                <a:lnTo>
                  <a:pt x="84850" y="68188"/>
                </a:lnTo>
                <a:lnTo>
                  <a:pt x="85898" y="64307"/>
                </a:lnTo>
                <a:lnTo>
                  <a:pt x="86597" y="60727"/>
                </a:lnTo>
                <a:lnTo>
                  <a:pt x="87062" y="57349"/>
                </a:lnTo>
                <a:lnTo>
                  <a:pt x="87374" y="54104"/>
                </a:lnTo>
                <a:lnTo>
                  <a:pt x="87581" y="50949"/>
                </a:lnTo>
                <a:lnTo>
                  <a:pt x="87718" y="46861"/>
                </a:lnTo>
                <a:lnTo>
                  <a:pt x="87970" y="27812"/>
                </a:lnTo>
                <a:lnTo>
                  <a:pt x="87991" y="19358"/>
                </a:lnTo>
                <a:lnTo>
                  <a:pt x="88985" y="18855"/>
                </a:lnTo>
                <a:lnTo>
                  <a:pt x="94137" y="18148"/>
                </a:lnTo>
                <a:lnTo>
                  <a:pt x="96565" y="17889"/>
                </a:lnTo>
                <a:lnTo>
                  <a:pt x="96770" y="20513"/>
                </a:lnTo>
                <a:lnTo>
                  <a:pt x="96901" y="25542"/>
                </a:lnTo>
                <a:lnTo>
                  <a:pt x="96933" y="56300"/>
                </a:lnTo>
                <a:lnTo>
                  <a:pt x="97927" y="59358"/>
                </a:lnTo>
                <a:lnTo>
                  <a:pt x="99583" y="62389"/>
                </a:lnTo>
                <a:lnTo>
                  <a:pt x="101679" y="65402"/>
                </a:lnTo>
                <a:lnTo>
                  <a:pt x="103077" y="69395"/>
                </a:lnTo>
                <a:lnTo>
                  <a:pt x="104010" y="74042"/>
                </a:lnTo>
                <a:lnTo>
                  <a:pt x="104631" y="79123"/>
                </a:lnTo>
                <a:lnTo>
                  <a:pt x="106038" y="83504"/>
                </a:lnTo>
                <a:lnTo>
                  <a:pt x="107970" y="87416"/>
                </a:lnTo>
                <a:lnTo>
                  <a:pt x="110251" y="91016"/>
                </a:lnTo>
                <a:lnTo>
                  <a:pt x="112765" y="94409"/>
                </a:lnTo>
                <a:lnTo>
                  <a:pt x="115434" y="97663"/>
                </a:lnTo>
                <a:lnTo>
                  <a:pt x="118207" y="100824"/>
                </a:lnTo>
                <a:lnTo>
                  <a:pt x="121048" y="103924"/>
                </a:lnTo>
                <a:lnTo>
                  <a:pt x="126855" y="110014"/>
                </a:lnTo>
                <a:lnTo>
                  <a:pt x="129794" y="112035"/>
                </a:lnTo>
                <a:lnTo>
                  <a:pt x="132747" y="113382"/>
                </a:lnTo>
                <a:lnTo>
                  <a:pt x="135708" y="114280"/>
                </a:lnTo>
                <a:lnTo>
                  <a:pt x="137682" y="115871"/>
                </a:lnTo>
                <a:lnTo>
                  <a:pt x="138998" y="117924"/>
                </a:lnTo>
                <a:lnTo>
                  <a:pt x="139876" y="120285"/>
                </a:lnTo>
                <a:lnTo>
                  <a:pt x="141455" y="121858"/>
                </a:lnTo>
                <a:lnTo>
                  <a:pt x="143500" y="122908"/>
                </a:lnTo>
                <a:lnTo>
                  <a:pt x="145857" y="123607"/>
                </a:lnTo>
                <a:lnTo>
                  <a:pt x="148421" y="123081"/>
                </a:lnTo>
                <a:lnTo>
                  <a:pt x="151124" y="121738"/>
                </a:lnTo>
                <a:lnTo>
                  <a:pt x="157854" y="117195"/>
                </a:lnTo>
                <a:lnTo>
                  <a:pt x="161423" y="116573"/>
                </a:lnTo>
                <a:lnTo>
                  <a:pt x="168449" y="1160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41"/>
          <p:cNvSpPr/>
          <p:nvPr/>
        </p:nvSpPr>
        <p:spPr>
          <a:xfrm>
            <a:off x="3776422" y="1178719"/>
            <a:ext cx="151939" cy="133822"/>
          </a:xfrm>
          <a:custGeom>
            <a:avLst/>
            <a:gdLst/>
            <a:ahLst/>
            <a:cxnLst/>
            <a:rect l="0" t="0" r="0" b="0"/>
            <a:pathLst>
              <a:path w="151939" h="133822">
                <a:moveTo>
                  <a:pt x="8906" y="0"/>
                </a:moveTo>
                <a:lnTo>
                  <a:pt x="4161" y="0"/>
                </a:lnTo>
                <a:lnTo>
                  <a:pt x="2763" y="992"/>
                </a:lnTo>
                <a:lnTo>
                  <a:pt x="1831" y="2646"/>
                </a:lnTo>
                <a:lnTo>
                  <a:pt x="335" y="7688"/>
                </a:lnTo>
                <a:lnTo>
                  <a:pt x="131" y="11023"/>
                </a:lnTo>
                <a:lnTo>
                  <a:pt x="40" y="15813"/>
                </a:lnTo>
                <a:lnTo>
                  <a:pt x="0" y="21249"/>
                </a:lnTo>
                <a:lnTo>
                  <a:pt x="982" y="24088"/>
                </a:lnTo>
                <a:lnTo>
                  <a:pt x="2631" y="26973"/>
                </a:lnTo>
                <a:lnTo>
                  <a:pt x="4722" y="29888"/>
                </a:lnTo>
                <a:lnTo>
                  <a:pt x="6117" y="33816"/>
                </a:lnTo>
                <a:lnTo>
                  <a:pt x="7047" y="38419"/>
                </a:lnTo>
                <a:lnTo>
                  <a:pt x="7667" y="43472"/>
                </a:lnTo>
                <a:lnTo>
                  <a:pt x="8080" y="47833"/>
                </a:lnTo>
                <a:lnTo>
                  <a:pt x="8356" y="51732"/>
                </a:lnTo>
                <a:lnTo>
                  <a:pt x="8540" y="55324"/>
                </a:lnTo>
                <a:lnTo>
                  <a:pt x="8743" y="64606"/>
                </a:lnTo>
                <a:lnTo>
                  <a:pt x="8798" y="69860"/>
                </a:lnTo>
                <a:lnTo>
                  <a:pt x="9827" y="74354"/>
                </a:lnTo>
                <a:lnTo>
                  <a:pt x="11507" y="78343"/>
                </a:lnTo>
                <a:lnTo>
                  <a:pt x="13620" y="81994"/>
                </a:lnTo>
                <a:lnTo>
                  <a:pt x="15029" y="86413"/>
                </a:lnTo>
                <a:lnTo>
                  <a:pt x="15968" y="91343"/>
                </a:lnTo>
                <a:lnTo>
                  <a:pt x="16594" y="96614"/>
                </a:lnTo>
                <a:lnTo>
                  <a:pt x="17011" y="101120"/>
                </a:lnTo>
                <a:lnTo>
                  <a:pt x="17289" y="105116"/>
                </a:lnTo>
                <a:lnTo>
                  <a:pt x="17475" y="108773"/>
                </a:lnTo>
                <a:lnTo>
                  <a:pt x="17682" y="115481"/>
                </a:lnTo>
                <a:lnTo>
                  <a:pt x="17832" y="126824"/>
                </a:lnTo>
                <a:lnTo>
                  <a:pt x="17846" y="133821"/>
                </a:lnTo>
                <a:lnTo>
                  <a:pt x="17846" y="126246"/>
                </a:lnTo>
                <a:lnTo>
                  <a:pt x="15197" y="122916"/>
                </a:lnTo>
                <a:lnTo>
                  <a:pt x="13101" y="120639"/>
                </a:lnTo>
                <a:lnTo>
                  <a:pt x="11703" y="118129"/>
                </a:lnTo>
                <a:lnTo>
                  <a:pt x="10770" y="115464"/>
                </a:lnTo>
                <a:lnTo>
                  <a:pt x="10149" y="112694"/>
                </a:lnTo>
                <a:lnTo>
                  <a:pt x="9735" y="108864"/>
                </a:lnTo>
                <a:lnTo>
                  <a:pt x="9459" y="104326"/>
                </a:lnTo>
                <a:lnTo>
                  <a:pt x="9152" y="94984"/>
                </a:lnTo>
                <a:lnTo>
                  <a:pt x="8955" y="80902"/>
                </a:lnTo>
                <a:lnTo>
                  <a:pt x="8916" y="63826"/>
                </a:lnTo>
                <a:lnTo>
                  <a:pt x="9906" y="60410"/>
                </a:lnTo>
                <a:lnTo>
                  <a:pt x="11559" y="58133"/>
                </a:lnTo>
                <a:lnTo>
                  <a:pt x="16045" y="54610"/>
                </a:lnTo>
                <a:lnTo>
                  <a:pt x="18632" y="52281"/>
                </a:lnTo>
                <a:lnTo>
                  <a:pt x="21350" y="49737"/>
                </a:lnTo>
                <a:lnTo>
                  <a:pt x="23162" y="47049"/>
                </a:lnTo>
                <a:lnTo>
                  <a:pt x="24370" y="44264"/>
                </a:lnTo>
                <a:lnTo>
                  <a:pt x="25175" y="41416"/>
                </a:lnTo>
                <a:lnTo>
                  <a:pt x="26705" y="39516"/>
                </a:lnTo>
                <a:lnTo>
                  <a:pt x="28718" y="38251"/>
                </a:lnTo>
                <a:lnTo>
                  <a:pt x="31054" y="37406"/>
                </a:lnTo>
                <a:lnTo>
                  <a:pt x="33604" y="36844"/>
                </a:lnTo>
                <a:lnTo>
                  <a:pt x="36298" y="36469"/>
                </a:lnTo>
                <a:lnTo>
                  <a:pt x="39087" y="36219"/>
                </a:lnTo>
                <a:lnTo>
                  <a:pt x="41939" y="36052"/>
                </a:lnTo>
                <a:lnTo>
                  <a:pt x="47757" y="35866"/>
                </a:lnTo>
                <a:lnTo>
                  <a:pt x="62558" y="35738"/>
                </a:lnTo>
                <a:lnTo>
                  <a:pt x="126748" y="35718"/>
                </a:lnTo>
                <a:lnTo>
                  <a:pt x="130178" y="36711"/>
                </a:lnTo>
                <a:lnTo>
                  <a:pt x="133458" y="38364"/>
                </a:lnTo>
                <a:lnTo>
                  <a:pt x="141114" y="43407"/>
                </a:lnTo>
                <a:lnTo>
                  <a:pt x="144810" y="44096"/>
                </a:lnTo>
                <a:lnTo>
                  <a:pt x="151938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42"/>
          <p:cNvSpPr/>
          <p:nvPr/>
        </p:nvSpPr>
        <p:spPr>
          <a:xfrm>
            <a:off x="4187647" y="1117488"/>
            <a:ext cx="107230" cy="141599"/>
          </a:xfrm>
          <a:custGeom>
            <a:avLst/>
            <a:gdLst/>
            <a:ahLst/>
            <a:cxnLst/>
            <a:rect l="0" t="0" r="0" b="0"/>
            <a:pathLst>
              <a:path w="107230" h="141599">
                <a:moveTo>
                  <a:pt x="44654" y="61231"/>
                </a:moveTo>
                <a:lnTo>
                  <a:pt x="52351" y="68919"/>
                </a:lnTo>
                <a:lnTo>
                  <a:pt x="53758" y="68341"/>
                </a:lnTo>
                <a:lnTo>
                  <a:pt x="55690" y="66963"/>
                </a:lnTo>
                <a:lnTo>
                  <a:pt x="57971" y="65052"/>
                </a:lnTo>
                <a:lnTo>
                  <a:pt x="60485" y="63778"/>
                </a:lnTo>
                <a:lnTo>
                  <a:pt x="63154" y="62929"/>
                </a:lnTo>
                <a:lnTo>
                  <a:pt x="65927" y="62363"/>
                </a:lnTo>
                <a:lnTo>
                  <a:pt x="68769" y="61986"/>
                </a:lnTo>
                <a:lnTo>
                  <a:pt x="71657" y="61734"/>
                </a:lnTo>
                <a:lnTo>
                  <a:pt x="74575" y="61566"/>
                </a:lnTo>
                <a:lnTo>
                  <a:pt x="77514" y="60462"/>
                </a:lnTo>
                <a:lnTo>
                  <a:pt x="80467" y="58734"/>
                </a:lnTo>
                <a:lnTo>
                  <a:pt x="83428" y="56590"/>
                </a:lnTo>
                <a:lnTo>
                  <a:pt x="86396" y="55160"/>
                </a:lnTo>
                <a:lnTo>
                  <a:pt x="89368" y="54207"/>
                </a:lnTo>
                <a:lnTo>
                  <a:pt x="92342" y="53572"/>
                </a:lnTo>
                <a:lnTo>
                  <a:pt x="94325" y="52156"/>
                </a:lnTo>
                <a:lnTo>
                  <a:pt x="95647" y="50220"/>
                </a:lnTo>
                <a:lnTo>
                  <a:pt x="96528" y="47937"/>
                </a:lnTo>
                <a:lnTo>
                  <a:pt x="98108" y="46415"/>
                </a:lnTo>
                <a:lnTo>
                  <a:pt x="100156" y="45400"/>
                </a:lnTo>
                <a:lnTo>
                  <a:pt x="102514" y="44724"/>
                </a:lnTo>
                <a:lnTo>
                  <a:pt x="104086" y="43281"/>
                </a:lnTo>
                <a:lnTo>
                  <a:pt x="105134" y="41327"/>
                </a:lnTo>
                <a:lnTo>
                  <a:pt x="105833" y="39032"/>
                </a:lnTo>
                <a:lnTo>
                  <a:pt x="106299" y="36509"/>
                </a:lnTo>
                <a:lnTo>
                  <a:pt x="106609" y="33836"/>
                </a:lnTo>
                <a:lnTo>
                  <a:pt x="106816" y="31061"/>
                </a:lnTo>
                <a:lnTo>
                  <a:pt x="106954" y="28219"/>
                </a:lnTo>
                <a:lnTo>
                  <a:pt x="107193" y="18311"/>
                </a:lnTo>
                <a:lnTo>
                  <a:pt x="107229" y="8065"/>
                </a:lnTo>
                <a:lnTo>
                  <a:pt x="104581" y="5190"/>
                </a:lnTo>
                <a:lnTo>
                  <a:pt x="102484" y="3034"/>
                </a:lnTo>
                <a:lnTo>
                  <a:pt x="100093" y="1597"/>
                </a:lnTo>
                <a:lnTo>
                  <a:pt x="97506" y="639"/>
                </a:lnTo>
                <a:lnTo>
                  <a:pt x="94788" y="0"/>
                </a:lnTo>
                <a:lnTo>
                  <a:pt x="91982" y="567"/>
                </a:lnTo>
                <a:lnTo>
                  <a:pt x="89119" y="1936"/>
                </a:lnTo>
                <a:lnTo>
                  <a:pt x="86217" y="3842"/>
                </a:lnTo>
                <a:lnTo>
                  <a:pt x="83288" y="5112"/>
                </a:lnTo>
                <a:lnTo>
                  <a:pt x="80343" y="5959"/>
                </a:lnTo>
                <a:lnTo>
                  <a:pt x="77386" y="6523"/>
                </a:lnTo>
                <a:lnTo>
                  <a:pt x="74422" y="7892"/>
                </a:lnTo>
                <a:lnTo>
                  <a:pt x="71452" y="9796"/>
                </a:lnTo>
                <a:lnTo>
                  <a:pt x="68479" y="12058"/>
                </a:lnTo>
                <a:lnTo>
                  <a:pt x="65503" y="14559"/>
                </a:lnTo>
                <a:lnTo>
                  <a:pt x="62527" y="17217"/>
                </a:lnTo>
                <a:lnTo>
                  <a:pt x="56570" y="22818"/>
                </a:lnTo>
                <a:lnTo>
                  <a:pt x="50613" y="28614"/>
                </a:lnTo>
                <a:lnTo>
                  <a:pt x="46640" y="31549"/>
                </a:lnTo>
                <a:lnTo>
                  <a:pt x="42004" y="34497"/>
                </a:lnTo>
                <a:lnTo>
                  <a:pt x="36928" y="37455"/>
                </a:lnTo>
                <a:lnTo>
                  <a:pt x="32550" y="40419"/>
                </a:lnTo>
                <a:lnTo>
                  <a:pt x="28639" y="43388"/>
                </a:lnTo>
                <a:lnTo>
                  <a:pt x="25038" y="46359"/>
                </a:lnTo>
                <a:lnTo>
                  <a:pt x="22637" y="49332"/>
                </a:lnTo>
                <a:lnTo>
                  <a:pt x="21036" y="52306"/>
                </a:lnTo>
                <a:lnTo>
                  <a:pt x="19970" y="55281"/>
                </a:lnTo>
                <a:lnTo>
                  <a:pt x="18265" y="58256"/>
                </a:lnTo>
                <a:lnTo>
                  <a:pt x="16135" y="61232"/>
                </a:lnTo>
                <a:lnTo>
                  <a:pt x="13722" y="64208"/>
                </a:lnTo>
                <a:lnTo>
                  <a:pt x="11120" y="67184"/>
                </a:lnTo>
                <a:lnTo>
                  <a:pt x="8392" y="70161"/>
                </a:lnTo>
                <a:lnTo>
                  <a:pt x="5580" y="73137"/>
                </a:lnTo>
                <a:lnTo>
                  <a:pt x="3706" y="76114"/>
                </a:lnTo>
                <a:lnTo>
                  <a:pt x="2456" y="79090"/>
                </a:lnTo>
                <a:lnTo>
                  <a:pt x="1622" y="82067"/>
                </a:lnTo>
                <a:lnTo>
                  <a:pt x="1068" y="86035"/>
                </a:lnTo>
                <a:lnTo>
                  <a:pt x="697" y="90666"/>
                </a:lnTo>
                <a:lnTo>
                  <a:pt x="286" y="100110"/>
                </a:lnTo>
                <a:lnTo>
                  <a:pt x="0" y="112677"/>
                </a:lnTo>
                <a:lnTo>
                  <a:pt x="2625" y="116507"/>
                </a:lnTo>
                <a:lnTo>
                  <a:pt x="4715" y="118918"/>
                </a:lnTo>
                <a:lnTo>
                  <a:pt x="7102" y="121517"/>
                </a:lnTo>
                <a:lnTo>
                  <a:pt x="12403" y="127051"/>
                </a:lnTo>
                <a:lnTo>
                  <a:pt x="20972" y="135744"/>
                </a:lnTo>
                <a:lnTo>
                  <a:pt x="23899" y="137695"/>
                </a:lnTo>
                <a:lnTo>
                  <a:pt x="26845" y="138996"/>
                </a:lnTo>
                <a:lnTo>
                  <a:pt x="29801" y="139864"/>
                </a:lnTo>
                <a:lnTo>
                  <a:pt x="32766" y="140442"/>
                </a:lnTo>
                <a:lnTo>
                  <a:pt x="35735" y="140827"/>
                </a:lnTo>
                <a:lnTo>
                  <a:pt x="38708" y="141084"/>
                </a:lnTo>
                <a:lnTo>
                  <a:pt x="42676" y="141255"/>
                </a:lnTo>
                <a:lnTo>
                  <a:pt x="56760" y="141496"/>
                </a:lnTo>
                <a:lnTo>
                  <a:pt x="89351" y="14159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43"/>
          <p:cNvSpPr/>
          <p:nvPr/>
        </p:nvSpPr>
        <p:spPr>
          <a:xfrm>
            <a:off x="4357499" y="1125153"/>
            <a:ext cx="125098" cy="454753"/>
          </a:xfrm>
          <a:custGeom>
            <a:avLst/>
            <a:gdLst/>
            <a:ahLst/>
            <a:cxnLst/>
            <a:rect l="0" t="0" r="0" b="0"/>
            <a:pathLst>
              <a:path w="125098" h="454753">
                <a:moveTo>
                  <a:pt x="107228" y="26777"/>
                </a:moveTo>
                <a:lnTo>
                  <a:pt x="107228" y="467"/>
                </a:lnTo>
                <a:lnTo>
                  <a:pt x="104579" y="201"/>
                </a:lnTo>
                <a:lnTo>
                  <a:pt x="99531" y="30"/>
                </a:lnTo>
                <a:lnTo>
                  <a:pt x="93911" y="0"/>
                </a:lnTo>
                <a:lnTo>
                  <a:pt x="91397" y="988"/>
                </a:lnTo>
                <a:lnTo>
                  <a:pt x="88728" y="2639"/>
                </a:lnTo>
                <a:lnTo>
                  <a:pt x="85955" y="4732"/>
                </a:lnTo>
                <a:lnTo>
                  <a:pt x="84106" y="7119"/>
                </a:lnTo>
                <a:lnTo>
                  <a:pt x="82874" y="9703"/>
                </a:lnTo>
                <a:lnTo>
                  <a:pt x="82052" y="12418"/>
                </a:lnTo>
                <a:lnTo>
                  <a:pt x="78491" y="18080"/>
                </a:lnTo>
                <a:lnTo>
                  <a:pt x="76151" y="20979"/>
                </a:lnTo>
                <a:lnTo>
                  <a:pt x="73597" y="23904"/>
                </a:lnTo>
                <a:lnTo>
                  <a:pt x="70902" y="26846"/>
                </a:lnTo>
                <a:lnTo>
                  <a:pt x="65258" y="32761"/>
                </a:lnTo>
                <a:lnTo>
                  <a:pt x="59438" y="38697"/>
                </a:lnTo>
                <a:lnTo>
                  <a:pt x="57489" y="41669"/>
                </a:lnTo>
                <a:lnTo>
                  <a:pt x="53753" y="50592"/>
                </a:lnTo>
                <a:lnTo>
                  <a:pt x="51713" y="53568"/>
                </a:lnTo>
                <a:lnTo>
                  <a:pt x="49359" y="56544"/>
                </a:lnTo>
                <a:lnTo>
                  <a:pt x="47790" y="60512"/>
                </a:lnTo>
                <a:lnTo>
                  <a:pt x="46047" y="70213"/>
                </a:lnTo>
                <a:lnTo>
                  <a:pt x="44588" y="73594"/>
                </a:lnTo>
                <a:lnTo>
                  <a:pt x="42623" y="75847"/>
                </a:lnTo>
                <a:lnTo>
                  <a:pt x="40319" y="77350"/>
                </a:lnTo>
                <a:lnTo>
                  <a:pt x="38783" y="79344"/>
                </a:lnTo>
                <a:lnTo>
                  <a:pt x="37760" y="81665"/>
                </a:lnTo>
                <a:lnTo>
                  <a:pt x="37077" y="84205"/>
                </a:lnTo>
                <a:lnTo>
                  <a:pt x="37616" y="86890"/>
                </a:lnTo>
                <a:lnTo>
                  <a:pt x="40862" y="92520"/>
                </a:lnTo>
                <a:lnTo>
                  <a:pt x="43528" y="96527"/>
                </a:lnTo>
                <a:lnTo>
                  <a:pt x="44897" y="97089"/>
                </a:lnTo>
                <a:lnTo>
                  <a:pt x="46801" y="97464"/>
                </a:lnTo>
                <a:lnTo>
                  <a:pt x="49065" y="97714"/>
                </a:lnTo>
                <a:lnTo>
                  <a:pt x="51567" y="96889"/>
                </a:lnTo>
                <a:lnTo>
                  <a:pt x="54228" y="95346"/>
                </a:lnTo>
                <a:lnTo>
                  <a:pt x="56995" y="93326"/>
                </a:lnTo>
                <a:lnTo>
                  <a:pt x="59834" y="91979"/>
                </a:lnTo>
                <a:lnTo>
                  <a:pt x="62719" y="91081"/>
                </a:lnTo>
                <a:lnTo>
                  <a:pt x="65636" y="90482"/>
                </a:lnTo>
                <a:lnTo>
                  <a:pt x="67581" y="89091"/>
                </a:lnTo>
                <a:lnTo>
                  <a:pt x="68877" y="87171"/>
                </a:lnTo>
                <a:lnTo>
                  <a:pt x="69741" y="84899"/>
                </a:lnTo>
                <a:lnTo>
                  <a:pt x="73350" y="79729"/>
                </a:lnTo>
                <a:lnTo>
                  <a:pt x="75703" y="76961"/>
                </a:lnTo>
                <a:lnTo>
                  <a:pt x="78265" y="74123"/>
                </a:lnTo>
                <a:lnTo>
                  <a:pt x="83761" y="68325"/>
                </a:lnTo>
                <a:lnTo>
                  <a:pt x="110217" y="41656"/>
                </a:lnTo>
                <a:lnTo>
                  <a:pt x="112201" y="38681"/>
                </a:lnTo>
                <a:lnTo>
                  <a:pt x="115645" y="28540"/>
                </a:lnTo>
                <a:lnTo>
                  <a:pt x="118584" y="24915"/>
                </a:lnTo>
                <a:lnTo>
                  <a:pt x="125074" y="17883"/>
                </a:lnTo>
                <a:lnTo>
                  <a:pt x="125097" y="22598"/>
                </a:lnTo>
                <a:lnTo>
                  <a:pt x="124107" y="24983"/>
                </a:lnTo>
                <a:lnTo>
                  <a:pt x="120358" y="30279"/>
                </a:lnTo>
                <a:lnTo>
                  <a:pt x="118961" y="33080"/>
                </a:lnTo>
                <a:lnTo>
                  <a:pt x="116002" y="41763"/>
                </a:lnTo>
                <a:lnTo>
                  <a:pt x="114070" y="44705"/>
                </a:lnTo>
                <a:lnTo>
                  <a:pt x="111789" y="47659"/>
                </a:lnTo>
                <a:lnTo>
                  <a:pt x="109276" y="51612"/>
                </a:lnTo>
                <a:lnTo>
                  <a:pt x="106606" y="56232"/>
                </a:lnTo>
                <a:lnTo>
                  <a:pt x="100992" y="66657"/>
                </a:lnTo>
                <a:lnTo>
                  <a:pt x="95186" y="77905"/>
                </a:lnTo>
                <a:lnTo>
                  <a:pt x="91943" y="89519"/>
                </a:lnTo>
                <a:lnTo>
                  <a:pt x="89508" y="102287"/>
                </a:lnTo>
                <a:lnTo>
                  <a:pt x="87469" y="109859"/>
                </a:lnTo>
                <a:lnTo>
                  <a:pt x="85116" y="117884"/>
                </a:lnTo>
                <a:lnTo>
                  <a:pt x="82554" y="125218"/>
                </a:lnTo>
                <a:lnTo>
                  <a:pt x="79853" y="132092"/>
                </a:lnTo>
                <a:lnTo>
                  <a:pt x="77059" y="138659"/>
                </a:lnTo>
                <a:lnTo>
                  <a:pt x="71305" y="151247"/>
                </a:lnTo>
                <a:lnTo>
                  <a:pt x="68380" y="157382"/>
                </a:lnTo>
                <a:lnTo>
                  <a:pt x="65437" y="164448"/>
                </a:lnTo>
                <a:lnTo>
                  <a:pt x="62481" y="172136"/>
                </a:lnTo>
                <a:lnTo>
                  <a:pt x="56549" y="188615"/>
                </a:lnTo>
                <a:lnTo>
                  <a:pt x="50601" y="205861"/>
                </a:lnTo>
                <a:lnTo>
                  <a:pt x="47625" y="215619"/>
                </a:lnTo>
                <a:lnTo>
                  <a:pt x="38690" y="247323"/>
                </a:lnTo>
                <a:lnTo>
                  <a:pt x="29752" y="277001"/>
                </a:lnTo>
                <a:lnTo>
                  <a:pt x="20813" y="309497"/>
                </a:lnTo>
                <a:lnTo>
                  <a:pt x="14853" y="329040"/>
                </a:lnTo>
                <a:lnTo>
                  <a:pt x="5914" y="356776"/>
                </a:lnTo>
                <a:lnTo>
                  <a:pt x="3927" y="365839"/>
                </a:lnTo>
                <a:lnTo>
                  <a:pt x="2603" y="374857"/>
                </a:lnTo>
                <a:lnTo>
                  <a:pt x="1720" y="383846"/>
                </a:lnTo>
                <a:lnTo>
                  <a:pt x="1131" y="391823"/>
                </a:lnTo>
                <a:lnTo>
                  <a:pt x="478" y="405978"/>
                </a:lnTo>
                <a:lnTo>
                  <a:pt x="109" y="420362"/>
                </a:lnTo>
                <a:lnTo>
                  <a:pt x="0" y="435649"/>
                </a:lnTo>
                <a:lnTo>
                  <a:pt x="978" y="440249"/>
                </a:lnTo>
                <a:lnTo>
                  <a:pt x="4713" y="448006"/>
                </a:lnTo>
                <a:lnTo>
                  <a:pt x="7655" y="453210"/>
                </a:lnTo>
                <a:lnTo>
                  <a:pt x="9061" y="453941"/>
                </a:lnTo>
                <a:lnTo>
                  <a:pt x="10992" y="454428"/>
                </a:lnTo>
                <a:lnTo>
                  <a:pt x="13273" y="454752"/>
                </a:lnTo>
                <a:lnTo>
                  <a:pt x="15786" y="453977"/>
                </a:lnTo>
                <a:lnTo>
                  <a:pt x="18455" y="452467"/>
                </a:lnTo>
                <a:lnTo>
                  <a:pt x="21227" y="450469"/>
                </a:lnTo>
                <a:lnTo>
                  <a:pt x="24069" y="448144"/>
                </a:lnTo>
                <a:lnTo>
                  <a:pt x="26957" y="445602"/>
                </a:lnTo>
                <a:lnTo>
                  <a:pt x="29875" y="442916"/>
                </a:lnTo>
                <a:lnTo>
                  <a:pt x="32814" y="439140"/>
                </a:lnTo>
                <a:lnTo>
                  <a:pt x="35767" y="434639"/>
                </a:lnTo>
                <a:lnTo>
                  <a:pt x="38728" y="429654"/>
                </a:lnTo>
                <a:lnTo>
                  <a:pt x="41696" y="424345"/>
                </a:lnTo>
                <a:lnTo>
                  <a:pt x="47642" y="413156"/>
                </a:lnTo>
                <a:lnTo>
                  <a:pt x="51612" y="407394"/>
                </a:lnTo>
                <a:lnTo>
                  <a:pt x="56244" y="401569"/>
                </a:lnTo>
                <a:lnTo>
                  <a:pt x="61319" y="395700"/>
                </a:lnTo>
                <a:lnTo>
                  <a:pt x="65697" y="388812"/>
                </a:lnTo>
                <a:lnTo>
                  <a:pt x="69608" y="381243"/>
                </a:lnTo>
                <a:lnTo>
                  <a:pt x="76602" y="365887"/>
                </a:lnTo>
                <a:lnTo>
                  <a:pt x="83021" y="352448"/>
                </a:lnTo>
                <a:lnTo>
                  <a:pt x="86124" y="345094"/>
                </a:lnTo>
                <a:lnTo>
                  <a:pt x="89185" y="337215"/>
                </a:lnTo>
                <a:lnTo>
                  <a:pt x="92220" y="328985"/>
                </a:lnTo>
                <a:lnTo>
                  <a:pt x="94242" y="320523"/>
                </a:lnTo>
                <a:lnTo>
                  <a:pt x="95591" y="311904"/>
                </a:lnTo>
                <a:lnTo>
                  <a:pt x="96490" y="303182"/>
                </a:lnTo>
                <a:lnTo>
                  <a:pt x="98083" y="294391"/>
                </a:lnTo>
                <a:lnTo>
                  <a:pt x="100138" y="285553"/>
                </a:lnTo>
                <a:lnTo>
                  <a:pt x="102501" y="276685"/>
                </a:lnTo>
                <a:lnTo>
                  <a:pt x="104077" y="268788"/>
                </a:lnTo>
                <a:lnTo>
                  <a:pt x="105827" y="254723"/>
                </a:lnTo>
                <a:lnTo>
                  <a:pt x="106294" y="247202"/>
                </a:lnTo>
                <a:lnTo>
                  <a:pt x="106813" y="230907"/>
                </a:lnTo>
                <a:lnTo>
                  <a:pt x="105958" y="223387"/>
                </a:lnTo>
                <a:lnTo>
                  <a:pt x="102359" y="209740"/>
                </a:lnTo>
                <a:lnTo>
                  <a:pt x="99495" y="195641"/>
                </a:lnTo>
                <a:lnTo>
                  <a:pt x="96176" y="185833"/>
                </a:lnTo>
                <a:lnTo>
                  <a:pt x="92383" y="175851"/>
                </a:lnTo>
                <a:lnTo>
                  <a:pt x="89255" y="163661"/>
                </a:lnTo>
                <a:lnTo>
                  <a:pt x="87300" y="158713"/>
                </a:lnTo>
                <a:lnTo>
                  <a:pt x="83472" y="148915"/>
                </a:lnTo>
                <a:lnTo>
                  <a:pt x="81317" y="137821"/>
                </a:lnTo>
                <a:lnTo>
                  <a:pt x="80813" y="131361"/>
                </a:lnTo>
                <a:lnTo>
                  <a:pt x="79685" y="128250"/>
                </a:lnTo>
                <a:lnTo>
                  <a:pt x="75783" y="122147"/>
                </a:lnTo>
                <a:lnTo>
                  <a:pt x="71849" y="116607"/>
                </a:lnTo>
                <a:lnTo>
                  <a:pt x="71470" y="10714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44"/>
          <p:cNvSpPr/>
          <p:nvPr/>
        </p:nvSpPr>
        <p:spPr>
          <a:xfrm>
            <a:off x="4545192" y="1107281"/>
            <a:ext cx="96937" cy="133420"/>
          </a:xfrm>
          <a:custGeom>
            <a:avLst/>
            <a:gdLst/>
            <a:ahLst/>
            <a:cxnLst/>
            <a:rect l="0" t="0" r="0" b="0"/>
            <a:pathLst>
              <a:path w="96937" h="133420">
                <a:moveTo>
                  <a:pt x="26808" y="0"/>
                </a:moveTo>
                <a:lnTo>
                  <a:pt x="22063" y="0"/>
                </a:lnTo>
                <a:lnTo>
                  <a:pt x="20665" y="992"/>
                </a:lnTo>
                <a:lnTo>
                  <a:pt x="19732" y="2646"/>
                </a:lnTo>
                <a:lnTo>
                  <a:pt x="18237" y="7689"/>
                </a:lnTo>
                <a:lnTo>
                  <a:pt x="18032" y="11024"/>
                </a:lnTo>
                <a:lnTo>
                  <a:pt x="17941" y="15814"/>
                </a:lnTo>
                <a:lnTo>
                  <a:pt x="17878" y="29888"/>
                </a:lnTo>
                <a:lnTo>
                  <a:pt x="16882" y="33816"/>
                </a:lnTo>
                <a:lnTo>
                  <a:pt x="15225" y="38419"/>
                </a:lnTo>
                <a:lnTo>
                  <a:pt x="13126" y="43472"/>
                </a:lnTo>
                <a:lnTo>
                  <a:pt x="11727" y="47833"/>
                </a:lnTo>
                <a:lnTo>
                  <a:pt x="10795" y="51733"/>
                </a:lnTo>
                <a:lnTo>
                  <a:pt x="10173" y="55324"/>
                </a:lnTo>
                <a:lnTo>
                  <a:pt x="8765" y="59703"/>
                </a:lnTo>
                <a:lnTo>
                  <a:pt x="6833" y="64607"/>
                </a:lnTo>
                <a:lnTo>
                  <a:pt x="4552" y="69860"/>
                </a:lnTo>
                <a:lnTo>
                  <a:pt x="3032" y="75347"/>
                </a:lnTo>
                <a:lnTo>
                  <a:pt x="2018" y="80989"/>
                </a:lnTo>
                <a:lnTo>
                  <a:pt x="1342" y="86735"/>
                </a:lnTo>
                <a:lnTo>
                  <a:pt x="891" y="91558"/>
                </a:lnTo>
                <a:lnTo>
                  <a:pt x="591" y="95765"/>
                </a:lnTo>
                <a:lnTo>
                  <a:pt x="391" y="99562"/>
                </a:lnTo>
                <a:lnTo>
                  <a:pt x="168" y="106427"/>
                </a:lnTo>
                <a:lnTo>
                  <a:pt x="25" y="118919"/>
                </a:lnTo>
                <a:lnTo>
                  <a:pt x="0" y="127950"/>
                </a:lnTo>
                <a:lnTo>
                  <a:pt x="990" y="129948"/>
                </a:lnTo>
                <a:lnTo>
                  <a:pt x="2643" y="131281"/>
                </a:lnTo>
                <a:lnTo>
                  <a:pt x="4739" y="132169"/>
                </a:lnTo>
                <a:lnTo>
                  <a:pt x="7129" y="132761"/>
                </a:lnTo>
                <a:lnTo>
                  <a:pt x="9715" y="133156"/>
                </a:lnTo>
                <a:lnTo>
                  <a:pt x="12433" y="133419"/>
                </a:lnTo>
                <a:lnTo>
                  <a:pt x="15239" y="132603"/>
                </a:lnTo>
                <a:lnTo>
                  <a:pt x="18102" y="131066"/>
                </a:lnTo>
                <a:lnTo>
                  <a:pt x="21004" y="129049"/>
                </a:lnTo>
                <a:lnTo>
                  <a:pt x="24925" y="127705"/>
                </a:lnTo>
                <a:lnTo>
                  <a:pt x="29526" y="126808"/>
                </a:lnTo>
                <a:lnTo>
                  <a:pt x="34580" y="126211"/>
                </a:lnTo>
                <a:lnTo>
                  <a:pt x="38942" y="124820"/>
                </a:lnTo>
                <a:lnTo>
                  <a:pt x="42843" y="122901"/>
                </a:lnTo>
                <a:lnTo>
                  <a:pt x="46438" y="120629"/>
                </a:lnTo>
                <a:lnTo>
                  <a:pt x="49827" y="117131"/>
                </a:lnTo>
                <a:lnTo>
                  <a:pt x="53080" y="112814"/>
                </a:lnTo>
                <a:lnTo>
                  <a:pt x="56242" y="107951"/>
                </a:lnTo>
                <a:lnTo>
                  <a:pt x="59343" y="103718"/>
                </a:lnTo>
                <a:lnTo>
                  <a:pt x="62404" y="99903"/>
                </a:lnTo>
                <a:lnTo>
                  <a:pt x="65437" y="96368"/>
                </a:lnTo>
                <a:lnTo>
                  <a:pt x="67460" y="93019"/>
                </a:lnTo>
                <a:lnTo>
                  <a:pt x="68809" y="89794"/>
                </a:lnTo>
                <a:lnTo>
                  <a:pt x="69707" y="86652"/>
                </a:lnTo>
                <a:lnTo>
                  <a:pt x="71300" y="82573"/>
                </a:lnTo>
                <a:lnTo>
                  <a:pt x="73355" y="77869"/>
                </a:lnTo>
                <a:lnTo>
                  <a:pt x="75718" y="72748"/>
                </a:lnTo>
                <a:lnTo>
                  <a:pt x="78287" y="68343"/>
                </a:lnTo>
                <a:lnTo>
                  <a:pt x="80992" y="64413"/>
                </a:lnTo>
                <a:lnTo>
                  <a:pt x="83790" y="60802"/>
                </a:lnTo>
                <a:lnTo>
                  <a:pt x="85655" y="57402"/>
                </a:lnTo>
                <a:lnTo>
                  <a:pt x="86898" y="54143"/>
                </a:lnTo>
                <a:lnTo>
                  <a:pt x="87727" y="50978"/>
                </a:lnTo>
                <a:lnTo>
                  <a:pt x="89272" y="48868"/>
                </a:lnTo>
                <a:lnTo>
                  <a:pt x="91296" y="47462"/>
                </a:lnTo>
                <a:lnTo>
                  <a:pt x="93638" y="46524"/>
                </a:lnTo>
                <a:lnTo>
                  <a:pt x="95200" y="44907"/>
                </a:lnTo>
                <a:lnTo>
                  <a:pt x="96241" y="42836"/>
                </a:lnTo>
                <a:lnTo>
                  <a:pt x="96936" y="40464"/>
                </a:lnTo>
                <a:lnTo>
                  <a:pt x="96405" y="38882"/>
                </a:lnTo>
                <a:lnTo>
                  <a:pt x="95058" y="37828"/>
                </a:lnTo>
                <a:lnTo>
                  <a:pt x="93167" y="37125"/>
                </a:lnTo>
                <a:lnTo>
                  <a:pt x="91906" y="35664"/>
                </a:lnTo>
                <a:lnTo>
                  <a:pt x="91065" y="33698"/>
                </a:lnTo>
                <a:lnTo>
                  <a:pt x="89384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45"/>
          <p:cNvSpPr/>
          <p:nvPr/>
        </p:nvSpPr>
        <p:spPr>
          <a:xfrm>
            <a:off x="4661408" y="1089422"/>
            <a:ext cx="125140" cy="151805"/>
          </a:xfrm>
          <a:custGeom>
            <a:avLst/>
            <a:gdLst/>
            <a:ahLst/>
            <a:cxnLst/>
            <a:rect l="0" t="0" r="0" b="0"/>
            <a:pathLst>
              <a:path w="125140" h="151805">
                <a:moveTo>
                  <a:pt x="62563" y="0"/>
                </a:moveTo>
                <a:lnTo>
                  <a:pt x="46035" y="16509"/>
                </a:lnTo>
                <a:lnTo>
                  <a:pt x="44591" y="18943"/>
                </a:lnTo>
                <a:lnTo>
                  <a:pt x="42635" y="22551"/>
                </a:lnTo>
                <a:lnTo>
                  <a:pt x="40338" y="26940"/>
                </a:lnTo>
                <a:lnTo>
                  <a:pt x="37814" y="30858"/>
                </a:lnTo>
                <a:lnTo>
                  <a:pt x="35137" y="34463"/>
                </a:lnTo>
                <a:lnTo>
                  <a:pt x="32360" y="37858"/>
                </a:lnTo>
                <a:lnTo>
                  <a:pt x="29515" y="41114"/>
                </a:lnTo>
                <a:lnTo>
                  <a:pt x="26625" y="44276"/>
                </a:lnTo>
                <a:lnTo>
                  <a:pt x="20765" y="50436"/>
                </a:lnTo>
                <a:lnTo>
                  <a:pt x="14850" y="56481"/>
                </a:lnTo>
                <a:lnTo>
                  <a:pt x="11882" y="60474"/>
                </a:lnTo>
                <a:lnTo>
                  <a:pt x="8910" y="65121"/>
                </a:lnTo>
                <a:lnTo>
                  <a:pt x="5935" y="70203"/>
                </a:lnTo>
                <a:lnTo>
                  <a:pt x="3953" y="74583"/>
                </a:lnTo>
                <a:lnTo>
                  <a:pt x="2631" y="78495"/>
                </a:lnTo>
                <a:lnTo>
                  <a:pt x="1750" y="82096"/>
                </a:lnTo>
                <a:lnTo>
                  <a:pt x="1162" y="86480"/>
                </a:lnTo>
                <a:lnTo>
                  <a:pt x="770" y="91388"/>
                </a:lnTo>
                <a:lnTo>
                  <a:pt x="335" y="101140"/>
                </a:lnTo>
                <a:lnTo>
                  <a:pt x="32" y="113922"/>
                </a:lnTo>
                <a:lnTo>
                  <a:pt x="0" y="120185"/>
                </a:lnTo>
                <a:lnTo>
                  <a:pt x="989" y="121795"/>
                </a:lnTo>
                <a:lnTo>
                  <a:pt x="2641" y="122869"/>
                </a:lnTo>
                <a:lnTo>
                  <a:pt x="4736" y="123584"/>
                </a:lnTo>
                <a:lnTo>
                  <a:pt x="7126" y="124061"/>
                </a:lnTo>
                <a:lnTo>
                  <a:pt x="9713" y="124379"/>
                </a:lnTo>
                <a:lnTo>
                  <a:pt x="12430" y="124591"/>
                </a:lnTo>
                <a:lnTo>
                  <a:pt x="15235" y="124733"/>
                </a:lnTo>
                <a:lnTo>
                  <a:pt x="21000" y="124890"/>
                </a:lnTo>
                <a:lnTo>
                  <a:pt x="22936" y="123939"/>
                </a:lnTo>
                <a:lnTo>
                  <a:pt x="24225" y="122314"/>
                </a:lnTo>
                <a:lnTo>
                  <a:pt x="25085" y="120238"/>
                </a:lnTo>
                <a:lnTo>
                  <a:pt x="26652" y="118854"/>
                </a:lnTo>
                <a:lnTo>
                  <a:pt x="28689" y="117931"/>
                </a:lnTo>
                <a:lnTo>
                  <a:pt x="31041" y="117316"/>
                </a:lnTo>
                <a:lnTo>
                  <a:pt x="33602" y="115914"/>
                </a:lnTo>
                <a:lnTo>
                  <a:pt x="36303" y="113987"/>
                </a:lnTo>
                <a:lnTo>
                  <a:pt x="39096" y="111710"/>
                </a:lnTo>
                <a:lnTo>
                  <a:pt x="40958" y="108208"/>
                </a:lnTo>
                <a:lnTo>
                  <a:pt x="42201" y="103888"/>
                </a:lnTo>
                <a:lnTo>
                  <a:pt x="43028" y="99024"/>
                </a:lnTo>
                <a:lnTo>
                  <a:pt x="44573" y="95782"/>
                </a:lnTo>
                <a:lnTo>
                  <a:pt x="46597" y="93620"/>
                </a:lnTo>
                <a:lnTo>
                  <a:pt x="48939" y="92179"/>
                </a:lnTo>
                <a:lnTo>
                  <a:pt x="51493" y="89234"/>
                </a:lnTo>
                <a:lnTo>
                  <a:pt x="54190" y="85286"/>
                </a:lnTo>
                <a:lnTo>
                  <a:pt x="56981" y="80670"/>
                </a:lnTo>
                <a:lnTo>
                  <a:pt x="58841" y="76600"/>
                </a:lnTo>
                <a:lnTo>
                  <a:pt x="60082" y="72895"/>
                </a:lnTo>
                <a:lnTo>
                  <a:pt x="60909" y="69432"/>
                </a:lnTo>
                <a:lnTo>
                  <a:pt x="62454" y="66132"/>
                </a:lnTo>
                <a:lnTo>
                  <a:pt x="64477" y="62940"/>
                </a:lnTo>
                <a:lnTo>
                  <a:pt x="66819" y="59819"/>
                </a:lnTo>
                <a:lnTo>
                  <a:pt x="68380" y="56746"/>
                </a:lnTo>
                <a:lnTo>
                  <a:pt x="69421" y="53706"/>
                </a:lnTo>
                <a:lnTo>
                  <a:pt x="71091" y="46437"/>
                </a:lnTo>
                <a:lnTo>
                  <a:pt x="72221" y="45841"/>
                </a:lnTo>
                <a:lnTo>
                  <a:pt x="76126" y="45178"/>
                </a:lnTo>
                <a:lnTo>
                  <a:pt x="76571" y="45002"/>
                </a:lnTo>
                <a:lnTo>
                  <a:pt x="72797" y="44718"/>
                </a:lnTo>
                <a:lnTo>
                  <a:pt x="71578" y="44652"/>
                </a:lnTo>
                <a:lnTo>
                  <a:pt x="76270" y="49390"/>
                </a:lnTo>
                <a:lnTo>
                  <a:pt x="77660" y="52770"/>
                </a:lnTo>
                <a:lnTo>
                  <a:pt x="78587" y="57008"/>
                </a:lnTo>
                <a:lnTo>
                  <a:pt x="79206" y="61818"/>
                </a:lnTo>
                <a:lnTo>
                  <a:pt x="79617" y="66016"/>
                </a:lnTo>
                <a:lnTo>
                  <a:pt x="79892" y="69808"/>
                </a:lnTo>
                <a:lnTo>
                  <a:pt x="80075" y="73328"/>
                </a:lnTo>
                <a:lnTo>
                  <a:pt x="80279" y="79884"/>
                </a:lnTo>
                <a:lnTo>
                  <a:pt x="80393" y="91799"/>
                </a:lnTo>
                <a:lnTo>
                  <a:pt x="80410" y="96918"/>
                </a:lnTo>
                <a:lnTo>
                  <a:pt x="81413" y="101323"/>
                </a:lnTo>
                <a:lnTo>
                  <a:pt x="83076" y="105252"/>
                </a:lnTo>
                <a:lnTo>
                  <a:pt x="85177" y="108863"/>
                </a:lnTo>
                <a:lnTo>
                  <a:pt x="86579" y="112263"/>
                </a:lnTo>
                <a:lnTo>
                  <a:pt x="87513" y="115521"/>
                </a:lnTo>
                <a:lnTo>
                  <a:pt x="88135" y="118686"/>
                </a:lnTo>
                <a:lnTo>
                  <a:pt x="89544" y="121788"/>
                </a:lnTo>
                <a:lnTo>
                  <a:pt x="91476" y="124848"/>
                </a:lnTo>
                <a:lnTo>
                  <a:pt x="93757" y="127880"/>
                </a:lnTo>
                <a:lnTo>
                  <a:pt x="95279" y="130894"/>
                </a:lnTo>
                <a:lnTo>
                  <a:pt x="96293" y="133895"/>
                </a:lnTo>
                <a:lnTo>
                  <a:pt x="96968" y="136889"/>
                </a:lnTo>
                <a:lnTo>
                  <a:pt x="98413" y="138884"/>
                </a:lnTo>
                <a:lnTo>
                  <a:pt x="100368" y="140214"/>
                </a:lnTo>
                <a:lnTo>
                  <a:pt x="102666" y="141101"/>
                </a:lnTo>
                <a:lnTo>
                  <a:pt x="105190" y="142684"/>
                </a:lnTo>
                <a:lnTo>
                  <a:pt x="107867" y="144732"/>
                </a:lnTo>
                <a:lnTo>
                  <a:pt x="114553" y="150407"/>
                </a:lnTo>
                <a:lnTo>
                  <a:pt x="118117" y="151184"/>
                </a:lnTo>
                <a:lnTo>
                  <a:pt x="125139" y="15180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46"/>
          <p:cNvSpPr/>
          <p:nvPr/>
        </p:nvSpPr>
        <p:spPr>
          <a:xfrm>
            <a:off x="4831244" y="901898"/>
            <a:ext cx="17880" cy="303611"/>
          </a:xfrm>
          <a:custGeom>
            <a:avLst/>
            <a:gdLst/>
            <a:ahLst/>
            <a:cxnLst/>
            <a:rect l="0" t="0" r="0" b="0"/>
            <a:pathLst>
              <a:path w="17880" h="303611">
                <a:moveTo>
                  <a:pt x="17879" y="0"/>
                </a:moveTo>
                <a:lnTo>
                  <a:pt x="17879" y="25732"/>
                </a:lnTo>
                <a:lnTo>
                  <a:pt x="16886" y="32037"/>
                </a:lnTo>
                <a:lnTo>
                  <a:pt x="15230" y="39218"/>
                </a:lnTo>
                <a:lnTo>
                  <a:pt x="13134" y="46981"/>
                </a:lnTo>
                <a:lnTo>
                  <a:pt x="11736" y="54141"/>
                </a:lnTo>
                <a:lnTo>
                  <a:pt x="10803" y="60899"/>
                </a:lnTo>
                <a:lnTo>
                  <a:pt x="10182" y="67388"/>
                </a:lnTo>
                <a:lnTo>
                  <a:pt x="9768" y="74691"/>
                </a:lnTo>
                <a:lnTo>
                  <a:pt x="9308" y="90743"/>
                </a:lnTo>
                <a:lnTo>
                  <a:pt x="8192" y="99191"/>
                </a:lnTo>
                <a:lnTo>
                  <a:pt x="6455" y="107799"/>
                </a:lnTo>
                <a:lnTo>
                  <a:pt x="4303" y="116515"/>
                </a:lnTo>
                <a:lnTo>
                  <a:pt x="2868" y="125302"/>
                </a:lnTo>
                <a:lnTo>
                  <a:pt x="1913" y="134136"/>
                </a:lnTo>
                <a:lnTo>
                  <a:pt x="1275" y="143002"/>
                </a:lnTo>
                <a:lnTo>
                  <a:pt x="850" y="151890"/>
                </a:lnTo>
                <a:lnTo>
                  <a:pt x="378" y="169702"/>
                </a:lnTo>
                <a:lnTo>
                  <a:pt x="34" y="215558"/>
                </a:lnTo>
                <a:lnTo>
                  <a:pt x="0" y="3036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47"/>
          <p:cNvSpPr/>
          <p:nvPr/>
        </p:nvSpPr>
        <p:spPr>
          <a:xfrm>
            <a:off x="4750789" y="1009057"/>
            <a:ext cx="134093" cy="35717"/>
          </a:xfrm>
          <a:custGeom>
            <a:avLst/>
            <a:gdLst/>
            <a:ahLst/>
            <a:cxnLst/>
            <a:rect l="0" t="0" r="0" b="0"/>
            <a:pathLst>
              <a:path w="134093" h="35717">
                <a:moveTo>
                  <a:pt x="0" y="8927"/>
                </a:moveTo>
                <a:lnTo>
                  <a:pt x="0" y="30"/>
                </a:lnTo>
                <a:lnTo>
                  <a:pt x="12443" y="0"/>
                </a:lnTo>
                <a:lnTo>
                  <a:pt x="15248" y="992"/>
                </a:lnTo>
                <a:lnTo>
                  <a:pt x="18112" y="2645"/>
                </a:lnTo>
                <a:lnTo>
                  <a:pt x="21014" y="4739"/>
                </a:lnTo>
                <a:lnTo>
                  <a:pt x="23942" y="6135"/>
                </a:lnTo>
                <a:lnTo>
                  <a:pt x="26887" y="7066"/>
                </a:lnTo>
                <a:lnTo>
                  <a:pt x="29844" y="7686"/>
                </a:lnTo>
                <a:lnTo>
                  <a:pt x="32809" y="9092"/>
                </a:lnTo>
                <a:lnTo>
                  <a:pt x="35778" y="11022"/>
                </a:lnTo>
                <a:lnTo>
                  <a:pt x="38752" y="13300"/>
                </a:lnTo>
                <a:lnTo>
                  <a:pt x="42720" y="14819"/>
                </a:lnTo>
                <a:lnTo>
                  <a:pt x="47352" y="15832"/>
                </a:lnTo>
                <a:lnTo>
                  <a:pt x="52427" y="16507"/>
                </a:lnTo>
                <a:lnTo>
                  <a:pt x="56803" y="17949"/>
                </a:lnTo>
                <a:lnTo>
                  <a:pt x="60715" y="19903"/>
                </a:lnTo>
                <a:lnTo>
                  <a:pt x="64314" y="22197"/>
                </a:lnTo>
                <a:lnTo>
                  <a:pt x="67708" y="23727"/>
                </a:lnTo>
                <a:lnTo>
                  <a:pt x="70964" y="24747"/>
                </a:lnTo>
                <a:lnTo>
                  <a:pt x="74128" y="25427"/>
                </a:lnTo>
                <a:lnTo>
                  <a:pt x="78224" y="26872"/>
                </a:lnTo>
                <a:lnTo>
                  <a:pt x="82941" y="28828"/>
                </a:lnTo>
                <a:lnTo>
                  <a:pt x="88071" y="31124"/>
                </a:lnTo>
                <a:lnTo>
                  <a:pt x="92486" y="32655"/>
                </a:lnTo>
                <a:lnTo>
                  <a:pt x="96422" y="33675"/>
                </a:lnTo>
                <a:lnTo>
                  <a:pt x="100039" y="34356"/>
                </a:lnTo>
                <a:lnTo>
                  <a:pt x="104437" y="34809"/>
                </a:lnTo>
                <a:lnTo>
                  <a:pt x="109355" y="35112"/>
                </a:lnTo>
                <a:lnTo>
                  <a:pt x="119125" y="35448"/>
                </a:lnTo>
                <a:lnTo>
                  <a:pt x="134092" y="357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48"/>
          <p:cNvSpPr/>
          <p:nvPr/>
        </p:nvSpPr>
        <p:spPr>
          <a:xfrm>
            <a:off x="4938550" y="1098352"/>
            <a:ext cx="8908" cy="89297"/>
          </a:xfrm>
          <a:custGeom>
            <a:avLst/>
            <a:gdLst/>
            <a:ahLst/>
            <a:cxnLst/>
            <a:rect l="0" t="0" r="0" b="0"/>
            <a:pathLst>
              <a:path w="8908" h="89297">
                <a:moveTo>
                  <a:pt x="8907" y="0"/>
                </a:moveTo>
                <a:lnTo>
                  <a:pt x="8907" y="4740"/>
                </a:lnTo>
                <a:lnTo>
                  <a:pt x="7914" y="7129"/>
                </a:lnTo>
                <a:lnTo>
                  <a:pt x="6258" y="9713"/>
                </a:lnTo>
                <a:lnTo>
                  <a:pt x="1210" y="16250"/>
                </a:lnTo>
                <a:lnTo>
                  <a:pt x="795" y="17778"/>
                </a:lnTo>
                <a:lnTo>
                  <a:pt x="520" y="19790"/>
                </a:lnTo>
                <a:lnTo>
                  <a:pt x="336" y="22123"/>
                </a:lnTo>
                <a:lnTo>
                  <a:pt x="213" y="24670"/>
                </a:lnTo>
                <a:lnTo>
                  <a:pt x="76" y="30146"/>
                </a:lnTo>
                <a:lnTo>
                  <a:pt x="0" y="38808"/>
                </a:lnTo>
                <a:lnTo>
                  <a:pt x="982" y="42739"/>
                </a:lnTo>
                <a:lnTo>
                  <a:pt x="2631" y="47344"/>
                </a:lnTo>
                <a:lnTo>
                  <a:pt x="4722" y="52398"/>
                </a:lnTo>
                <a:lnTo>
                  <a:pt x="6118" y="56760"/>
                </a:lnTo>
                <a:lnTo>
                  <a:pt x="7047" y="60660"/>
                </a:lnTo>
                <a:lnTo>
                  <a:pt x="7667" y="64252"/>
                </a:lnTo>
                <a:lnTo>
                  <a:pt x="8080" y="67639"/>
                </a:lnTo>
                <a:lnTo>
                  <a:pt x="8355" y="70890"/>
                </a:lnTo>
                <a:lnTo>
                  <a:pt x="8540" y="74049"/>
                </a:lnTo>
                <a:lnTo>
                  <a:pt x="8743" y="80204"/>
                </a:lnTo>
                <a:lnTo>
                  <a:pt x="8907" y="8929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983214" y="955476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50"/>
          <p:cNvSpPr/>
          <p:nvPr/>
        </p:nvSpPr>
        <p:spPr>
          <a:xfrm>
            <a:off x="4983369" y="1089422"/>
            <a:ext cx="142722" cy="133788"/>
          </a:xfrm>
          <a:custGeom>
            <a:avLst/>
            <a:gdLst/>
            <a:ahLst/>
            <a:cxnLst/>
            <a:rect l="0" t="0" r="0" b="0"/>
            <a:pathLst>
              <a:path w="142722" h="133788">
                <a:moveTo>
                  <a:pt x="116058" y="0"/>
                </a:moveTo>
                <a:lnTo>
                  <a:pt x="93835" y="0"/>
                </a:lnTo>
                <a:lnTo>
                  <a:pt x="91310" y="992"/>
                </a:lnTo>
                <a:lnTo>
                  <a:pt x="88634" y="2646"/>
                </a:lnTo>
                <a:lnTo>
                  <a:pt x="85856" y="4740"/>
                </a:lnTo>
                <a:lnTo>
                  <a:pt x="83011" y="6137"/>
                </a:lnTo>
                <a:lnTo>
                  <a:pt x="80121" y="7068"/>
                </a:lnTo>
                <a:lnTo>
                  <a:pt x="77201" y="7688"/>
                </a:lnTo>
                <a:lnTo>
                  <a:pt x="74261" y="9094"/>
                </a:lnTo>
                <a:lnTo>
                  <a:pt x="71308" y="11024"/>
                </a:lnTo>
                <a:lnTo>
                  <a:pt x="68346" y="13302"/>
                </a:lnTo>
                <a:lnTo>
                  <a:pt x="64385" y="15813"/>
                </a:lnTo>
                <a:lnTo>
                  <a:pt x="59757" y="18480"/>
                </a:lnTo>
                <a:lnTo>
                  <a:pt x="54686" y="21249"/>
                </a:lnTo>
                <a:lnTo>
                  <a:pt x="50312" y="24088"/>
                </a:lnTo>
                <a:lnTo>
                  <a:pt x="46402" y="26973"/>
                </a:lnTo>
                <a:lnTo>
                  <a:pt x="42802" y="29888"/>
                </a:lnTo>
                <a:lnTo>
                  <a:pt x="39410" y="33816"/>
                </a:lnTo>
                <a:lnTo>
                  <a:pt x="36154" y="38419"/>
                </a:lnTo>
                <a:lnTo>
                  <a:pt x="32991" y="43472"/>
                </a:lnTo>
                <a:lnTo>
                  <a:pt x="29889" y="47833"/>
                </a:lnTo>
                <a:lnTo>
                  <a:pt x="26828" y="51732"/>
                </a:lnTo>
                <a:lnTo>
                  <a:pt x="23793" y="55324"/>
                </a:lnTo>
                <a:lnTo>
                  <a:pt x="20777" y="59703"/>
                </a:lnTo>
                <a:lnTo>
                  <a:pt x="17773" y="64606"/>
                </a:lnTo>
                <a:lnTo>
                  <a:pt x="14777" y="69860"/>
                </a:lnTo>
                <a:lnTo>
                  <a:pt x="11787" y="74355"/>
                </a:lnTo>
                <a:lnTo>
                  <a:pt x="8800" y="78343"/>
                </a:lnTo>
                <a:lnTo>
                  <a:pt x="5815" y="81994"/>
                </a:lnTo>
                <a:lnTo>
                  <a:pt x="3825" y="86413"/>
                </a:lnTo>
                <a:lnTo>
                  <a:pt x="2498" y="91343"/>
                </a:lnTo>
                <a:lnTo>
                  <a:pt x="1614" y="96614"/>
                </a:lnTo>
                <a:lnTo>
                  <a:pt x="1025" y="101120"/>
                </a:lnTo>
                <a:lnTo>
                  <a:pt x="632" y="105117"/>
                </a:lnTo>
                <a:lnTo>
                  <a:pt x="370" y="108773"/>
                </a:lnTo>
                <a:lnTo>
                  <a:pt x="195" y="112203"/>
                </a:lnTo>
                <a:lnTo>
                  <a:pt x="0" y="118659"/>
                </a:lnTo>
                <a:lnTo>
                  <a:pt x="943" y="121770"/>
                </a:lnTo>
                <a:lnTo>
                  <a:pt x="2563" y="124836"/>
                </a:lnTo>
                <a:lnTo>
                  <a:pt x="4637" y="127873"/>
                </a:lnTo>
                <a:lnTo>
                  <a:pt x="7014" y="129897"/>
                </a:lnTo>
                <a:lnTo>
                  <a:pt x="9590" y="131246"/>
                </a:lnTo>
                <a:lnTo>
                  <a:pt x="12302" y="132146"/>
                </a:lnTo>
                <a:lnTo>
                  <a:pt x="15102" y="132746"/>
                </a:lnTo>
                <a:lnTo>
                  <a:pt x="17963" y="133145"/>
                </a:lnTo>
                <a:lnTo>
                  <a:pt x="20864" y="133412"/>
                </a:lnTo>
                <a:lnTo>
                  <a:pt x="24783" y="133590"/>
                </a:lnTo>
                <a:lnTo>
                  <a:pt x="34437" y="133787"/>
                </a:lnTo>
                <a:lnTo>
                  <a:pt x="38798" y="132848"/>
                </a:lnTo>
                <a:lnTo>
                  <a:pt x="42700" y="131229"/>
                </a:lnTo>
                <a:lnTo>
                  <a:pt x="46294" y="129158"/>
                </a:lnTo>
                <a:lnTo>
                  <a:pt x="49683" y="126785"/>
                </a:lnTo>
                <a:lnTo>
                  <a:pt x="52936" y="124211"/>
                </a:lnTo>
                <a:lnTo>
                  <a:pt x="56098" y="121502"/>
                </a:lnTo>
                <a:lnTo>
                  <a:pt x="60192" y="118705"/>
                </a:lnTo>
                <a:lnTo>
                  <a:pt x="64909" y="115847"/>
                </a:lnTo>
                <a:lnTo>
                  <a:pt x="70039" y="112950"/>
                </a:lnTo>
                <a:lnTo>
                  <a:pt x="74453" y="110027"/>
                </a:lnTo>
                <a:lnTo>
                  <a:pt x="78389" y="107085"/>
                </a:lnTo>
                <a:lnTo>
                  <a:pt x="82006" y="104132"/>
                </a:lnTo>
                <a:lnTo>
                  <a:pt x="86404" y="100179"/>
                </a:lnTo>
                <a:lnTo>
                  <a:pt x="96588" y="90495"/>
                </a:lnTo>
                <a:lnTo>
                  <a:pt x="101092" y="85135"/>
                </a:lnTo>
                <a:lnTo>
                  <a:pt x="105087" y="79577"/>
                </a:lnTo>
                <a:lnTo>
                  <a:pt x="108745" y="73887"/>
                </a:lnTo>
                <a:lnTo>
                  <a:pt x="112176" y="69102"/>
                </a:lnTo>
                <a:lnTo>
                  <a:pt x="115457" y="64919"/>
                </a:lnTo>
                <a:lnTo>
                  <a:pt x="118637" y="61139"/>
                </a:lnTo>
                <a:lnTo>
                  <a:pt x="121750" y="56634"/>
                </a:lnTo>
                <a:lnTo>
                  <a:pt x="124820" y="51647"/>
                </a:lnTo>
                <a:lnTo>
                  <a:pt x="127859" y="46337"/>
                </a:lnTo>
                <a:lnTo>
                  <a:pt x="130878" y="41805"/>
                </a:lnTo>
                <a:lnTo>
                  <a:pt x="133885" y="37792"/>
                </a:lnTo>
                <a:lnTo>
                  <a:pt x="136882" y="34124"/>
                </a:lnTo>
                <a:lnTo>
                  <a:pt x="138880" y="29695"/>
                </a:lnTo>
                <a:lnTo>
                  <a:pt x="140212" y="24757"/>
                </a:lnTo>
                <a:lnTo>
                  <a:pt x="142350" y="12056"/>
                </a:lnTo>
                <a:lnTo>
                  <a:pt x="142526" y="10022"/>
                </a:lnTo>
                <a:lnTo>
                  <a:pt x="142644" y="7673"/>
                </a:lnTo>
                <a:lnTo>
                  <a:pt x="142721" y="5115"/>
                </a:lnTo>
                <a:lnTo>
                  <a:pt x="141780" y="3410"/>
                </a:lnTo>
                <a:lnTo>
                  <a:pt x="140159" y="2273"/>
                </a:lnTo>
                <a:lnTo>
                  <a:pt x="135166" y="449"/>
                </a:lnTo>
                <a:lnTo>
                  <a:pt x="131835" y="199"/>
                </a:lnTo>
                <a:lnTo>
                  <a:pt x="12499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51"/>
          <p:cNvSpPr/>
          <p:nvPr/>
        </p:nvSpPr>
        <p:spPr>
          <a:xfrm>
            <a:off x="5162014" y="1044773"/>
            <a:ext cx="133959" cy="178595"/>
          </a:xfrm>
          <a:custGeom>
            <a:avLst/>
            <a:gdLst/>
            <a:ahLst/>
            <a:cxnLst/>
            <a:rect l="0" t="0" r="0" b="0"/>
            <a:pathLst>
              <a:path w="133959" h="178595">
                <a:moveTo>
                  <a:pt x="44687" y="0"/>
                </a:moveTo>
                <a:lnTo>
                  <a:pt x="39942" y="0"/>
                </a:lnTo>
                <a:lnTo>
                  <a:pt x="38543" y="993"/>
                </a:lnTo>
                <a:lnTo>
                  <a:pt x="37611" y="2646"/>
                </a:lnTo>
                <a:lnTo>
                  <a:pt x="36990" y="4741"/>
                </a:lnTo>
                <a:lnTo>
                  <a:pt x="33651" y="9714"/>
                </a:lnTo>
                <a:lnTo>
                  <a:pt x="31370" y="12429"/>
                </a:lnTo>
                <a:lnTo>
                  <a:pt x="29850" y="16224"/>
                </a:lnTo>
                <a:lnTo>
                  <a:pt x="28836" y="20738"/>
                </a:lnTo>
                <a:lnTo>
                  <a:pt x="28160" y="25732"/>
                </a:lnTo>
                <a:lnTo>
                  <a:pt x="27709" y="31045"/>
                </a:lnTo>
                <a:lnTo>
                  <a:pt x="27409" y="36572"/>
                </a:lnTo>
                <a:lnTo>
                  <a:pt x="27075" y="48004"/>
                </a:lnTo>
                <a:lnTo>
                  <a:pt x="26926" y="59700"/>
                </a:lnTo>
                <a:lnTo>
                  <a:pt x="25895" y="65597"/>
                </a:lnTo>
                <a:lnTo>
                  <a:pt x="24212" y="71513"/>
                </a:lnTo>
                <a:lnTo>
                  <a:pt x="22098" y="77441"/>
                </a:lnTo>
                <a:lnTo>
                  <a:pt x="20688" y="83377"/>
                </a:lnTo>
                <a:lnTo>
                  <a:pt x="19748" y="89319"/>
                </a:lnTo>
                <a:lnTo>
                  <a:pt x="19122" y="95265"/>
                </a:lnTo>
                <a:lnTo>
                  <a:pt x="18704" y="101213"/>
                </a:lnTo>
                <a:lnTo>
                  <a:pt x="18425" y="107163"/>
                </a:lnTo>
                <a:lnTo>
                  <a:pt x="18117" y="119066"/>
                </a:lnTo>
                <a:lnTo>
                  <a:pt x="17978" y="130970"/>
                </a:lnTo>
                <a:lnTo>
                  <a:pt x="16949" y="135931"/>
                </a:lnTo>
                <a:lnTo>
                  <a:pt x="15269" y="140230"/>
                </a:lnTo>
                <a:lnTo>
                  <a:pt x="13156" y="144089"/>
                </a:lnTo>
                <a:lnTo>
                  <a:pt x="11747" y="147653"/>
                </a:lnTo>
                <a:lnTo>
                  <a:pt x="10808" y="151021"/>
                </a:lnTo>
                <a:lnTo>
                  <a:pt x="10182" y="154259"/>
                </a:lnTo>
                <a:lnTo>
                  <a:pt x="9764" y="157410"/>
                </a:lnTo>
                <a:lnTo>
                  <a:pt x="9485" y="160503"/>
                </a:lnTo>
                <a:lnTo>
                  <a:pt x="9300" y="163556"/>
                </a:lnTo>
                <a:lnTo>
                  <a:pt x="8183" y="165593"/>
                </a:lnTo>
                <a:lnTo>
                  <a:pt x="6446" y="166950"/>
                </a:lnTo>
                <a:lnTo>
                  <a:pt x="4294" y="167855"/>
                </a:lnTo>
                <a:lnTo>
                  <a:pt x="2859" y="169450"/>
                </a:lnTo>
                <a:lnTo>
                  <a:pt x="1903" y="171506"/>
                </a:lnTo>
                <a:lnTo>
                  <a:pt x="368" y="177194"/>
                </a:lnTo>
                <a:lnTo>
                  <a:pt x="242" y="176669"/>
                </a:lnTo>
                <a:lnTo>
                  <a:pt x="40" y="171342"/>
                </a:lnTo>
                <a:lnTo>
                  <a:pt x="12" y="168426"/>
                </a:lnTo>
                <a:lnTo>
                  <a:pt x="0" y="160515"/>
                </a:lnTo>
                <a:lnTo>
                  <a:pt x="990" y="156619"/>
                </a:lnTo>
                <a:lnTo>
                  <a:pt x="2643" y="153030"/>
                </a:lnTo>
                <a:lnTo>
                  <a:pt x="4738" y="149645"/>
                </a:lnTo>
                <a:lnTo>
                  <a:pt x="6136" y="145404"/>
                </a:lnTo>
                <a:lnTo>
                  <a:pt x="7067" y="140593"/>
                </a:lnTo>
                <a:lnTo>
                  <a:pt x="7687" y="135400"/>
                </a:lnTo>
                <a:lnTo>
                  <a:pt x="9094" y="129955"/>
                </a:lnTo>
                <a:lnTo>
                  <a:pt x="11027" y="124340"/>
                </a:lnTo>
                <a:lnTo>
                  <a:pt x="13307" y="118612"/>
                </a:lnTo>
                <a:lnTo>
                  <a:pt x="14827" y="112809"/>
                </a:lnTo>
                <a:lnTo>
                  <a:pt x="15841" y="106956"/>
                </a:lnTo>
                <a:lnTo>
                  <a:pt x="16517" y="101070"/>
                </a:lnTo>
                <a:lnTo>
                  <a:pt x="17961" y="96153"/>
                </a:lnTo>
                <a:lnTo>
                  <a:pt x="19917" y="91884"/>
                </a:lnTo>
                <a:lnTo>
                  <a:pt x="22214" y="88045"/>
                </a:lnTo>
                <a:lnTo>
                  <a:pt x="23746" y="83501"/>
                </a:lnTo>
                <a:lnTo>
                  <a:pt x="24766" y="78488"/>
                </a:lnTo>
                <a:lnTo>
                  <a:pt x="25447" y="73161"/>
                </a:lnTo>
                <a:lnTo>
                  <a:pt x="27887" y="68618"/>
                </a:lnTo>
                <a:lnTo>
                  <a:pt x="31500" y="64597"/>
                </a:lnTo>
                <a:lnTo>
                  <a:pt x="35896" y="60924"/>
                </a:lnTo>
                <a:lnTo>
                  <a:pt x="38826" y="57484"/>
                </a:lnTo>
                <a:lnTo>
                  <a:pt x="40780" y="54197"/>
                </a:lnTo>
                <a:lnTo>
                  <a:pt x="42082" y="51015"/>
                </a:lnTo>
                <a:lnTo>
                  <a:pt x="43944" y="48893"/>
                </a:lnTo>
                <a:lnTo>
                  <a:pt x="46178" y="47478"/>
                </a:lnTo>
                <a:lnTo>
                  <a:pt x="48661" y="46535"/>
                </a:lnTo>
                <a:lnTo>
                  <a:pt x="51309" y="44914"/>
                </a:lnTo>
                <a:lnTo>
                  <a:pt x="54069" y="42841"/>
                </a:lnTo>
                <a:lnTo>
                  <a:pt x="56901" y="40467"/>
                </a:lnTo>
                <a:lnTo>
                  <a:pt x="59783" y="38884"/>
                </a:lnTo>
                <a:lnTo>
                  <a:pt x="62697" y="37829"/>
                </a:lnTo>
                <a:lnTo>
                  <a:pt x="65633" y="37126"/>
                </a:lnTo>
                <a:lnTo>
                  <a:pt x="68583" y="36657"/>
                </a:lnTo>
                <a:lnTo>
                  <a:pt x="71544" y="36344"/>
                </a:lnTo>
                <a:lnTo>
                  <a:pt x="74511" y="36136"/>
                </a:lnTo>
                <a:lnTo>
                  <a:pt x="77482" y="35997"/>
                </a:lnTo>
                <a:lnTo>
                  <a:pt x="83433" y="35843"/>
                </a:lnTo>
                <a:lnTo>
                  <a:pt x="92366" y="35756"/>
                </a:lnTo>
                <a:lnTo>
                  <a:pt x="95345" y="36736"/>
                </a:lnTo>
                <a:lnTo>
                  <a:pt x="98325" y="38381"/>
                </a:lnTo>
                <a:lnTo>
                  <a:pt x="101305" y="40471"/>
                </a:lnTo>
                <a:lnTo>
                  <a:pt x="104284" y="42855"/>
                </a:lnTo>
                <a:lnTo>
                  <a:pt x="107264" y="45438"/>
                </a:lnTo>
                <a:lnTo>
                  <a:pt x="110243" y="48151"/>
                </a:lnTo>
                <a:lnTo>
                  <a:pt x="116203" y="53812"/>
                </a:lnTo>
                <a:lnTo>
                  <a:pt x="119182" y="56711"/>
                </a:lnTo>
                <a:lnTo>
                  <a:pt x="121169" y="59635"/>
                </a:lnTo>
                <a:lnTo>
                  <a:pt x="122494" y="62578"/>
                </a:lnTo>
                <a:lnTo>
                  <a:pt x="123376" y="65531"/>
                </a:lnTo>
                <a:lnTo>
                  <a:pt x="124958" y="69484"/>
                </a:lnTo>
                <a:lnTo>
                  <a:pt x="127006" y="74104"/>
                </a:lnTo>
                <a:lnTo>
                  <a:pt x="129364" y="79169"/>
                </a:lnTo>
                <a:lnTo>
                  <a:pt x="130937" y="84529"/>
                </a:lnTo>
                <a:lnTo>
                  <a:pt x="131985" y="90087"/>
                </a:lnTo>
                <a:lnTo>
                  <a:pt x="132684" y="95777"/>
                </a:lnTo>
                <a:lnTo>
                  <a:pt x="133149" y="100562"/>
                </a:lnTo>
                <a:lnTo>
                  <a:pt x="133460" y="104745"/>
                </a:lnTo>
                <a:lnTo>
                  <a:pt x="133667" y="108525"/>
                </a:lnTo>
                <a:lnTo>
                  <a:pt x="133897" y="118017"/>
                </a:lnTo>
                <a:lnTo>
                  <a:pt x="133958" y="123327"/>
                </a:lnTo>
                <a:lnTo>
                  <a:pt x="133006" y="127859"/>
                </a:lnTo>
                <a:lnTo>
                  <a:pt x="131378" y="131872"/>
                </a:lnTo>
                <a:lnTo>
                  <a:pt x="129299" y="135540"/>
                </a:lnTo>
                <a:lnTo>
                  <a:pt x="127914" y="138977"/>
                </a:lnTo>
                <a:lnTo>
                  <a:pt x="126990" y="142261"/>
                </a:lnTo>
                <a:lnTo>
                  <a:pt x="126374" y="145442"/>
                </a:lnTo>
                <a:lnTo>
                  <a:pt x="125963" y="148555"/>
                </a:lnTo>
                <a:lnTo>
                  <a:pt x="125690" y="151623"/>
                </a:lnTo>
                <a:lnTo>
                  <a:pt x="125507" y="154660"/>
                </a:lnTo>
                <a:lnTo>
                  <a:pt x="125304" y="163327"/>
                </a:lnTo>
                <a:lnTo>
                  <a:pt x="125142" y="1785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52"/>
          <p:cNvSpPr/>
          <p:nvPr/>
        </p:nvSpPr>
        <p:spPr>
          <a:xfrm>
            <a:off x="5662613" y="866212"/>
            <a:ext cx="35759" cy="366086"/>
          </a:xfrm>
          <a:custGeom>
            <a:avLst/>
            <a:gdLst/>
            <a:ahLst/>
            <a:cxnLst/>
            <a:rect l="0" t="0" r="0" b="0"/>
            <a:pathLst>
              <a:path w="35759" h="366086">
                <a:moveTo>
                  <a:pt x="35758" y="8897"/>
                </a:moveTo>
                <a:lnTo>
                  <a:pt x="35758" y="0"/>
                </a:lnTo>
                <a:lnTo>
                  <a:pt x="35758" y="51105"/>
                </a:lnTo>
                <a:lnTo>
                  <a:pt x="34765" y="57872"/>
                </a:lnTo>
                <a:lnTo>
                  <a:pt x="33109" y="65360"/>
                </a:lnTo>
                <a:lnTo>
                  <a:pt x="31013" y="73328"/>
                </a:lnTo>
                <a:lnTo>
                  <a:pt x="29614" y="81617"/>
                </a:lnTo>
                <a:lnTo>
                  <a:pt x="28682" y="90119"/>
                </a:lnTo>
                <a:lnTo>
                  <a:pt x="28061" y="98764"/>
                </a:lnTo>
                <a:lnTo>
                  <a:pt x="26653" y="107504"/>
                </a:lnTo>
                <a:lnTo>
                  <a:pt x="24722" y="116307"/>
                </a:lnTo>
                <a:lnTo>
                  <a:pt x="22441" y="125152"/>
                </a:lnTo>
                <a:lnTo>
                  <a:pt x="20920" y="134025"/>
                </a:lnTo>
                <a:lnTo>
                  <a:pt x="19906" y="142917"/>
                </a:lnTo>
                <a:lnTo>
                  <a:pt x="19230" y="151822"/>
                </a:lnTo>
                <a:lnTo>
                  <a:pt x="18779" y="161727"/>
                </a:lnTo>
                <a:lnTo>
                  <a:pt x="18279" y="183317"/>
                </a:lnTo>
                <a:lnTo>
                  <a:pt x="17152" y="193638"/>
                </a:lnTo>
                <a:lnTo>
                  <a:pt x="15408" y="203495"/>
                </a:lnTo>
                <a:lnTo>
                  <a:pt x="13252" y="213043"/>
                </a:lnTo>
                <a:lnTo>
                  <a:pt x="11814" y="222385"/>
                </a:lnTo>
                <a:lnTo>
                  <a:pt x="10856" y="231590"/>
                </a:lnTo>
                <a:lnTo>
                  <a:pt x="10217" y="240703"/>
                </a:lnTo>
                <a:lnTo>
                  <a:pt x="8798" y="248762"/>
                </a:lnTo>
                <a:lnTo>
                  <a:pt x="6859" y="256120"/>
                </a:lnTo>
                <a:lnTo>
                  <a:pt x="4572" y="263009"/>
                </a:lnTo>
                <a:lnTo>
                  <a:pt x="3048" y="270579"/>
                </a:lnTo>
                <a:lnTo>
                  <a:pt x="2032" y="278601"/>
                </a:lnTo>
                <a:lnTo>
                  <a:pt x="903" y="293469"/>
                </a:lnTo>
                <a:lnTo>
                  <a:pt x="401" y="303384"/>
                </a:lnTo>
                <a:lnTo>
                  <a:pt x="178" y="313744"/>
                </a:lnTo>
                <a:lnTo>
                  <a:pt x="0" y="36608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53"/>
          <p:cNvSpPr/>
          <p:nvPr/>
        </p:nvSpPr>
        <p:spPr>
          <a:xfrm>
            <a:off x="5770040" y="1080492"/>
            <a:ext cx="116014" cy="151759"/>
          </a:xfrm>
          <a:custGeom>
            <a:avLst/>
            <a:gdLst/>
            <a:ahLst/>
            <a:cxnLst/>
            <a:rect l="0" t="0" r="0" b="0"/>
            <a:pathLst>
              <a:path w="116014" h="151759">
                <a:moveTo>
                  <a:pt x="89240" y="0"/>
                </a:moveTo>
                <a:lnTo>
                  <a:pt x="84495" y="0"/>
                </a:lnTo>
                <a:lnTo>
                  <a:pt x="83097" y="992"/>
                </a:lnTo>
                <a:lnTo>
                  <a:pt x="82165" y="2646"/>
                </a:lnTo>
                <a:lnTo>
                  <a:pt x="81544" y="4740"/>
                </a:lnTo>
                <a:lnTo>
                  <a:pt x="80136" y="6137"/>
                </a:lnTo>
                <a:lnTo>
                  <a:pt x="78204" y="7068"/>
                </a:lnTo>
                <a:lnTo>
                  <a:pt x="72713" y="8562"/>
                </a:lnTo>
                <a:lnTo>
                  <a:pt x="69313" y="11412"/>
                </a:lnTo>
                <a:lnTo>
                  <a:pt x="64491" y="15986"/>
                </a:lnTo>
                <a:lnTo>
                  <a:pt x="50383" y="29911"/>
                </a:lnTo>
                <a:lnTo>
                  <a:pt x="47443" y="33831"/>
                </a:lnTo>
                <a:lnTo>
                  <a:pt x="44490" y="38429"/>
                </a:lnTo>
                <a:lnTo>
                  <a:pt x="41527" y="43479"/>
                </a:lnTo>
                <a:lnTo>
                  <a:pt x="39553" y="48830"/>
                </a:lnTo>
                <a:lnTo>
                  <a:pt x="38237" y="54381"/>
                </a:lnTo>
                <a:lnTo>
                  <a:pt x="37359" y="60067"/>
                </a:lnTo>
                <a:lnTo>
                  <a:pt x="35780" y="64849"/>
                </a:lnTo>
                <a:lnTo>
                  <a:pt x="33735" y="69030"/>
                </a:lnTo>
                <a:lnTo>
                  <a:pt x="31378" y="72809"/>
                </a:lnTo>
                <a:lnTo>
                  <a:pt x="28814" y="77313"/>
                </a:lnTo>
                <a:lnTo>
                  <a:pt x="23315" y="87609"/>
                </a:lnTo>
                <a:lnTo>
                  <a:pt x="20458" y="92140"/>
                </a:lnTo>
                <a:lnTo>
                  <a:pt x="17561" y="96153"/>
                </a:lnTo>
                <a:lnTo>
                  <a:pt x="14636" y="99821"/>
                </a:lnTo>
                <a:lnTo>
                  <a:pt x="11693" y="104251"/>
                </a:lnTo>
                <a:lnTo>
                  <a:pt x="8737" y="109188"/>
                </a:lnTo>
                <a:lnTo>
                  <a:pt x="5773" y="114464"/>
                </a:lnTo>
                <a:lnTo>
                  <a:pt x="3797" y="118973"/>
                </a:lnTo>
                <a:lnTo>
                  <a:pt x="2480" y="122972"/>
                </a:lnTo>
                <a:lnTo>
                  <a:pt x="1602" y="126630"/>
                </a:lnTo>
                <a:lnTo>
                  <a:pt x="1017" y="130061"/>
                </a:lnTo>
                <a:lnTo>
                  <a:pt x="626" y="133340"/>
                </a:lnTo>
                <a:lnTo>
                  <a:pt x="366" y="136518"/>
                </a:lnTo>
                <a:lnTo>
                  <a:pt x="193" y="139629"/>
                </a:lnTo>
                <a:lnTo>
                  <a:pt x="0" y="145732"/>
                </a:lnTo>
                <a:lnTo>
                  <a:pt x="942" y="147756"/>
                </a:lnTo>
                <a:lnTo>
                  <a:pt x="2563" y="149106"/>
                </a:lnTo>
                <a:lnTo>
                  <a:pt x="4638" y="150006"/>
                </a:lnTo>
                <a:lnTo>
                  <a:pt x="7013" y="150605"/>
                </a:lnTo>
                <a:lnTo>
                  <a:pt x="9591" y="151005"/>
                </a:lnTo>
                <a:lnTo>
                  <a:pt x="12302" y="151272"/>
                </a:lnTo>
                <a:lnTo>
                  <a:pt x="15103" y="151449"/>
                </a:lnTo>
                <a:lnTo>
                  <a:pt x="17963" y="151568"/>
                </a:lnTo>
                <a:lnTo>
                  <a:pt x="24783" y="151700"/>
                </a:lnTo>
                <a:lnTo>
                  <a:pt x="34437" y="151758"/>
                </a:lnTo>
                <a:lnTo>
                  <a:pt x="39792" y="150781"/>
                </a:lnTo>
                <a:lnTo>
                  <a:pt x="45348" y="149138"/>
                </a:lnTo>
                <a:lnTo>
                  <a:pt x="51040" y="147051"/>
                </a:lnTo>
                <a:lnTo>
                  <a:pt x="56821" y="144666"/>
                </a:lnTo>
                <a:lnTo>
                  <a:pt x="62661" y="142085"/>
                </a:lnTo>
                <a:lnTo>
                  <a:pt x="68541" y="139372"/>
                </a:lnTo>
                <a:lnTo>
                  <a:pt x="73454" y="135579"/>
                </a:lnTo>
                <a:lnTo>
                  <a:pt x="77723" y="131066"/>
                </a:lnTo>
                <a:lnTo>
                  <a:pt x="81562" y="126073"/>
                </a:lnTo>
                <a:lnTo>
                  <a:pt x="85115" y="121751"/>
                </a:lnTo>
                <a:lnTo>
                  <a:pt x="88476" y="117879"/>
                </a:lnTo>
                <a:lnTo>
                  <a:pt x="91711" y="114305"/>
                </a:lnTo>
                <a:lnTo>
                  <a:pt x="94861" y="109937"/>
                </a:lnTo>
                <a:lnTo>
                  <a:pt x="97954" y="105042"/>
                </a:lnTo>
                <a:lnTo>
                  <a:pt x="101009" y="99794"/>
                </a:lnTo>
                <a:lnTo>
                  <a:pt x="104039" y="95303"/>
                </a:lnTo>
                <a:lnTo>
                  <a:pt x="107052" y="91316"/>
                </a:lnTo>
                <a:lnTo>
                  <a:pt x="110055" y="87667"/>
                </a:lnTo>
                <a:lnTo>
                  <a:pt x="112056" y="83249"/>
                </a:lnTo>
                <a:lnTo>
                  <a:pt x="113390" y="78320"/>
                </a:lnTo>
                <a:lnTo>
                  <a:pt x="114280" y="73049"/>
                </a:lnTo>
                <a:lnTo>
                  <a:pt x="114872" y="67551"/>
                </a:lnTo>
                <a:lnTo>
                  <a:pt x="115268" y="61901"/>
                </a:lnTo>
                <a:lnTo>
                  <a:pt x="115707" y="51324"/>
                </a:lnTo>
                <a:lnTo>
                  <a:pt x="115955" y="39791"/>
                </a:lnTo>
                <a:lnTo>
                  <a:pt x="116013" y="33229"/>
                </a:lnTo>
                <a:lnTo>
                  <a:pt x="115035" y="30090"/>
                </a:lnTo>
                <a:lnTo>
                  <a:pt x="113390" y="27006"/>
                </a:lnTo>
                <a:lnTo>
                  <a:pt x="111299" y="23957"/>
                </a:lnTo>
                <a:lnTo>
                  <a:pt x="109906" y="20932"/>
                </a:lnTo>
                <a:lnTo>
                  <a:pt x="108977" y="17924"/>
                </a:lnTo>
                <a:lnTo>
                  <a:pt x="108358" y="14926"/>
                </a:lnTo>
                <a:lnTo>
                  <a:pt x="106952" y="11935"/>
                </a:lnTo>
                <a:lnTo>
                  <a:pt x="105022" y="8949"/>
                </a:lnTo>
                <a:lnTo>
                  <a:pt x="102741" y="5966"/>
                </a:lnTo>
                <a:lnTo>
                  <a:pt x="100227" y="3977"/>
                </a:lnTo>
                <a:lnTo>
                  <a:pt x="97558" y="2652"/>
                </a:lnTo>
                <a:lnTo>
                  <a:pt x="94786" y="1768"/>
                </a:lnTo>
                <a:lnTo>
                  <a:pt x="91944" y="1178"/>
                </a:lnTo>
                <a:lnTo>
                  <a:pt x="89056" y="786"/>
                </a:lnTo>
                <a:lnTo>
                  <a:pt x="86137" y="524"/>
                </a:lnTo>
                <a:lnTo>
                  <a:pt x="84192" y="1341"/>
                </a:lnTo>
                <a:lnTo>
                  <a:pt x="82895" y="2879"/>
                </a:lnTo>
                <a:lnTo>
                  <a:pt x="82031" y="4896"/>
                </a:lnTo>
                <a:lnTo>
                  <a:pt x="80461" y="6240"/>
                </a:lnTo>
                <a:lnTo>
                  <a:pt x="78421" y="7137"/>
                </a:lnTo>
                <a:lnTo>
                  <a:pt x="71361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54"/>
          <p:cNvSpPr/>
          <p:nvPr/>
        </p:nvSpPr>
        <p:spPr>
          <a:xfrm>
            <a:off x="5904514" y="1071563"/>
            <a:ext cx="169265" cy="151781"/>
          </a:xfrm>
          <a:custGeom>
            <a:avLst/>
            <a:gdLst/>
            <a:ahLst/>
            <a:cxnLst/>
            <a:rect l="0" t="0" r="0" b="0"/>
            <a:pathLst>
              <a:path w="169265" h="151781">
                <a:moveTo>
                  <a:pt x="115676" y="0"/>
                </a:moveTo>
                <a:lnTo>
                  <a:pt x="107979" y="0"/>
                </a:lnTo>
                <a:lnTo>
                  <a:pt x="104641" y="2645"/>
                </a:lnTo>
                <a:lnTo>
                  <a:pt x="102360" y="4740"/>
                </a:lnTo>
                <a:lnTo>
                  <a:pt x="99845" y="6136"/>
                </a:lnTo>
                <a:lnTo>
                  <a:pt x="97177" y="7067"/>
                </a:lnTo>
                <a:lnTo>
                  <a:pt x="94404" y="7688"/>
                </a:lnTo>
                <a:lnTo>
                  <a:pt x="91562" y="9094"/>
                </a:lnTo>
                <a:lnTo>
                  <a:pt x="88674" y="11023"/>
                </a:lnTo>
                <a:lnTo>
                  <a:pt x="85756" y="13302"/>
                </a:lnTo>
                <a:lnTo>
                  <a:pt x="82817" y="15813"/>
                </a:lnTo>
                <a:lnTo>
                  <a:pt x="79865" y="18479"/>
                </a:lnTo>
                <a:lnTo>
                  <a:pt x="76903" y="21249"/>
                </a:lnTo>
                <a:lnTo>
                  <a:pt x="73935" y="25080"/>
                </a:lnTo>
                <a:lnTo>
                  <a:pt x="70964" y="29618"/>
                </a:lnTo>
                <a:lnTo>
                  <a:pt x="67988" y="34628"/>
                </a:lnTo>
                <a:lnTo>
                  <a:pt x="64020" y="38960"/>
                </a:lnTo>
                <a:lnTo>
                  <a:pt x="59386" y="42840"/>
                </a:lnTo>
                <a:lnTo>
                  <a:pt x="54311" y="46419"/>
                </a:lnTo>
                <a:lnTo>
                  <a:pt x="48941" y="51782"/>
                </a:lnTo>
                <a:lnTo>
                  <a:pt x="43375" y="58334"/>
                </a:lnTo>
                <a:lnTo>
                  <a:pt x="37678" y="65678"/>
                </a:lnTo>
                <a:lnTo>
                  <a:pt x="32886" y="71566"/>
                </a:lnTo>
                <a:lnTo>
                  <a:pt x="28698" y="76484"/>
                </a:lnTo>
                <a:lnTo>
                  <a:pt x="24912" y="80755"/>
                </a:lnTo>
                <a:lnTo>
                  <a:pt x="21396" y="85586"/>
                </a:lnTo>
                <a:lnTo>
                  <a:pt x="18058" y="90792"/>
                </a:lnTo>
                <a:lnTo>
                  <a:pt x="14840" y="96247"/>
                </a:lnTo>
                <a:lnTo>
                  <a:pt x="11701" y="101867"/>
                </a:lnTo>
                <a:lnTo>
                  <a:pt x="5565" y="113404"/>
                </a:lnTo>
                <a:lnTo>
                  <a:pt x="3531" y="118267"/>
                </a:lnTo>
                <a:lnTo>
                  <a:pt x="2175" y="122501"/>
                </a:lnTo>
                <a:lnTo>
                  <a:pt x="1271" y="126315"/>
                </a:lnTo>
                <a:lnTo>
                  <a:pt x="669" y="130843"/>
                </a:lnTo>
                <a:lnTo>
                  <a:pt x="267" y="135846"/>
                </a:lnTo>
                <a:lnTo>
                  <a:pt x="0" y="141165"/>
                </a:lnTo>
                <a:lnTo>
                  <a:pt x="814" y="144711"/>
                </a:lnTo>
                <a:lnTo>
                  <a:pt x="2350" y="147076"/>
                </a:lnTo>
                <a:lnTo>
                  <a:pt x="4368" y="148652"/>
                </a:lnTo>
                <a:lnTo>
                  <a:pt x="7700" y="149702"/>
                </a:lnTo>
                <a:lnTo>
                  <a:pt x="11907" y="150403"/>
                </a:lnTo>
                <a:lnTo>
                  <a:pt x="16699" y="150870"/>
                </a:lnTo>
                <a:lnTo>
                  <a:pt x="21880" y="151181"/>
                </a:lnTo>
                <a:lnTo>
                  <a:pt x="32934" y="151527"/>
                </a:lnTo>
                <a:lnTo>
                  <a:pt x="68060" y="151780"/>
                </a:lnTo>
                <a:lnTo>
                  <a:pt x="74000" y="150796"/>
                </a:lnTo>
                <a:lnTo>
                  <a:pt x="79946" y="149147"/>
                </a:lnTo>
                <a:lnTo>
                  <a:pt x="85896" y="147056"/>
                </a:lnTo>
                <a:lnTo>
                  <a:pt x="91850" y="144670"/>
                </a:lnTo>
                <a:lnTo>
                  <a:pt x="97806" y="142087"/>
                </a:lnTo>
                <a:lnTo>
                  <a:pt x="103763" y="139373"/>
                </a:lnTo>
                <a:lnTo>
                  <a:pt x="109720" y="135579"/>
                </a:lnTo>
                <a:lnTo>
                  <a:pt x="115679" y="131066"/>
                </a:lnTo>
                <a:lnTo>
                  <a:pt x="121638" y="126072"/>
                </a:lnTo>
                <a:lnTo>
                  <a:pt x="127597" y="121751"/>
                </a:lnTo>
                <a:lnTo>
                  <a:pt x="133556" y="117878"/>
                </a:lnTo>
                <a:lnTo>
                  <a:pt x="139516" y="114304"/>
                </a:lnTo>
                <a:lnTo>
                  <a:pt x="144482" y="109937"/>
                </a:lnTo>
                <a:lnTo>
                  <a:pt x="148786" y="105041"/>
                </a:lnTo>
                <a:lnTo>
                  <a:pt x="152649" y="99793"/>
                </a:lnTo>
                <a:lnTo>
                  <a:pt x="156217" y="95302"/>
                </a:lnTo>
                <a:lnTo>
                  <a:pt x="159589" y="91316"/>
                </a:lnTo>
                <a:lnTo>
                  <a:pt x="162831" y="87666"/>
                </a:lnTo>
                <a:lnTo>
                  <a:pt x="164992" y="83248"/>
                </a:lnTo>
                <a:lnTo>
                  <a:pt x="166432" y="78319"/>
                </a:lnTo>
                <a:lnTo>
                  <a:pt x="167392" y="73049"/>
                </a:lnTo>
                <a:lnTo>
                  <a:pt x="168033" y="68543"/>
                </a:lnTo>
                <a:lnTo>
                  <a:pt x="168460" y="64546"/>
                </a:lnTo>
                <a:lnTo>
                  <a:pt x="168744" y="60890"/>
                </a:lnTo>
                <a:lnTo>
                  <a:pt x="168934" y="57460"/>
                </a:lnTo>
                <a:lnTo>
                  <a:pt x="169145" y="51004"/>
                </a:lnTo>
                <a:lnTo>
                  <a:pt x="169264" y="41791"/>
                </a:lnTo>
                <a:lnTo>
                  <a:pt x="168287" y="38774"/>
                </a:lnTo>
                <a:lnTo>
                  <a:pt x="166643" y="35771"/>
                </a:lnTo>
                <a:lnTo>
                  <a:pt x="164553" y="32777"/>
                </a:lnTo>
                <a:lnTo>
                  <a:pt x="162166" y="30781"/>
                </a:lnTo>
                <a:lnTo>
                  <a:pt x="159582" y="29450"/>
                </a:lnTo>
                <a:lnTo>
                  <a:pt x="156866" y="28563"/>
                </a:lnTo>
                <a:lnTo>
                  <a:pt x="154063" y="26979"/>
                </a:lnTo>
                <a:lnTo>
                  <a:pt x="151199" y="24931"/>
                </a:lnTo>
                <a:lnTo>
                  <a:pt x="148298" y="22574"/>
                </a:lnTo>
                <a:lnTo>
                  <a:pt x="145371" y="21002"/>
                </a:lnTo>
                <a:lnTo>
                  <a:pt x="142425" y="19954"/>
                </a:lnTo>
                <a:lnTo>
                  <a:pt x="133556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55"/>
          <p:cNvSpPr/>
          <p:nvPr/>
        </p:nvSpPr>
        <p:spPr>
          <a:xfrm>
            <a:off x="6145345" y="839390"/>
            <a:ext cx="17878" cy="375048"/>
          </a:xfrm>
          <a:custGeom>
            <a:avLst/>
            <a:gdLst/>
            <a:ahLst/>
            <a:cxnLst/>
            <a:rect l="0" t="0" r="0" b="0"/>
            <a:pathLst>
              <a:path w="17878" h="375048">
                <a:moveTo>
                  <a:pt x="8937" y="0"/>
                </a:moveTo>
                <a:lnTo>
                  <a:pt x="8937" y="116258"/>
                </a:lnTo>
                <a:lnTo>
                  <a:pt x="7945" y="125130"/>
                </a:lnTo>
                <a:lnTo>
                  <a:pt x="6288" y="134022"/>
                </a:lnTo>
                <a:lnTo>
                  <a:pt x="4191" y="142926"/>
                </a:lnTo>
                <a:lnTo>
                  <a:pt x="2793" y="152831"/>
                </a:lnTo>
                <a:lnTo>
                  <a:pt x="1861" y="163403"/>
                </a:lnTo>
                <a:lnTo>
                  <a:pt x="1240" y="174420"/>
                </a:lnTo>
                <a:lnTo>
                  <a:pt x="550" y="194599"/>
                </a:lnTo>
                <a:lnTo>
                  <a:pt x="161" y="225339"/>
                </a:lnTo>
                <a:lnTo>
                  <a:pt x="0" y="316610"/>
                </a:lnTo>
                <a:lnTo>
                  <a:pt x="993" y="323191"/>
                </a:lnTo>
                <a:lnTo>
                  <a:pt x="2648" y="329562"/>
                </a:lnTo>
                <a:lnTo>
                  <a:pt x="4744" y="335794"/>
                </a:lnTo>
                <a:lnTo>
                  <a:pt x="6142" y="341933"/>
                </a:lnTo>
                <a:lnTo>
                  <a:pt x="7074" y="348010"/>
                </a:lnTo>
                <a:lnTo>
                  <a:pt x="7695" y="354046"/>
                </a:lnTo>
                <a:lnTo>
                  <a:pt x="9103" y="359062"/>
                </a:lnTo>
                <a:lnTo>
                  <a:pt x="11034" y="363398"/>
                </a:lnTo>
                <a:lnTo>
                  <a:pt x="17877" y="37504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56"/>
          <p:cNvSpPr/>
          <p:nvPr/>
        </p:nvSpPr>
        <p:spPr>
          <a:xfrm>
            <a:off x="6172731" y="946547"/>
            <a:ext cx="169088" cy="276821"/>
          </a:xfrm>
          <a:custGeom>
            <a:avLst/>
            <a:gdLst/>
            <a:ahLst/>
            <a:cxnLst/>
            <a:rect l="0" t="0" r="0" b="0"/>
            <a:pathLst>
              <a:path w="169088" h="276821">
                <a:moveTo>
                  <a:pt x="160340" y="0"/>
                </a:moveTo>
                <a:lnTo>
                  <a:pt x="155595" y="0"/>
                </a:lnTo>
                <a:lnTo>
                  <a:pt x="154196" y="992"/>
                </a:lnTo>
                <a:lnTo>
                  <a:pt x="153265" y="2646"/>
                </a:lnTo>
                <a:lnTo>
                  <a:pt x="151769" y="7688"/>
                </a:lnTo>
                <a:lnTo>
                  <a:pt x="146764" y="13302"/>
                </a:lnTo>
                <a:lnTo>
                  <a:pt x="138991" y="21249"/>
                </a:lnTo>
                <a:lnTo>
                  <a:pt x="136175" y="25080"/>
                </a:lnTo>
                <a:lnTo>
                  <a:pt x="133304" y="29619"/>
                </a:lnTo>
                <a:lnTo>
                  <a:pt x="130397" y="34628"/>
                </a:lnTo>
                <a:lnTo>
                  <a:pt x="126472" y="39953"/>
                </a:lnTo>
                <a:lnTo>
                  <a:pt x="121869" y="45487"/>
                </a:lnTo>
                <a:lnTo>
                  <a:pt x="116814" y="51160"/>
                </a:lnTo>
                <a:lnTo>
                  <a:pt x="105900" y="62756"/>
                </a:lnTo>
                <a:lnTo>
                  <a:pt x="82707" y="86369"/>
                </a:lnTo>
                <a:lnTo>
                  <a:pt x="76800" y="91314"/>
                </a:lnTo>
                <a:lnTo>
                  <a:pt x="70875" y="95602"/>
                </a:lnTo>
                <a:lnTo>
                  <a:pt x="64939" y="99454"/>
                </a:lnTo>
                <a:lnTo>
                  <a:pt x="58995" y="104005"/>
                </a:lnTo>
                <a:lnTo>
                  <a:pt x="53046" y="109024"/>
                </a:lnTo>
                <a:lnTo>
                  <a:pt x="47094" y="114355"/>
                </a:lnTo>
                <a:lnTo>
                  <a:pt x="41139" y="118900"/>
                </a:lnTo>
                <a:lnTo>
                  <a:pt x="35182" y="122923"/>
                </a:lnTo>
                <a:lnTo>
                  <a:pt x="29224" y="126597"/>
                </a:lnTo>
                <a:lnTo>
                  <a:pt x="24260" y="130039"/>
                </a:lnTo>
                <a:lnTo>
                  <a:pt x="19956" y="133325"/>
                </a:lnTo>
                <a:lnTo>
                  <a:pt x="16094" y="136508"/>
                </a:lnTo>
                <a:lnTo>
                  <a:pt x="12526" y="138630"/>
                </a:lnTo>
                <a:lnTo>
                  <a:pt x="9154" y="140045"/>
                </a:lnTo>
                <a:lnTo>
                  <a:pt x="1351" y="142316"/>
                </a:lnTo>
                <a:lnTo>
                  <a:pt x="712" y="143494"/>
                </a:lnTo>
                <a:lnTo>
                  <a:pt x="0" y="147450"/>
                </a:lnTo>
                <a:lnTo>
                  <a:pt x="803" y="148901"/>
                </a:lnTo>
                <a:lnTo>
                  <a:pt x="2332" y="149869"/>
                </a:lnTo>
                <a:lnTo>
                  <a:pt x="6680" y="150944"/>
                </a:lnTo>
                <a:lnTo>
                  <a:pt x="11923" y="151422"/>
                </a:lnTo>
                <a:lnTo>
                  <a:pt x="14712" y="151550"/>
                </a:lnTo>
                <a:lnTo>
                  <a:pt x="20458" y="151691"/>
                </a:lnTo>
                <a:lnTo>
                  <a:pt x="134379" y="151804"/>
                </a:lnTo>
                <a:lnTo>
                  <a:pt x="139060" y="152797"/>
                </a:lnTo>
                <a:lnTo>
                  <a:pt x="144167" y="154450"/>
                </a:lnTo>
                <a:lnTo>
                  <a:pt x="149558" y="156545"/>
                </a:lnTo>
                <a:lnTo>
                  <a:pt x="154145" y="157941"/>
                </a:lnTo>
                <a:lnTo>
                  <a:pt x="158196" y="158872"/>
                </a:lnTo>
                <a:lnTo>
                  <a:pt x="161890" y="159493"/>
                </a:lnTo>
                <a:lnTo>
                  <a:pt x="164354" y="160899"/>
                </a:lnTo>
                <a:lnTo>
                  <a:pt x="165996" y="162828"/>
                </a:lnTo>
                <a:lnTo>
                  <a:pt x="167090" y="165107"/>
                </a:lnTo>
                <a:lnTo>
                  <a:pt x="168307" y="170284"/>
                </a:lnTo>
                <a:lnTo>
                  <a:pt x="168848" y="176885"/>
                </a:lnTo>
                <a:lnTo>
                  <a:pt x="169087" y="186433"/>
                </a:lnTo>
                <a:lnTo>
                  <a:pt x="168158" y="190765"/>
                </a:lnTo>
                <a:lnTo>
                  <a:pt x="163098" y="201603"/>
                </a:lnTo>
                <a:lnTo>
                  <a:pt x="161566" y="208002"/>
                </a:lnTo>
                <a:lnTo>
                  <a:pt x="160164" y="212090"/>
                </a:lnTo>
                <a:lnTo>
                  <a:pt x="158236" y="216799"/>
                </a:lnTo>
                <a:lnTo>
                  <a:pt x="155957" y="221924"/>
                </a:lnTo>
                <a:lnTo>
                  <a:pt x="152452" y="226332"/>
                </a:lnTo>
                <a:lnTo>
                  <a:pt x="148128" y="230263"/>
                </a:lnTo>
                <a:lnTo>
                  <a:pt x="143260" y="233876"/>
                </a:lnTo>
                <a:lnTo>
                  <a:pt x="139021" y="237276"/>
                </a:lnTo>
                <a:lnTo>
                  <a:pt x="135200" y="240536"/>
                </a:lnTo>
                <a:lnTo>
                  <a:pt x="131661" y="243701"/>
                </a:lnTo>
                <a:lnTo>
                  <a:pt x="125080" y="249863"/>
                </a:lnTo>
                <a:lnTo>
                  <a:pt x="121935" y="252896"/>
                </a:lnTo>
                <a:lnTo>
                  <a:pt x="117851" y="255910"/>
                </a:lnTo>
                <a:lnTo>
                  <a:pt x="113142" y="258911"/>
                </a:lnTo>
                <a:lnTo>
                  <a:pt x="108016" y="261904"/>
                </a:lnTo>
                <a:lnTo>
                  <a:pt x="103605" y="263900"/>
                </a:lnTo>
                <a:lnTo>
                  <a:pt x="99672" y="265230"/>
                </a:lnTo>
                <a:lnTo>
                  <a:pt x="96056" y="266117"/>
                </a:lnTo>
                <a:lnTo>
                  <a:pt x="92652" y="267700"/>
                </a:lnTo>
                <a:lnTo>
                  <a:pt x="89390" y="269748"/>
                </a:lnTo>
                <a:lnTo>
                  <a:pt x="86221" y="272105"/>
                </a:lnTo>
                <a:lnTo>
                  <a:pt x="83116" y="273677"/>
                </a:lnTo>
                <a:lnTo>
                  <a:pt x="80053" y="274725"/>
                </a:lnTo>
                <a:lnTo>
                  <a:pt x="70946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57"/>
          <p:cNvSpPr/>
          <p:nvPr/>
        </p:nvSpPr>
        <p:spPr>
          <a:xfrm>
            <a:off x="5832462" y="1098352"/>
            <a:ext cx="8941" cy="17860"/>
          </a:xfrm>
          <a:custGeom>
            <a:avLst/>
            <a:gdLst/>
            <a:ahLst/>
            <a:cxnLst/>
            <a:rect l="0" t="0" r="0" b="0"/>
            <a:pathLst>
              <a:path w="8941" h="17860">
                <a:moveTo>
                  <a:pt x="0" y="0"/>
                </a:moveTo>
                <a:lnTo>
                  <a:pt x="0" y="17747"/>
                </a:lnTo>
                <a:lnTo>
                  <a:pt x="993" y="17784"/>
                </a:lnTo>
                <a:lnTo>
                  <a:pt x="8918" y="17859"/>
                </a:lnTo>
                <a:lnTo>
                  <a:pt x="8940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58"/>
          <p:cNvSpPr/>
          <p:nvPr/>
        </p:nvSpPr>
        <p:spPr>
          <a:xfrm>
            <a:off x="5993382" y="1080492"/>
            <a:ext cx="44688" cy="44650"/>
          </a:xfrm>
          <a:custGeom>
            <a:avLst/>
            <a:gdLst/>
            <a:ahLst/>
            <a:cxnLst/>
            <a:rect l="0" t="0" r="0" b="0"/>
            <a:pathLst>
              <a:path w="44688" h="44650">
                <a:moveTo>
                  <a:pt x="44687" y="0"/>
                </a:moveTo>
                <a:lnTo>
                  <a:pt x="19230" y="0"/>
                </a:lnTo>
                <a:lnTo>
                  <a:pt x="17784" y="992"/>
                </a:lnTo>
                <a:lnTo>
                  <a:pt x="15826" y="2646"/>
                </a:lnTo>
                <a:lnTo>
                  <a:pt x="10292" y="7688"/>
                </a:lnTo>
                <a:lnTo>
                  <a:pt x="9838" y="9094"/>
                </a:lnTo>
                <a:lnTo>
                  <a:pt x="9535" y="11024"/>
                </a:lnTo>
                <a:lnTo>
                  <a:pt x="9333" y="13302"/>
                </a:lnTo>
                <a:lnTo>
                  <a:pt x="8206" y="14821"/>
                </a:lnTo>
                <a:lnTo>
                  <a:pt x="6460" y="15834"/>
                </a:lnTo>
                <a:lnTo>
                  <a:pt x="1269" y="17459"/>
                </a:lnTo>
                <a:lnTo>
                  <a:pt x="843" y="18585"/>
                </a:lnTo>
                <a:lnTo>
                  <a:pt x="558" y="20328"/>
                </a:lnTo>
                <a:lnTo>
                  <a:pt x="103" y="25513"/>
                </a:lnTo>
                <a:lnTo>
                  <a:pt x="41" y="28868"/>
                </a:lnTo>
                <a:lnTo>
                  <a:pt x="0" y="34366"/>
                </a:lnTo>
                <a:lnTo>
                  <a:pt x="990" y="35809"/>
                </a:lnTo>
                <a:lnTo>
                  <a:pt x="2643" y="37763"/>
                </a:lnTo>
                <a:lnTo>
                  <a:pt x="8821" y="44529"/>
                </a:lnTo>
                <a:lnTo>
                  <a:pt x="9850" y="44569"/>
                </a:lnTo>
                <a:lnTo>
                  <a:pt x="18027" y="44642"/>
                </a:lnTo>
                <a:lnTo>
                  <a:pt x="22244" y="44646"/>
                </a:lnTo>
                <a:lnTo>
                  <a:pt x="23765" y="43654"/>
                </a:lnTo>
                <a:lnTo>
                  <a:pt x="24780" y="42001"/>
                </a:lnTo>
                <a:lnTo>
                  <a:pt x="26793" y="35767"/>
                </a:lnTo>
                <a:lnTo>
                  <a:pt x="26808" y="35719"/>
                </a:lnTo>
                <a:lnTo>
                  <a:pt x="26808" y="446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59"/>
          <p:cNvSpPr/>
          <p:nvPr/>
        </p:nvSpPr>
        <p:spPr>
          <a:xfrm>
            <a:off x="6628074" y="848320"/>
            <a:ext cx="26818" cy="357189"/>
          </a:xfrm>
          <a:custGeom>
            <a:avLst/>
            <a:gdLst/>
            <a:ahLst/>
            <a:cxnLst/>
            <a:rect l="0" t="0" r="0" b="0"/>
            <a:pathLst>
              <a:path w="26818" h="357189">
                <a:moveTo>
                  <a:pt x="26817" y="0"/>
                </a:moveTo>
                <a:lnTo>
                  <a:pt x="26817" y="86368"/>
                </a:lnTo>
                <a:lnTo>
                  <a:pt x="25825" y="93297"/>
                </a:lnTo>
                <a:lnTo>
                  <a:pt x="24169" y="100894"/>
                </a:lnTo>
                <a:lnTo>
                  <a:pt x="22072" y="108934"/>
                </a:lnTo>
                <a:lnTo>
                  <a:pt x="20674" y="116279"/>
                </a:lnTo>
                <a:lnTo>
                  <a:pt x="19742" y="123160"/>
                </a:lnTo>
                <a:lnTo>
                  <a:pt x="19120" y="129732"/>
                </a:lnTo>
                <a:lnTo>
                  <a:pt x="18706" y="137090"/>
                </a:lnTo>
                <a:lnTo>
                  <a:pt x="18247" y="153202"/>
                </a:lnTo>
                <a:lnTo>
                  <a:pt x="17987" y="179008"/>
                </a:lnTo>
                <a:lnTo>
                  <a:pt x="18944" y="187800"/>
                </a:lnTo>
                <a:lnTo>
                  <a:pt x="20575" y="196637"/>
                </a:lnTo>
                <a:lnTo>
                  <a:pt x="22656" y="205506"/>
                </a:lnTo>
                <a:lnTo>
                  <a:pt x="24042" y="214394"/>
                </a:lnTo>
                <a:lnTo>
                  <a:pt x="24968" y="223297"/>
                </a:lnTo>
                <a:lnTo>
                  <a:pt x="25584" y="232208"/>
                </a:lnTo>
                <a:lnTo>
                  <a:pt x="25995" y="241126"/>
                </a:lnTo>
                <a:lnTo>
                  <a:pt x="26452" y="258972"/>
                </a:lnTo>
                <a:lnTo>
                  <a:pt x="26709" y="281013"/>
                </a:lnTo>
                <a:lnTo>
                  <a:pt x="25752" y="287553"/>
                </a:lnTo>
                <a:lnTo>
                  <a:pt x="24121" y="293897"/>
                </a:lnTo>
                <a:lnTo>
                  <a:pt x="22039" y="300111"/>
                </a:lnTo>
                <a:lnTo>
                  <a:pt x="20652" y="306238"/>
                </a:lnTo>
                <a:lnTo>
                  <a:pt x="19728" y="312308"/>
                </a:lnTo>
                <a:lnTo>
                  <a:pt x="19112" y="318338"/>
                </a:lnTo>
                <a:lnTo>
                  <a:pt x="17707" y="324343"/>
                </a:lnTo>
                <a:lnTo>
                  <a:pt x="15777" y="330330"/>
                </a:lnTo>
                <a:lnTo>
                  <a:pt x="13498" y="336306"/>
                </a:lnTo>
                <a:lnTo>
                  <a:pt x="11979" y="341282"/>
                </a:lnTo>
                <a:lnTo>
                  <a:pt x="10965" y="345592"/>
                </a:lnTo>
                <a:lnTo>
                  <a:pt x="10290" y="349457"/>
                </a:lnTo>
                <a:lnTo>
                  <a:pt x="8846" y="352034"/>
                </a:lnTo>
                <a:lnTo>
                  <a:pt x="6891" y="353752"/>
                </a:lnTo>
                <a:lnTo>
                  <a:pt x="0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60"/>
          <p:cNvSpPr/>
          <p:nvPr/>
        </p:nvSpPr>
        <p:spPr>
          <a:xfrm>
            <a:off x="6753226" y="1080492"/>
            <a:ext cx="8941" cy="98228"/>
          </a:xfrm>
          <a:custGeom>
            <a:avLst/>
            <a:gdLst/>
            <a:ahLst/>
            <a:cxnLst/>
            <a:rect l="0" t="0" r="0" b="0"/>
            <a:pathLst>
              <a:path w="8941" h="98228">
                <a:moveTo>
                  <a:pt x="8940" y="0"/>
                </a:moveTo>
                <a:lnTo>
                  <a:pt x="1242" y="7688"/>
                </a:lnTo>
                <a:lnTo>
                  <a:pt x="828" y="9094"/>
                </a:lnTo>
                <a:lnTo>
                  <a:pt x="552" y="11024"/>
                </a:lnTo>
                <a:lnTo>
                  <a:pt x="368" y="13302"/>
                </a:lnTo>
                <a:lnTo>
                  <a:pt x="245" y="16806"/>
                </a:lnTo>
                <a:lnTo>
                  <a:pt x="48" y="34041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789351" y="937985"/>
            <a:ext cx="10683" cy="8563"/>
          </a:xfrm>
          <a:custGeom>
            <a:avLst/>
            <a:gdLst/>
            <a:ahLst/>
            <a:cxnLst/>
            <a:rect l="0" t="0" r="0" b="0"/>
            <a:pathLst>
              <a:path w="10683" h="8563">
                <a:moveTo>
                  <a:pt x="8571" y="8562"/>
                </a:moveTo>
                <a:lnTo>
                  <a:pt x="8571" y="3821"/>
                </a:lnTo>
                <a:lnTo>
                  <a:pt x="7578" y="2425"/>
                </a:lnTo>
                <a:lnTo>
                  <a:pt x="5923" y="1494"/>
                </a:lnTo>
                <a:lnTo>
                  <a:pt x="874" y="0"/>
                </a:lnTo>
                <a:lnTo>
                  <a:pt x="460" y="870"/>
                </a:lnTo>
                <a:lnTo>
                  <a:pt x="184" y="2442"/>
                </a:lnTo>
                <a:lnTo>
                  <a:pt x="0" y="4482"/>
                </a:lnTo>
                <a:lnTo>
                  <a:pt x="870" y="5842"/>
                </a:lnTo>
                <a:lnTo>
                  <a:pt x="2445" y="6748"/>
                </a:lnTo>
                <a:lnTo>
                  <a:pt x="7362" y="8204"/>
                </a:lnTo>
                <a:lnTo>
                  <a:pt x="8758" y="8323"/>
                </a:lnTo>
                <a:lnTo>
                  <a:pt x="10682" y="8403"/>
                </a:lnTo>
                <a:close/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62"/>
          <p:cNvSpPr/>
          <p:nvPr/>
        </p:nvSpPr>
        <p:spPr>
          <a:xfrm>
            <a:off x="6869439" y="839390"/>
            <a:ext cx="44697" cy="330400"/>
          </a:xfrm>
          <a:custGeom>
            <a:avLst/>
            <a:gdLst/>
            <a:ahLst/>
            <a:cxnLst/>
            <a:rect l="0" t="0" r="0" b="0"/>
            <a:pathLst>
              <a:path w="44697" h="330400">
                <a:moveTo>
                  <a:pt x="44696" y="0"/>
                </a:moveTo>
                <a:lnTo>
                  <a:pt x="44696" y="4741"/>
                </a:lnTo>
                <a:lnTo>
                  <a:pt x="43704" y="7130"/>
                </a:lnTo>
                <a:lnTo>
                  <a:pt x="42048" y="9714"/>
                </a:lnTo>
                <a:lnTo>
                  <a:pt x="39952" y="12429"/>
                </a:lnTo>
                <a:lnTo>
                  <a:pt x="38553" y="15232"/>
                </a:lnTo>
                <a:lnTo>
                  <a:pt x="37622" y="18092"/>
                </a:lnTo>
                <a:lnTo>
                  <a:pt x="36586" y="24908"/>
                </a:lnTo>
                <a:lnTo>
                  <a:pt x="36126" y="34552"/>
                </a:lnTo>
                <a:lnTo>
                  <a:pt x="35867" y="51138"/>
                </a:lnTo>
                <a:lnTo>
                  <a:pt x="35759" y="134473"/>
                </a:lnTo>
                <a:lnTo>
                  <a:pt x="34765" y="143227"/>
                </a:lnTo>
                <a:lnTo>
                  <a:pt x="33109" y="152039"/>
                </a:lnTo>
                <a:lnTo>
                  <a:pt x="31012" y="160891"/>
                </a:lnTo>
                <a:lnTo>
                  <a:pt x="29614" y="169769"/>
                </a:lnTo>
                <a:lnTo>
                  <a:pt x="28683" y="178664"/>
                </a:lnTo>
                <a:lnTo>
                  <a:pt x="28060" y="187570"/>
                </a:lnTo>
                <a:lnTo>
                  <a:pt x="27647" y="196484"/>
                </a:lnTo>
                <a:lnTo>
                  <a:pt x="27187" y="214327"/>
                </a:lnTo>
                <a:lnTo>
                  <a:pt x="26927" y="236366"/>
                </a:lnTo>
                <a:lnTo>
                  <a:pt x="25897" y="242905"/>
                </a:lnTo>
                <a:lnTo>
                  <a:pt x="24218" y="249250"/>
                </a:lnTo>
                <a:lnTo>
                  <a:pt x="22105" y="255464"/>
                </a:lnTo>
                <a:lnTo>
                  <a:pt x="20696" y="261590"/>
                </a:lnTo>
                <a:lnTo>
                  <a:pt x="19758" y="267659"/>
                </a:lnTo>
                <a:lnTo>
                  <a:pt x="19130" y="273690"/>
                </a:lnTo>
                <a:lnTo>
                  <a:pt x="17720" y="279695"/>
                </a:lnTo>
                <a:lnTo>
                  <a:pt x="15786" y="285682"/>
                </a:lnTo>
                <a:lnTo>
                  <a:pt x="13504" y="291658"/>
                </a:lnTo>
                <a:lnTo>
                  <a:pt x="11982" y="296634"/>
                </a:lnTo>
                <a:lnTo>
                  <a:pt x="10967" y="300944"/>
                </a:lnTo>
                <a:lnTo>
                  <a:pt x="10291" y="304809"/>
                </a:lnTo>
                <a:lnTo>
                  <a:pt x="8847" y="308378"/>
                </a:lnTo>
                <a:lnTo>
                  <a:pt x="6892" y="311750"/>
                </a:lnTo>
                <a:lnTo>
                  <a:pt x="1361" y="319549"/>
                </a:lnTo>
                <a:lnTo>
                  <a:pt x="604" y="323262"/>
                </a:lnTo>
                <a:lnTo>
                  <a:pt x="0" y="3303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63"/>
          <p:cNvSpPr/>
          <p:nvPr/>
        </p:nvSpPr>
        <p:spPr>
          <a:xfrm>
            <a:off x="6918035" y="892969"/>
            <a:ext cx="139133" cy="312540"/>
          </a:xfrm>
          <a:custGeom>
            <a:avLst/>
            <a:gdLst/>
            <a:ahLst/>
            <a:cxnLst/>
            <a:rect l="0" t="0" r="0" b="0"/>
            <a:pathLst>
              <a:path w="139133" h="312540">
                <a:moveTo>
                  <a:pt x="130192" y="0"/>
                </a:moveTo>
                <a:lnTo>
                  <a:pt x="130192" y="7688"/>
                </a:lnTo>
                <a:lnTo>
                  <a:pt x="127544" y="11023"/>
                </a:lnTo>
                <a:lnTo>
                  <a:pt x="125447" y="13302"/>
                </a:lnTo>
                <a:lnTo>
                  <a:pt x="124048" y="16805"/>
                </a:lnTo>
                <a:lnTo>
                  <a:pt x="122496" y="25990"/>
                </a:lnTo>
                <a:lnTo>
                  <a:pt x="121088" y="31217"/>
                </a:lnTo>
                <a:lnTo>
                  <a:pt x="119156" y="36686"/>
                </a:lnTo>
                <a:lnTo>
                  <a:pt x="116875" y="42317"/>
                </a:lnTo>
                <a:lnTo>
                  <a:pt x="113368" y="48055"/>
                </a:lnTo>
                <a:lnTo>
                  <a:pt x="109044" y="53864"/>
                </a:lnTo>
                <a:lnTo>
                  <a:pt x="104174" y="59722"/>
                </a:lnTo>
                <a:lnTo>
                  <a:pt x="99934" y="64619"/>
                </a:lnTo>
                <a:lnTo>
                  <a:pt x="96115" y="68876"/>
                </a:lnTo>
                <a:lnTo>
                  <a:pt x="92575" y="72706"/>
                </a:lnTo>
                <a:lnTo>
                  <a:pt x="78102" y="87578"/>
                </a:lnTo>
                <a:lnTo>
                  <a:pt x="6928" y="158848"/>
                </a:lnTo>
                <a:lnTo>
                  <a:pt x="6298" y="160469"/>
                </a:lnTo>
                <a:lnTo>
                  <a:pt x="5599" y="164916"/>
                </a:lnTo>
                <a:lnTo>
                  <a:pt x="4419" y="166498"/>
                </a:lnTo>
                <a:lnTo>
                  <a:pt x="2639" y="167554"/>
                </a:lnTo>
                <a:lnTo>
                  <a:pt x="460" y="168257"/>
                </a:lnTo>
                <a:lnTo>
                  <a:pt x="0" y="169718"/>
                </a:lnTo>
                <a:lnTo>
                  <a:pt x="686" y="171684"/>
                </a:lnTo>
                <a:lnTo>
                  <a:pt x="4180" y="177229"/>
                </a:lnTo>
                <a:lnTo>
                  <a:pt x="5460" y="177684"/>
                </a:lnTo>
                <a:lnTo>
                  <a:pt x="9531" y="178189"/>
                </a:lnTo>
                <a:lnTo>
                  <a:pt x="12006" y="178324"/>
                </a:lnTo>
                <a:lnTo>
                  <a:pt x="17408" y="178474"/>
                </a:lnTo>
                <a:lnTo>
                  <a:pt x="42574" y="178583"/>
                </a:lnTo>
                <a:lnTo>
                  <a:pt x="46948" y="179579"/>
                </a:lnTo>
                <a:lnTo>
                  <a:pt x="51851" y="181235"/>
                </a:lnTo>
                <a:lnTo>
                  <a:pt x="57106" y="183331"/>
                </a:lnTo>
                <a:lnTo>
                  <a:pt x="62595" y="185720"/>
                </a:lnTo>
                <a:lnTo>
                  <a:pt x="73994" y="191021"/>
                </a:lnTo>
                <a:lnTo>
                  <a:pt x="91578" y="199584"/>
                </a:lnTo>
                <a:lnTo>
                  <a:pt x="96504" y="202509"/>
                </a:lnTo>
                <a:lnTo>
                  <a:pt x="100780" y="205451"/>
                </a:lnTo>
                <a:lnTo>
                  <a:pt x="104625" y="208405"/>
                </a:lnTo>
                <a:lnTo>
                  <a:pt x="108181" y="211366"/>
                </a:lnTo>
                <a:lnTo>
                  <a:pt x="111545" y="214333"/>
                </a:lnTo>
                <a:lnTo>
                  <a:pt x="117931" y="220274"/>
                </a:lnTo>
                <a:lnTo>
                  <a:pt x="124082" y="226222"/>
                </a:lnTo>
                <a:lnTo>
                  <a:pt x="126118" y="229198"/>
                </a:lnTo>
                <a:lnTo>
                  <a:pt x="128381" y="235149"/>
                </a:lnTo>
                <a:lnTo>
                  <a:pt x="129387" y="243748"/>
                </a:lnTo>
                <a:lnTo>
                  <a:pt x="129835" y="253191"/>
                </a:lnTo>
                <a:lnTo>
                  <a:pt x="130033" y="260696"/>
                </a:lnTo>
                <a:lnTo>
                  <a:pt x="130145" y="275240"/>
                </a:lnTo>
                <a:lnTo>
                  <a:pt x="131155" y="279735"/>
                </a:lnTo>
                <a:lnTo>
                  <a:pt x="136327" y="290803"/>
                </a:lnTo>
                <a:lnTo>
                  <a:pt x="138301" y="300366"/>
                </a:lnTo>
                <a:lnTo>
                  <a:pt x="138968" y="309840"/>
                </a:lnTo>
                <a:lnTo>
                  <a:pt x="139132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64"/>
          <p:cNvSpPr/>
          <p:nvPr/>
        </p:nvSpPr>
        <p:spPr>
          <a:xfrm>
            <a:off x="7119742" y="1026918"/>
            <a:ext cx="151448" cy="178068"/>
          </a:xfrm>
          <a:custGeom>
            <a:avLst/>
            <a:gdLst/>
            <a:ahLst/>
            <a:cxnLst/>
            <a:rect l="0" t="0" r="0" b="0"/>
            <a:pathLst>
              <a:path w="151448" h="178068">
                <a:moveTo>
                  <a:pt x="0" y="53574"/>
                </a:moveTo>
                <a:lnTo>
                  <a:pt x="4746" y="58315"/>
                </a:lnTo>
                <a:lnTo>
                  <a:pt x="7137" y="59711"/>
                </a:lnTo>
                <a:lnTo>
                  <a:pt x="9724" y="60642"/>
                </a:lnTo>
                <a:lnTo>
                  <a:pt x="12443" y="61262"/>
                </a:lnTo>
                <a:lnTo>
                  <a:pt x="16241" y="61676"/>
                </a:lnTo>
                <a:lnTo>
                  <a:pt x="20761" y="61952"/>
                </a:lnTo>
                <a:lnTo>
                  <a:pt x="30086" y="62259"/>
                </a:lnTo>
                <a:lnTo>
                  <a:pt x="41913" y="62431"/>
                </a:lnTo>
                <a:lnTo>
                  <a:pt x="81793" y="62501"/>
                </a:lnTo>
                <a:lnTo>
                  <a:pt x="86313" y="61510"/>
                </a:lnTo>
                <a:lnTo>
                  <a:pt x="91314" y="59857"/>
                </a:lnTo>
                <a:lnTo>
                  <a:pt x="96634" y="57762"/>
                </a:lnTo>
                <a:lnTo>
                  <a:pt x="101174" y="56366"/>
                </a:lnTo>
                <a:lnTo>
                  <a:pt x="105195" y="55436"/>
                </a:lnTo>
                <a:lnTo>
                  <a:pt x="108866" y="54815"/>
                </a:lnTo>
                <a:lnTo>
                  <a:pt x="112309" y="53409"/>
                </a:lnTo>
                <a:lnTo>
                  <a:pt x="115597" y="51480"/>
                </a:lnTo>
                <a:lnTo>
                  <a:pt x="118782" y="49201"/>
                </a:lnTo>
                <a:lnTo>
                  <a:pt x="121899" y="47682"/>
                </a:lnTo>
                <a:lnTo>
                  <a:pt x="124969" y="46670"/>
                </a:lnTo>
                <a:lnTo>
                  <a:pt x="128011" y="45995"/>
                </a:lnTo>
                <a:lnTo>
                  <a:pt x="131031" y="44552"/>
                </a:lnTo>
                <a:lnTo>
                  <a:pt x="134037" y="42599"/>
                </a:lnTo>
                <a:lnTo>
                  <a:pt x="137035" y="40304"/>
                </a:lnTo>
                <a:lnTo>
                  <a:pt x="140027" y="37782"/>
                </a:lnTo>
                <a:lnTo>
                  <a:pt x="143015" y="35109"/>
                </a:lnTo>
                <a:lnTo>
                  <a:pt x="146001" y="32334"/>
                </a:lnTo>
                <a:lnTo>
                  <a:pt x="147991" y="29492"/>
                </a:lnTo>
                <a:lnTo>
                  <a:pt x="149317" y="26605"/>
                </a:lnTo>
                <a:lnTo>
                  <a:pt x="151447" y="19584"/>
                </a:lnTo>
                <a:lnTo>
                  <a:pt x="150627" y="18016"/>
                </a:lnTo>
                <a:lnTo>
                  <a:pt x="147069" y="13627"/>
                </a:lnTo>
                <a:lnTo>
                  <a:pt x="145724" y="11068"/>
                </a:lnTo>
                <a:lnTo>
                  <a:pt x="144228" y="5578"/>
                </a:lnTo>
                <a:lnTo>
                  <a:pt x="142836" y="3717"/>
                </a:lnTo>
                <a:lnTo>
                  <a:pt x="140915" y="2477"/>
                </a:lnTo>
                <a:lnTo>
                  <a:pt x="138641" y="1650"/>
                </a:lnTo>
                <a:lnTo>
                  <a:pt x="136131" y="1099"/>
                </a:lnTo>
                <a:lnTo>
                  <a:pt x="133466" y="731"/>
                </a:lnTo>
                <a:lnTo>
                  <a:pt x="130694" y="486"/>
                </a:lnTo>
                <a:lnTo>
                  <a:pt x="127854" y="323"/>
                </a:lnTo>
                <a:lnTo>
                  <a:pt x="122049" y="141"/>
                </a:lnTo>
                <a:lnTo>
                  <a:pt x="86780" y="0"/>
                </a:lnTo>
                <a:lnTo>
                  <a:pt x="82685" y="991"/>
                </a:lnTo>
                <a:lnTo>
                  <a:pt x="77969" y="2643"/>
                </a:lnTo>
                <a:lnTo>
                  <a:pt x="72838" y="4738"/>
                </a:lnTo>
                <a:lnTo>
                  <a:pt x="68424" y="8118"/>
                </a:lnTo>
                <a:lnTo>
                  <a:pt x="64488" y="12356"/>
                </a:lnTo>
                <a:lnTo>
                  <a:pt x="60872" y="17166"/>
                </a:lnTo>
                <a:lnTo>
                  <a:pt x="56473" y="21364"/>
                </a:lnTo>
                <a:lnTo>
                  <a:pt x="51554" y="25156"/>
                </a:lnTo>
                <a:lnTo>
                  <a:pt x="46290" y="28675"/>
                </a:lnTo>
                <a:lnTo>
                  <a:pt x="41786" y="32014"/>
                </a:lnTo>
                <a:lnTo>
                  <a:pt x="37789" y="35232"/>
                </a:lnTo>
                <a:lnTo>
                  <a:pt x="34133" y="38369"/>
                </a:lnTo>
                <a:lnTo>
                  <a:pt x="30701" y="42445"/>
                </a:lnTo>
                <a:lnTo>
                  <a:pt x="27421" y="47147"/>
                </a:lnTo>
                <a:lnTo>
                  <a:pt x="24241" y="52266"/>
                </a:lnTo>
                <a:lnTo>
                  <a:pt x="22120" y="56671"/>
                </a:lnTo>
                <a:lnTo>
                  <a:pt x="20706" y="60600"/>
                </a:lnTo>
                <a:lnTo>
                  <a:pt x="19764" y="64211"/>
                </a:lnTo>
                <a:lnTo>
                  <a:pt x="18142" y="68603"/>
                </a:lnTo>
                <a:lnTo>
                  <a:pt x="16068" y="73515"/>
                </a:lnTo>
                <a:lnTo>
                  <a:pt x="13692" y="78774"/>
                </a:lnTo>
                <a:lnTo>
                  <a:pt x="12109" y="83273"/>
                </a:lnTo>
                <a:lnTo>
                  <a:pt x="11052" y="87264"/>
                </a:lnTo>
                <a:lnTo>
                  <a:pt x="10348" y="90917"/>
                </a:lnTo>
                <a:lnTo>
                  <a:pt x="9878" y="95336"/>
                </a:lnTo>
                <a:lnTo>
                  <a:pt x="9566" y="100267"/>
                </a:lnTo>
                <a:lnTo>
                  <a:pt x="9356" y="105539"/>
                </a:lnTo>
                <a:lnTo>
                  <a:pt x="10211" y="110045"/>
                </a:lnTo>
                <a:lnTo>
                  <a:pt x="11775" y="114042"/>
                </a:lnTo>
                <a:lnTo>
                  <a:pt x="13809" y="117698"/>
                </a:lnTo>
                <a:lnTo>
                  <a:pt x="15166" y="121128"/>
                </a:lnTo>
                <a:lnTo>
                  <a:pt x="16071" y="124407"/>
                </a:lnTo>
                <a:lnTo>
                  <a:pt x="16673" y="127585"/>
                </a:lnTo>
                <a:lnTo>
                  <a:pt x="18068" y="130696"/>
                </a:lnTo>
                <a:lnTo>
                  <a:pt x="19992" y="133762"/>
                </a:lnTo>
                <a:lnTo>
                  <a:pt x="22268" y="136798"/>
                </a:lnTo>
                <a:lnTo>
                  <a:pt x="24778" y="139815"/>
                </a:lnTo>
                <a:lnTo>
                  <a:pt x="27446" y="142818"/>
                </a:lnTo>
                <a:lnTo>
                  <a:pt x="33057" y="148801"/>
                </a:lnTo>
                <a:lnTo>
                  <a:pt x="47714" y="163704"/>
                </a:lnTo>
                <a:lnTo>
                  <a:pt x="51675" y="166681"/>
                </a:lnTo>
                <a:lnTo>
                  <a:pt x="56302" y="169659"/>
                </a:lnTo>
                <a:lnTo>
                  <a:pt x="61374" y="172636"/>
                </a:lnTo>
                <a:lnTo>
                  <a:pt x="66741" y="174620"/>
                </a:lnTo>
                <a:lnTo>
                  <a:pt x="72305" y="175943"/>
                </a:lnTo>
                <a:lnTo>
                  <a:pt x="78002" y="176825"/>
                </a:lnTo>
                <a:lnTo>
                  <a:pt x="83786" y="177414"/>
                </a:lnTo>
                <a:lnTo>
                  <a:pt x="89629" y="177806"/>
                </a:lnTo>
                <a:lnTo>
                  <a:pt x="95510" y="178067"/>
                </a:lnTo>
                <a:lnTo>
                  <a:pt x="101418" y="177249"/>
                </a:lnTo>
                <a:lnTo>
                  <a:pt x="107343" y="175711"/>
                </a:lnTo>
                <a:lnTo>
                  <a:pt x="113279" y="173694"/>
                </a:lnTo>
                <a:lnTo>
                  <a:pt x="118230" y="172350"/>
                </a:lnTo>
                <a:lnTo>
                  <a:pt x="122524" y="171453"/>
                </a:lnTo>
                <a:lnTo>
                  <a:pt x="134092" y="1696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65"/>
          <p:cNvSpPr/>
          <p:nvPr/>
        </p:nvSpPr>
        <p:spPr>
          <a:xfrm>
            <a:off x="7414781" y="910828"/>
            <a:ext cx="53601" cy="62386"/>
          </a:xfrm>
          <a:custGeom>
            <a:avLst/>
            <a:gdLst/>
            <a:ahLst/>
            <a:cxnLst/>
            <a:rect l="0" t="0" r="0" b="0"/>
            <a:pathLst>
              <a:path w="53601" h="62386">
                <a:moveTo>
                  <a:pt x="53600" y="0"/>
                </a:moveTo>
                <a:lnTo>
                  <a:pt x="39948" y="0"/>
                </a:lnTo>
                <a:lnTo>
                  <a:pt x="38539" y="992"/>
                </a:lnTo>
                <a:lnTo>
                  <a:pt x="37600" y="2646"/>
                </a:lnTo>
                <a:lnTo>
                  <a:pt x="36973" y="4741"/>
                </a:lnTo>
                <a:lnTo>
                  <a:pt x="35563" y="7129"/>
                </a:lnTo>
                <a:lnTo>
                  <a:pt x="33629" y="9714"/>
                </a:lnTo>
                <a:lnTo>
                  <a:pt x="31347" y="12429"/>
                </a:lnTo>
                <a:lnTo>
                  <a:pt x="28832" y="15231"/>
                </a:lnTo>
                <a:lnTo>
                  <a:pt x="23389" y="20991"/>
                </a:lnTo>
                <a:lnTo>
                  <a:pt x="14740" y="29811"/>
                </a:lnTo>
                <a:lnTo>
                  <a:pt x="12794" y="32773"/>
                </a:lnTo>
                <a:lnTo>
                  <a:pt x="11497" y="35739"/>
                </a:lnTo>
                <a:lnTo>
                  <a:pt x="10633" y="38709"/>
                </a:lnTo>
                <a:lnTo>
                  <a:pt x="9063" y="41681"/>
                </a:lnTo>
                <a:lnTo>
                  <a:pt x="7023" y="44654"/>
                </a:lnTo>
                <a:lnTo>
                  <a:pt x="1359" y="51815"/>
                </a:lnTo>
                <a:lnTo>
                  <a:pt x="893" y="53395"/>
                </a:lnTo>
                <a:lnTo>
                  <a:pt x="583" y="55441"/>
                </a:lnTo>
                <a:lnTo>
                  <a:pt x="0" y="62094"/>
                </a:lnTo>
                <a:lnTo>
                  <a:pt x="982" y="62232"/>
                </a:lnTo>
                <a:lnTo>
                  <a:pt x="2628" y="62324"/>
                </a:lnTo>
                <a:lnTo>
                  <a:pt x="4721" y="62385"/>
                </a:lnTo>
                <a:lnTo>
                  <a:pt x="7108" y="61434"/>
                </a:lnTo>
                <a:lnTo>
                  <a:pt x="9692" y="59808"/>
                </a:lnTo>
                <a:lnTo>
                  <a:pt x="16232" y="54809"/>
                </a:lnTo>
                <a:lnTo>
                  <a:pt x="17762" y="53406"/>
                </a:lnTo>
                <a:lnTo>
                  <a:pt x="24661" y="46692"/>
                </a:lnTo>
                <a:lnTo>
                  <a:pt x="42928" y="28517"/>
                </a:lnTo>
                <a:lnTo>
                  <a:pt x="43506" y="26949"/>
                </a:lnTo>
                <a:lnTo>
                  <a:pt x="43891" y="24911"/>
                </a:lnTo>
                <a:lnTo>
                  <a:pt x="44616" y="18272"/>
                </a:lnTo>
                <a:lnTo>
                  <a:pt x="43637" y="18135"/>
                </a:lnTo>
                <a:lnTo>
                  <a:pt x="41991" y="18043"/>
                </a:lnTo>
                <a:lnTo>
                  <a:pt x="37515" y="17941"/>
                </a:lnTo>
                <a:lnTo>
                  <a:pt x="28392" y="17870"/>
                </a:lnTo>
                <a:lnTo>
                  <a:pt x="26862" y="18859"/>
                </a:lnTo>
                <a:lnTo>
                  <a:pt x="24849" y="20510"/>
                </a:lnTo>
                <a:lnTo>
                  <a:pt x="22513" y="22603"/>
                </a:lnTo>
                <a:lnTo>
                  <a:pt x="19964" y="23998"/>
                </a:lnTo>
                <a:lnTo>
                  <a:pt x="17270" y="24929"/>
                </a:lnTo>
                <a:lnTo>
                  <a:pt x="14481" y="25549"/>
                </a:lnTo>
                <a:lnTo>
                  <a:pt x="12621" y="26954"/>
                </a:lnTo>
                <a:lnTo>
                  <a:pt x="11381" y="28884"/>
                </a:lnTo>
                <a:lnTo>
                  <a:pt x="9392" y="34369"/>
                </a:lnTo>
                <a:lnTo>
                  <a:pt x="9229" y="35811"/>
                </a:lnTo>
                <a:lnTo>
                  <a:pt x="9121" y="37764"/>
                </a:lnTo>
                <a:lnTo>
                  <a:pt x="8903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66"/>
          <p:cNvSpPr/>
          <p:nvPr/>
        </p:nvSpPr>
        <p:spPr>
          <a:xfrm>
            <a:off x="7361511" y="1116211"/>
            <a:ext cx="106737" cy="61986"/>
          </a:xfrm>
          <a:custGeom>
            <a:avLst/>
            <a:gdLst/>
            <a:ahLst/>
            <a:cxnLst/>
            <a:rect l="0" t="0" r="0" b="0"/>
            <a:pathLst>
              <a:path w="106737" h="61986">
                <a:moveTo>
                  <a:pt x="88992" y="0"/>
                </a:moveTo>
                <a:lnTo>
                  <a:pt x="66843" y="0"/>
                </a:lnTo>
                <a:lnTo>
                  <a:pt x="64294" y="992"/>
                </a:lnTo>
                <a:lnTo>
                  <a:pt x="61600" y="2646"/>
                </a:lnTo>
                <a:lnTo>
                  <a:pt x="54887" y="7688"/>
                </a:lnTo>
                <a:lnTo>
                  <a:pt x="53342" y="8102"/>
                </a:lnTo>
                <a:lnTo>
                  <a:pt x="51319" y="8378"/>
                </a:lnTo>
                <a:lnTo>
                  <a:pt x="48978" y="8562"/>
                </a:lnTo>
                <a:lnTo>
                  <a:pt x="47416" y="7692"/>
                </a:lnTo>
                <a:lnTo>
                  <a:pt x="46376" y="6120"/>
                </a:lnTo>
                <a:lnTo>
                  <a:pt x="44705" y="1209"/>
                </a:lnTo>
                <a:lnTo>
                  <a:pt x="43575" y="806"/>
                </a:lnTo>
                <a:lnTo>
                  <a:pt x="41829" y="537"/>
                </a:lnTo>
                <a:lnTo>
                  <a:pt x="36634" y="106"/>
                </a:lnTo>
                <a:lnTo>
                  <a:pt x="33275" y="47"/>
                </a:lnTo>
                <a:lnTo>
                  <a:pt x="26533" y="1"/>
                </a:lnTo>
                <a:lnTo>
                  <a:pt x="23819" y="2646"/>
                </a:lnTo>
                <a:lnTo>
                  <a:pt x="13102" y="13302"/>
                </a:lnTo>
                <a:lnTo>
                  <a:pt x="11579" y="15813"/>
                </a:lnTo>
                <a:lnTo>
                  <a:pt x="10565" y="18480"/>
                </a:lnTo>
                <a:lnTo>
                  <a:pt x="9889" y="21250"/>
                </a:lnTo>
                <a:lnTo>
                  <a:pt x="8445" y="24088"/>
                </a:lnTo>
                <a:lnTo>
                  <a:pt x="6489" y="26973"/>
                </a:lnTo>
                <a:lnTo>
                  <a:pt x="4191" y="29888"/>
                </a:lnTo>
                <a:lnTo>
                  <a:pt x="2660" y="32824"/>
                </a:lnTo>
                <a:lnTo>
                  <a:pt x="1639" y="35773"/>
                </a:lnTo>
                <a:lnTo>
                  <a:pt x="958" y="38732"/>
                </a:lnTo>
                <a:lnTo>
                  <a:pt x="504" y="41696"/>
                </a:lnTo>
                <a:lnTo>
                  <a:pt x="201" y="44664"/>
                </a:lnTo>
                <a:lnTo>
                  <a:pt x="0" y="47636"/>
                </a:lnTo>
                <a:lnTo>
                  <a:pt x="859" y="50609"/>
                </a:lnTo>
                <a:lnTo>
                  <a:pt x="2425" y="53583"/>
                </a:lnTo>
                <a:lnTo>
                  <a:pt x="7328" y="60745"/>
                </a:lnTo>
                <a:lnTo>
                  <a:pt x="8724" y="61332"/>
                </a:lnTo>
                <a:lnTo>
                  <a:pt x="10648" y="61724"/>
                </a:lnTo>
                <a:lnTo>
                  <a:pt x="12924" y="61985"/>
                </a:lnTo>
                <a:lnTo>
                  <a:pt x="16429" y="61167"/>
                </a:lnTo>
                <a:lnTo>
                  <a:pt x="20751" y="59630"/>
                </a:lnTo>
                <a:lnTo>
                  <a:pt x="25619" y="57612"/>
                </a:lnTo>
                <a:lnTo>
                  <a:pt x="30850" y="56268"/>
                </a:lnTo>
                <a:lnTo>
                  <a:pt x="36325" y="55371"/>
                </a:lnTo>
                <a:lnTo>
                  <a:pt x="41961" y="54773"/>
                </a:lnTo>
                <a:lnTo>
                  <a:pt x="47705" y="53383"/>
                </a:lnTo>
                <a:lnTo>
                  <a:pt x="53520" y="51463"/>
                </a:lnTo>
                <a:lnTo>
                  <a:pt x="59384" y="49192"/>
                </a:lnTo>
                <a:lnTo>
                  <a:pt x="64288" y="46685"/>
                </a:lnTo>
                <a:lnTo>
                  <a:pt x="68548" y="44022"/>
                </a:lnTo>
                <a:lnTo>
                  <a:pt x="72383" y="41254"/>
                </a:lnTo>
                <a:lnTo>
                  <a:pt x="76926" y="39409"/>
                </a:lnTo>
                <a:lnTo>
                  <a:pt x="81941" y="38179"/>
                </a:lnTo>
                <a:lnTo>
                  <a:pt x="87270" y="37359"/>
                </a:lnTo>
                <a:lnTo>
                  <a:pt x="90824" y="35820"/>
                </a:lnTo>
                <a:lnTo>
                  <a:pt x="93193" y="33802"/>
                </a:lnTo>
                <a:lnTo>
                  <a:pt x="94772" y="31464"/>
                </a:lnTo>
                <a:lnTo>
                  <a:pt x="96817" y="28914"/>
                </a:lnTo>
                <a:lnTo>
                  <a:pt x="99175" y="26221"/>
                </a:lnTo>
                <a:lnTo>
                  <a:pt x="105350" y="19511"/>
                </a:lnTo>
                <a:lnTo>
                  <a:pt x="105857" y="17968"/>
                </a:lnTo>
                <a:lnTo>
                  <a:pt x="106194" y="15948"/>
                </a:lnTo>
                <a:lnTo>
                  <a:pt x="106736" y="10316"/>
                </a:lnTo>
                <a:lnTo>
                  <a:pt x="105787" y="9854"/>
                </a:lnTo>
                <a:lnTo>
                  <a:pt x="104162" y="9546"/>
                </a:lnTo>
                <a:lnTo>
                  <a:pt x="102085" y="9340"/>
                </a:lnTo>
                <a:lnTo>
                  <a:pt x="99707" y="9203"/>
                </a:lnTo>
                <a:lnTo>
                  <a:pt x="90598" y="8966"/>
                </a:lnTo>
                <a:lnTo>
                  <a:pt x="54989" y="8930"/>
                </a:lnTo>
                <a:lnTo>
                  <a:pt x="54405" y="9922"/>
                </a:lnTo>
                <a:lnTo>
                  <a:pt x="54014" y="11575"/>
                </a:lnTo>
                <a:lnTo>
                  <a:pt x="53753" y="13670"/>
                </a:lnTo>
                <a:lnTo>
                  <a:pt x="53580" y="16059"/>
                </a:lnTo>
                <a:lnTo>
                  <a:pt x="53464" y="18643"/>
                </a:lnTo>
                <a:lnTo>
                  <a:pt x="53279" y="25180"/>
                </a:lnTo>
                <a:lnTo>
                  <a:pt x="53237" y="34336"/>
                </a:lnTo>
                <a:lnTo>
                  <a:pt x="54229" y="35789"/>
                </a:lnTo>
                <a:lnTo>
                  <a:pt x="55884" y="37750"/>
                </a:lnTo>
                <a:lnTo>
                  <a:pt x="60931" y="43286"/>
                </a:lnTo>
                <a:lnTo>
                  <a:pt x="71113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67"/>
          <p:cNvSpPr/>
          <p:nvPr/>
        </p:nvSpPr>
        <p:spPr>
          <a:xfrm>
            <a:off x="3025476" y="1580710"/>
            <a:ext cx="321818" cy="607064"/>
          </a:xfrm>
          <a:custGeom>
            <a:avLst/>
            <a:gdLst/>
            <a:ahLst/>
            <a:cxnLst/>
            <a:rect l="0" t="0" r="0" b="0"/>
            <a:pathLst>
              <a:path w="321818" h="607064">
                <a:moveTo>
                  <a:pt x="8939" y="607063"/>
                </a:moveTo>
                <a:lnTo>
                  <a:pt x="4193" y="607063"/>
                </a:lnTo>
                <a:lnTo>
                  <a:pt x="2795" y="606071"/>
                </a:lnTo>
                <a:lnTo>
                  <a:pt x="1863" y="604417"/>
                </a:lnTo>
                <a:lnTo>
                  <a:pt x="109" y="598501"/>
                </a:lnTo>
                <a:lnTo>
                  <a:pt x="4" y="580056"/>
                </a:lnTo>
                <a:lnTo>
                  <a:pt x="0" y="515847"/>
                </a:lnTo>
                <a:lnTo>
                  <a:pt x="2648" y="501700"/>
                </a:lnTo>
                <a:lnTo>
                  <a:pt x="6143" y="487806"/>
                </a:lnTo>
                <a:lnTo>
                  <a:pt x="7696" y="471708"/>
                </a:lnTo>
                <a:lnTo>
                  <a:pt x="8387" y="454632"/>
                </a:lnTo>
                <a:lnTo>
                  <a:pt x="8776" y="425638"/>
                </a:lnTo>
                <a:lnTo>
                  <a:pt x="8830" y="414676"/>
                </a:lnTo>
                <a:lnTo>
                  <a:pt x="9859" y="404391"/>
                </a:lnTo>
                <a:lnTo>
                  <a:pt x="11540" y="394558"/>
                </a:lnTo>
                <a:lnTo>
                  <a:pt x="15061" y="375695"/>
                </a:lnTo>
                <a:lnTo>
                  <a:pt x="16626" y="357389"/>
                </a:lnTo>
                <a:lnTo>
                  <a:pt x="19971" y="339331"/>
                </a:lnTo>
                <a:lnTo>
                  <a:pt x="23775" y="320392"/>
                </a:lnTo>
                <a:lnTo>
                  <a:pt x="24790" y="309785"/>
                </a:lnTo>
                <a:lnTo>
                  <a:pt x="25465" y="298745"/>
                </a:lnTo>
                <a:lnTo>
                  <a:pt x="26909" y="288408"/>
                </a:lnTo>
                <a:lnTo>
                  <a:pt x="28865" y="278541"/>
                </a:lnTo>
                <a:lnTo>
                  <a:pt x="33688" y="259639"/>
                </a:lnTo>
                <a:lnTo>
                  <a:pt x="39142" y="241317"/>
                </a:lnTo>
                <a:lnTo>
                  <a:pt x="42228" y="223251"/>
                </a:lnTo>
                <a:lnTo>
                  <a:pt x="44593" y="206293"/>
                </a:lnTo>
                <a:lnTo>
                  <a:pt x="48955" y="192141"/>
                </a:lnTo>
                <a:lnTo>
                  <a:pt x="65667" y="142355"/>
                </a:lnTo>
                <a:lnTo>
                  <a:pt x="68917" y="127344"/>
                </a:lnTo>
                <a:lnTo>
                  <a:pt x="69783" y="120563"/>
                </a:lnTo>
                <a:lnTo>
                  <a:pt x="76043" y="105091"/>
                </a:lnTo>
                <a:lnTo>
                  <a:pt x="88087" y="82292"/>
                </a:lnTo>
                <a:lnTo>
                  <a:pt x="101055" y="56810"/>
                </a:lnTo>
                <a:lnTo>
                  <a:pt x="109807" y="47321"/>
                </a:lnTo>
                <a:lnTo>
                  <a:pt x="119325" y="39797"/>
                </a:lnTo>
                <a:lnTo>
                  <a:pt x="126866" y="33145"/>
                </a:lnTo>
                <a:lnTo>
                  <a:pt x="136696" y="23823"/>
                </a:lnTo>
                <a:lnTo>
                  <a:pt x="154917" y="5812"/>
                </a:lnTo>
                <a:lnTo>
                  <a:pt x="157908" y="3823"/>
                </a:lnTo>
                <a:lnTo>
                  <a:pt x="163880" y="1613"/>
                </a:lnTo>
                <a:lnTo>
                  <a:pt x="172494" y="630"/>
                </a:lnTo>
                <a:lnTo>
                  <a:pt x="184719" y="0"/>
                </a:lnTo>
                <a:lnTo>
                  <a:pt x="191688" y="2559"/>
                </a:lnTo>
                <a:lnTo>
                  <a:pt x="200414" y="6012"/>
                </a:lnTo>
                <a:lnTo>
                  <a:pt x="207603" y="7547"/>
                </a:lnTo>
                <a:lnTo>
                  <a:pt x="214109" y="10874"/>
                </a:lnTo>
                <a:lnTo>
                  <a:pt x="223356" y="18326"/>
                </a:lnTo>
                <a:lnTo>
                  <a:pt x="232387" y="26818"/>
                </a:lnTo>
                <a:lnTo>
                  <a:pt x="270794" y="64964"/>
                </a:lnTo>
                <a:lnTo>
                  <a:pt x="272904" y="69055"/>
                </a:lnTo>
                <a:lnTo>
                  <a:pt x="276866" y="84292"/>
                </a:lnTo>
                <a:lnTo>
                  <a:pt x="283889" y="100383"/>
                </a:lnTo>
                <a:lnTo>
                  <a:pt x="289400" y="108359"/>
                </a:lnTo>
                <a:lnTo>
                  <a:pt x="292512" y="120503"/>
                </a:lnTo>
                <a:lnTo>
                  <a:pt x="294888" y="134830"/>
                </a:lnTo>
                <a:lnTo>
                  <a:pt x="299255" y="147812"/>
                </a:lnTo>
                <a:lnTo>
                  <a:pt x="307298" y="166277"/>
                </a:lnTo>
                <a:lnTo>
                  <a:pt x="310399" y="180971"/>
                </a:lnTo>
                <a:lnTo>
                  <a:pt x="312771" y="196431"/>
                </a:lnTo>
                <a:lnTo>
                  <a:pt x="317136" y="209917"/>
                </a:lnTo>
                <a:lnTo>
                  <a:pt x="319738" y="225171"/>
                </a:lnTo>
                <a:lnTo>
                  <a:pt x="320894" y="241873"/>
                </a:lnTo>
                <a:lnTo>
                  <a:pt x="321408" y="259217"/>
                </a:lnTo>
                <a:lnTo>
                  <a:pt x="321784" y="312420"/>
                </a:lnTo>
                <a:lnTo>
                  <a:pt x="321817" y="365965"/>
                </a:lnTo>
                <a:lnTo>
                  <a:pt x="319169" y="383823"/>
                </a:lnTo>
                <a:lnTo>
                  <a:pt x="315675" y="401681"/>
                </a:lnTo>
                <a:lnTo>
                  <a:pt x="314122" y="419540"/>
                </a:lnTo>
                <a:lnTo>
                  <a:pt x="313433" y="437399"/>
                </a:lnTo>
                <a:lnTo>
                  <a:pt x="312132" y="455259"/>
                </a:lnTo>
                <a:lnTo>
                  <a:pt x="306809" y="481055"/>
                </a:lnTo>
                <a:lnTo>
                  <a:pt x="305216" y="495167"/>
                </a:lnTo>
                <a:lnTo>
                  <a:pt x="304318" y="509527"/>
                </a:lnTo>
                <a:lnTo>
                  <a:pt x="304053" y="524806"/>
                </a:lnTo>
                <a:lnTo>
                  <a:pt x="303941" y="55348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68"/>
          <p:cNvSpPr/>
          <p:nvPr/>
        </p:nvSpPr>
        <p:spPr>
          <a:xfrm>
            <a:off x="3070173" y="1964531"/>
            <a:ext cx="348639" cy="8931"/>
          </a:xfrm>
          <a:custGeom>
            <a:avLst/>
            <a:gdLst/>
            <a:ahLst/>
            <a:cxnLst/>
            <a:rect l="0" t="0" r="0" b="0"/>
            <a:pathLst>
              <a:path w="348639" h="8931">
                <a:moveTo>
                  <a:pt x="0" y="0"/>
                </a:moveTo>
                <a:lnTo>
                  <a:pt x="7697" y="7689"/>
                </a:lnTo>
                <a:lnTo>
                  <a:pt x="9104" y="8102"/>
                </a:lnTo>
                <a:lnTo>
                  <a:pt x="11036" y="8378"/>
                </a:lnTo>
                <a:lnTo>
                  <a:pt x="13317" y="8562"/>
                </a:lnTo>
                <a:lnTo>
                  <a:pt x="21273" y="8821"/>
                </a:lnTo>
                <a:lnTo>
                  <a:pt x="60130" y="8927"/>
                </a:lnTo>
                <a:lnTo>
                  <a:pt x="64919" y="7936"/>
                </a:lnTo>
                <a:lnTo>
                  <a:pt x="69104" y="6283"/>
                </a:lnTo>
                <a:lnTo>
                  <a:pt x="72888" y="4188"/>
                </a:lnTo>
                <a:lnTo>
                  <a:pt x="77397" y="2792"/>
                </a:lnTo>
                <a:lnTo>
                  <a:pt x="82389" y="1862"/>
                </a:lnTo>
                <a:lnTo>
                  <a:pt x="87704" y="1241"/>
                </a:lnTo>
                <a:lnTo>
                  <a:pt x="93234" y="827"/>
                </a:lnTo>
                <a:lnTo>
                  <a:pt x="98907" y="552"/>
                </a:lnTo>
                <a:lnTo>
                  <a:pt x="110508" y="245"/>
                </a:lnTo>
                <a:lnTo>
                  <a:pt x="202519" y="1"/>
                </a:lnTo>
                <a:lnTo>
                  <a:pt x="208515" y="993"/>
                </a:lnTo>
                <a:lnTo>
                  <a:pt x="214499" y="2646"/>
                </a:lnTo>
                <a:lnTo>
                  <a:pt x="220475" y="4741"/>
                </a:lnTo>
                <a:lnTo>
                  <a:pt x="226444" y="6137"/>
                </a:lnTo>
                <a:lnTo>
                  <a:pt x="232411" y="7068"/>
                </a:lnTo>
                <a:lnTo>
                  <a:pt x="238375" y="7689"/>
                </a:lnTo>
                <a:lnTo>
                  <a:pt x="244339" y="8102"/>
                </a:lnTo>
                <a:lnTo>
                  <a:pt x="250300" y="8378"/>
                </a:lnTo>
                <a:lnTo>
                  <a:pt x="262222" y="8685"/>
                </a:lnTo>
                <a:lnTo>
                  <a:pt x="348638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69"/>
          <p:cNvSpPr/>
          <p:nvPr/>
        </p:nvSpPr>
        <p:spPr>
          <a:xfrm>
            <a:off x="3535024" y="1866304"/>
            <a:ext cx="259245" cy="267892"/>
          </a:xfrm>
          <a:custGeom>
            <a:avLst/>
            <a:gdLst/>
            <a:ahLst/>
            <a:cxnLst/>
            <a:rect l="0" t="0" r="0" b="0"/>
            <a:pathLst>
              <a:path w="259245" h="267892">
                <a:moveTo>
                  <a:pt x="259244" y="0"/>
                </a:moveTo>
                <a:lnTo>
                  <a:pt x="259244" y="4741"/>
                </a:lnTo>
                <a:lnTo>
                  <a:pt x="258251" y="6137"/>
                </a:lnTo>
                <a:lnTo>
                  <a:pt x="256595" y="7068"/>
                </a:lnTo>
                <a:lnTo>
                  <a:pt x="251547" y="8563"/>
                </a:lnTo>
                <a:lnTo>
                  <a:pt x="245927" y="13562"/>
                </a:lnTo>
                <a:lnTo>
                  <a:pt x="235130" y="24140"/>
                </a:lnTo>
                <a:lnTo>
                  <a:pt x="229323" y="29911"/>
                </a:lnTo>
                <a:lnTo>
                  <a:pt x="226384" y="33832"/>
                </a:lnTo>
                <a:lnTo>
                  <a:pt x="223431" y="38430"/>
                </a:lnTo>
                <a:lnTo>
                  <a:pt x="220470" y="43479"/>
                </a:lnTo>
                <a:lnTo>
                  <a:pt x="216509" y="47838"/>
                </a:lnTo>
                <a:lnTo>
                  <a:pt x="211882" y="51736"/>
                </a:lnTo>
                <a:lnTo>
                  <a:pt x="206811" y="55327"/>
                </a:lnTo>
                <a:lnTo>
                  <a:pt x="202436" y="59705"/>
                </a:lnTo>
                <a:lnTo>
                  <a:pt x="198527" y="64608"/>
                </a:lnTo>
                <a:lnTo>
                  <a:pt x="194927" y="69861"/>
                </a:lnTo>
                <a:lnTo>
                  <a:pt x="190541" y="75348"/>
                </a:lnTo>
                <a:lnTo>
                  <a:pt x="185631" y="80990"/>
                </a:lnTo>
                <a:lnTo>
                  <a:pt x="180370" y="86736"/>
                </a:lnTo>
                <a:lnTo>
                  <a:pt x="169228" y="98411"/>
                </a:lnTo>
                <a:lnTo>
                  <a:pt x="74494" y="193478"/>
                </a:lnTo>
                <a:lnTo>
                  <a:pt x="69528" y="199430"/>
                </a:lnTo>
                <a:lnTo>
                  <a:pt x="65225" y="205384"/>
                </a:lnTo>
                <a:lnTo>
                  <a:pt x="61362" y="211337"/>
                </a:lnTo>
                <a:lnTo>
                  <a:pt x="56800" y="216297"/>
                </a:lnTo>
                <a:lnTo>
                  <a:pt x="51773" y="220597"/>
                </a:lnTo>
                <a:lnTo>
                  <a:pt x="46435" y="224456"/>
                </a:lnTo>
                <a:lnTo>
                  <a:pt x="41882" y="228020"/>
                </a:lnTo>
                <a:lnTo>
                  <a:pt x="34175" y="234626"/>
                </a:lnTo>
                <a:lnTo>
                  <a:pt x="29737" y="237777"/>
                </a:lnTo>
                <a:lnTo>
                  <a:pt x="24791" y="240870"/>
                </a:lnTo>
                <a:lnTo>
                  <a:pt x="19507" y="243924"/>
                </a:lnTo>
                <a:lnTo>
                  <a:pt x="15985" y="246952"/>
                </a:lnTo>
                <a:lnTo>
                  <a:pt x="13636" y="249963"/>
                </a:lnTo>
                <a:lnTo>
                  <a:pt x="12071" y="252963"/>
                </a:lnTo>
                <a:lnTo>
                  <a:pt x="10034" y="254962"/>
                </a:lnTo>
                <a:lnTo>
                  <a:pt x="7682" y="256295"/>
                </a:lnTo>
                <a:lnTo>
                  <a:pt x="5122" y="257184"/>
                </a:lnTo>
                <a:lnTo>
                  <a:pt x="3415" y="258769"/>
                </a:lnTo>
                <a:lnTo>
                  <a:pt x="2276" y="260817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70"/>
          <p:cNvSpPr/>
          <p:nvPr/>
        </p:nvSpPr>
        <p:spPr>
          <a:xfrm>
            <a:off x="3529874" y="1902023"/>
            <a:ext cx="228637" cy="258962"/>
          </a:xfrm>
          <a:custGeom>
            <a:avLst/>
            <a:gdLst/>
            <a:ahLst/>
            <a:cxnLst/>
            <a:rect l="0" t="0" r="0" b="0"/>
            <a:pathLst>
              <a:path w="228637" h="258962">
                <a:moveTo>
                  <a:pt x="5151" y="0"/>
                </a:moveTo>
                <a:lnTo>
                  <a:pt x="404" y="0"/>
                </a:lnTo>
                <a:lnTo>
                  <a:pt x="0" y="993"/>
                </a:lnTo>
                <a:lnTo>
                  <a:pt x="724" y="2646"/>
                </a:lnTo>
                <a:lnTo>
                  <a:pt x="5561" y="9095"/>
                </a:lnTo>
                <a:lnTo>
                  <a:pt x="9637" y="13303"/>
                </a:lnTo>
                <a:lnTo>
                  <a:pt x="11121" y="15814"/>
                </a:lnTo>
                <a:lnTo>
                  <a:pt x="12771" y="21250"/>
                </a:lnTo>
                <a:lnTo>
                  <a:pt x="16152" y="26973"/>
                </a:lnTo>
                <a:lnTo>
                  <a:pt x="20966" y="33816"/>
                </a:lnTo>
                <a:lnTo>
                  <a:pt x="23640" y="38419"/>
                </a:lnTo>
                <a:lnTo>
                  <a:pt x="26416" y="43473"/>
                </a:lnTo>
                <a:lnTo>
                  <a:pt x="29260" y="47833"/>
                </a:lnTo>
                <a:lnTo>
                  <a:pt x="35069" y="55325"/>
                </a:lnTo>
                <a:lnTo>
                  <a:pt x="38009" y="59703"/>
                </a:lnTo>
                <a:lnTo>
                  <a:pt x="40962" y="64607"/>
                </a:lnTo>
                <a:lnTo>
                  <a:pt x="43924" y="69861"/>
                </a:lnTo>
                <a:lnTo>
                  <a:pt x="46892" y="74355"/>
                </a:lnTo>
                <a:lnTo>
                  <a:pt x="52838" y="81995"/>
                </a:lnTo>
                <a:lnTo>
                  <a:pt x="55814" y="86413"/>
                </a:lnTo>
                <a:lnTo>
                  <a:pt x="58791" y="91343"/>
                </a:lnTo>
                <a:lnTo>
                  <a:pt x="61770" y="96615"/>
                </a:lnTo>
                <a:lnTo>
                  <a:pt x="65742" y="102113"/>
                </a:lnTo>
                <a:lnTo>
                  <a:pt x="70377" y="107763"/>
                </a:lnTo>
                <a:lnTo>
                  <a:pt x="79830" y="118340"/>
                </a:lnTo>
                <a:lnTo>
                  <a:pt x="87342" y="126349"/>
                </a:lnTo>
                <a:lnTo>
                  <a:pt x="90736" y="130865"/>
                </a:lnTo>
                <a:lnTo>
                  <a:pt x="93993" y="135861"/>
                </a:lnTo>
                <a:lnTo>
                  <a:pt x="97156" y="141176"/>
                </a:lnTo>
                <a:lnTo>
                  <a:pt x="101252" y="145711"/>
                </a:lnTo>
                <a:lnTo>
                  <a:pt x="105969" y="149727"/>
                </a:lnTo>
                <a:lnTo>
                  <a:pt x="111100" y="153396"/>
                </a:lnTo>
                <a:lnTo>
                  <a:pt x="115514" y="157827"/>
                </a:lnTo>
                <a:lnTo>
                  <a:pt x="119451" y="162765"/>
                </a:lnTo>
                <a:lnTo>
                  <a:pt x="123068" y="168041"/>
                </a:lnTo>
                <a:lnTo>
                  <a:pt x="126473" y="172551"/>
                </a:lnTo>
                <a:lnTo>
                  <a:pt x="132904" y="180208"/>
                </a:lnTo>
                <a:lnTo>
                  <a:pt x="137003" y="184631"/>
                </a:lnTo>
                <a:lnTo>
                  <a:pt x="151270" y="199345"/>
                </a:lnTo>
                <a:lnTo>
                  <a:pt x="158824" y="206999"/>
                </a:lnTo>
                <a:lnTo>
                  <a:pt x="163223" y="210429"/>
                </a:lnTo>
                <a:lnTo>
                  <a:pt x="168142" y="213708"/>
                </a:lnTo>
                <a:lnTo>
                  <a:pt x="173407" y="216886"/>
                </a:lnTo>
                <a:lnTo>
                  <a:pt x="177911" y="219997"/>
                </a:lnTo>
                <a:lnTo>
                  <a:pt x="181907" y="223063"/>
                </a:lnTo>
                <a:lnTo>
                  <a:pt x="188996" y="229116"/>
                </a:lnTo>
                <a:lnTo>
                  <a:pt x="195457" y="235113"/>
                </a:lnTo>
                <a:lnTo>
                  <a:pt x="198570" y="237109"/>
                </a:lnTo>
                <a:lnTo>
                  <a:pt x="204679" y="239327"/>
                </a:lnTo>
                <a:lnTo>
                  <a:pt x="210704" y="242959"/>
                </a:lnTo>
                <a:lnTo>
                  <a:pt x="217920" y="248634"/>
                </a:lnTo>
                <a:lnTo>
                  <a:pt x="223916" y="254358"/>
                </a:lnTo>
                <a:lnTo>
                  <a:pt x="228636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71"/>
          <p:cNvSpPr/>
          <p:nvPr/>
        </p:nvSpPr>
        <p:spPr>
          <a:xfrm>
            <a:off x="4142907" y="1768078"/>
            <a:ext cx="17880" cy="223243"/>
          </a:xfrm>
          <a:custGeom>
            <a:avLst/>
            <a:gdLst/>
            <a:ahLst/>
            <a:cxnLst/>
            <a:rect l="0" t="0" r="0" b="0"/>
            <a:pathLst>
              <a:path w="17880" h="223243">
                <a:moveTo>
                  <a:pt x="17879" y="0"/>
                </a:moveTo>
                <a:lnTo>
                  <a:pt x="13133" y="0"/>
                </a:lnTo>
                <a:lnTo>
                  <a:pt x="11735" y="992"/>
                </a:lnTo>
                <a:lnTo>
                  <a:pt x="10803" y="2646"/>
                </a:lnTo>
                <a:lnTo>
                  <a:pt x="9307" y="7688"/>
                </a:lnTo>
                <a:lnTo>
                  <a:pt x="9103" y="13670"/>
                </a:lnTo>
                <a:lnTo>
                  <a:pt x="8942" y="55241"/>
                </a:lnTo>
                <a:lnTo>
                  <a:pt x="7948" y="59648"/>
                </a:lnTo>
                <a:lnTo>
                  <a:pt x="6292" y="64570"/>
                </a:lnTo>
                <a:lnTo>
                  <a:pt x="4194" y="69836"/>
                </a:lnTo>
                <a:lnTo>
                  <a:pt x="2796" y="76323"/>
                </a:lnTo>
                <a:lnTo>
                  <a:pt x="1864" y="83624"/>
                </a:lnTo>
                <a:lnTo>
                  <a:pt x="1242" y="91468"/>
                </a:lnTo>
                <a:lnTo>
                  <a:pt x="828" y="98682"/>
                </a:lnTo>
                <a:lnTo>
                  <a:pt x="368" y="111989"/>
                </a:lnTo>
                <a:lnTo>
                  <a:pt x="72" y="136701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72"/>
          <p:cNvSpPr/>
          <p:nvPr/>
        </p:nvSpPr>
        <p:spPr>
          <a:xfrm>
            <a:off x="4062452" y="1866304"/>
            <a:ext cx="223487" cy="17861"/>
          </a:xfrm>
          <a:custGeom>
            <a:avLst/>
            <a:gdLst/>
            <a:ahLst/>
            <a:cxnLst/>
            <a:rect l="0" t="0" r="0" b="0"/>
            <a:pathLst>
              <a:path w="223487" h="17861">
                <a:moveTo>
                  <a:pt x="0" y="0"/>
                </a:moveTo>
                <a:lnTo>
                  <a:pt x="47345" y="0"/>
                </a:lnTo>
                <a:lnTo>
                  <a:pt x="51429" y="993"/>
                </a:lnTo>
                <a:lnTo>
                  <a:pt x="56137" y="2646"/>
                </a:lnTo>
                <a:lnTo>
                  <a:pt x="61263" y="4741"/>
                </a:lnTo>
                <a:lnTo>
                  <a:pt x="65674" y="6137"/>
                </a:lnTo>
                <a:lnTo>
                  <a:pt x="69608" y="7068"/>
                </a:lnTo>
                <a:lnTo>
                  <a:pt x="73223" y="7689"/>
                </a:lnTo>
                <a:lnTo>
                  <a:pt x="77620" y="8103"/>
                </a:lnTo>
                <a:lnTo>
                  <a:pt x="82538" y="8378"/>
                </a:lnTo>
                <a:lnTo>
                  <a:pt x="93300" y="8685"/>
                </a:lnTo>
                <a:lnTo>
                  <a:pt x="135341" y="8920"/>
                </a:lnTo>
                <a:lnTo>
                  <a:pt x="139891" y="9916"/>
                </a:lnTo>
                <a:lnTo>
                  <a:pt x="144911" y="11572"/>
                </a:lnTo>
                <a:lnTo>
                  <a:pt x="150244" y="13668"/>
                </a:lnTo>
                <a:lnTo>
                  <a:pt x="154792" y="15065"/>
                </a:lnTo>
                <a:lnTo>
                  <a:pt x="158817" y="15997"/>
                </a:lnTo>
                <a:lnTo>
                  <a:pt x="162495" y="16618"/>
                </a:lnTo>
                <a:lnTo>
                  <a:pt x="166932" y="17032"/>
                </a:lnTo>
                <a:lnTo>
                  <a:pt x="171878" y="17308"/>
                </a:lnTo>
                <a:lnTo>
                  <a:pt x="181677" y="17615"/>
                </a:lnTo>
                <a:lnTo>
                  <a:pt x="196061" y="17811"/>
                </a:lnTo>
                <a:lnTo>
                  <a:pt x="223486" y="17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73"/>
          <p:cNvSpPr/>
          <p:nvPr/>
        </p:nvSpPr>
        <p:spPr>
          <a:xfrm>
            <a:off x="4455787" y="1509644"/>
            <a:ext cx="294586" cy="544062"/>
          </a:xfrm>
          <a:custGeom>
            <a:avLst/>
            <a:gdLst/>
            <a:ahLst/>
            <a:cxnLst/>
            <a:rect l="0" t="0" r="0" b="0"/>
            <a:pathLst>
              <a:path w="294586" h="544062">
                <a:moveTo>
                  <a:pt x="35758" y="53051"/>
                </a:moveTo>
                <a:lnTo>
                  <a:pt x="35758" y="57792"/>
                </a:lnTo>
                <a:lnTo>
                  <a:pt x="34765" y="59188"/>
                </a:lnTo>
                <a:lnTo>
                  <a:pt x="33110" y="60119"/>
                </a:lnTo>
                <a:lnTo>
                  <a:pt x="31013" y="60740"/>
                </a:lnTo>
                <a:lnTo>
                  <a:pt x="29615" y="62145"/>
                </a:lnTo>
                <a:lnTo>
                  <a:pt x="28682" y="64075"/>
                </a:lnTo>
                <a:lnTo>
                  <a:pt x="27647" y="68865"/>
                </a:lnTo>
                <a:lnTo>
                  <a:pt x="26928" y="82939"/>
                </a:lnTo>
                <a:lnTo>
                  <a:pt x="26822" y="135340"/>
                </a:lnTo>
                <a:lnTo>
                  <a:pt x="29469" y="149486"/>
                </a:lnTo>
                <a:lnTo>
                  <a:pt x="32963" y="163380"/>
                </a:lnTo>
                <a:lnTo>
                  <a:pt x="34516" y="179477"/>
                </a:lnTo>
                <a:lnTo>
                  <a:pt x="34930" y="187936"/>
                </a:lnTo>
                <a:lnTo>
                  <a:pt x="35390" y="205274"/>
                </a:lnTo>
                <a:lnTo>
                  <a:pt x="35726" y="250782"/>
                </a:lnTo>
                <a:lnTo>
                  <a:pt x="35758" y="396601"/>
                </a:lnTo>
                <a:lnTo>
                  <a:pt x="38407" y="409469"/>
                </a:lnTo>
                <a:lnTo>
                  <a:pt x="42834" y="425224"/>
                </a:lnTo>
                <a:lnTo>
                  <a:pt x="44329" y="439437"/>
                </a:lnTo>
                <a:lnTo>
                  <a:pt x="44589" y="448766"/>
                </a:lnTo>
                <a:lnTo>
                  <a:pt x="43632" y="451798"/>
                </a:lnTo>
                <a:lnTo>
                  <a:pt x="38532" y="460807"/>
                </a:lnTo>
                <a:lnTo>
                  <a:pt x="36124" y="470978"/>
                </a:lnTo>
                <a:lnTo>
                  <a:pt x="35008" y="470575"/>
                </a:lnTo>
                <a:lnTo>
                  <a:pt x="28093" y="464903"/>
                </a:lnTo>
                <a:lnTo>
                  <a:pt x="27669" y="463549"/>
                </a:lnTo>
                <a:lnTo>
                  <a:pt x="26893" y="447657"/>
                </a:lnTo>
                <a:lnTo>
                  <a:pt x="26819" y="346039"/>
                </a:lnTo>
                <a:lnTo>
                  <a:pt x="29467" y="329120"/>
                </a:lnTo>
                <a:lnTo>
                  <a:pt x="32962" y="312670"/>
                </a:lnTo>
                <a:lnTo>
                  <a:pt x="34516" y="298745"/>
                </a:lnTo>
                <a:lnTo>
                  <a:pt x="35206" y="283295"/>
                </a:lnTo>
                <a:lnTo>
                  <a:pt x="35595" y="257863"/>
                </a:lnTo>
                <a:lnTo>
                  <a:pt x="35726" y="227343"/>
                </a:lnTo>
                <a:lnTo>
                  <a:pt x="38393" y="211874"/>
                </a:lnTo>
                <a:lnTo>
                  <a:pt x="41895" y="195076"/>
                </a:lnTo>
                <a:lnTo>
                  <a:pt x="42829" y="186430"/>
                </a:lnTo>
                <a:lnTo>
                  <a:pt x="44861" y="169878"/>
                </a:lnTo>
                <a:lnTo>
                  <a:pt x="49074" y="155906"/>
                </a:lnTo>
                <a:lnTo>
                  <a:pt x="54258" y="143082"/>
                </a:lnTo>
                <a:lnTo>
                  <a:pt x="59873" y="130768"/>
                </a:lnTo>
                <a:lnTo>
                  <a:pt x="71570" y="106694"/>
                </a:lnTo>
                <a:lnTo>
                  <a:pt x="76507" y="94752"/>
                </a:lnTo>
                <a:lnTo>
                  <a:pt x="78700" y="82830"/>
                </a:lnTo>
                <a:lnTo>
                  <a:pt x="82324" y="70916"/>
                </a:lnTo>
                <a:lnTo>
                  <a:pt x="87245" y="59007"/>
                </a:lnTo>
                <a:lnTo>
                  <a:pt x="95601" y="42138"/>
                </a:lnTo>
                <a:lnTo>
                  <a:pt x="101423" y="33979"/>
                </a:lnTo>
                <a:lnTo>
                  <a:pt x="109970" y="27046"/>
                </a:lnTo>
                <a:lnTo>
                  <a:pt x="115031" y="23808"/>
                </a:lnTo>
                <a:lnTo>
                  <a:pt x="123303" y="17565"/>
                </a:lnTo>
                <a:lnTo>
                  <a:pt x="131283" y="11482"/>
                </a:lnTo>
                <a:lnTo>
                  <a:pt x="136193" y="8472"/>
                </a:lnTo>
                <a:lnTo>
                  <a:pt x="141452" y="5472"/>
                </a:lnTo>
                <a:lnTo>
                  <a:pt x="146944" y="3472"/>
                </a:lnTo>
                <a:lnTo>
                  <a:pt x="152593" y="2139"/>
                </a:lnTo>
                <a:lnTo>
                  <a:pt x="158345" y="1251"/>
                </a:lnTo>
                <a:lnTo>
                  <a:pt x="167386" y="263"/>
                </a:lnTo>
                <a:lnTo>
                  <a:pt x="171186" y="0"/>
                </a:lnTo>
                <a:lnTo>
                  <a:pt x="175707" y="816"/>
                </a:lnTo>
                <a:lnTo>
                  <a:pt x="180708" y="2353"/>
                </a:lnTo>
                <a:lnTo>
                  <a:pt x="186028" y="4369"/>
                </a:lnTo>
                <a:lnTo>
                  <a:pt x="194588" y="6610"/>
                </a:lnTo>
                <a:lnTo>
                  <a:pt x="198261" y="7208"/>
                </a:lnTo>
                <a:lnTo>
                  <a:pt x="204991" y="10517"/>
                </a:lnTo>
                <a:lnTo>
                  <a:pt x="212286" y="16288"/>
                </a:lnTo>
                <a:lnTo>
                  <a:pt x="217013" y="20605"/>
                </a:lnTo>
                <a:lnTo>
                  <a:pt x="230508" y="33516"/>
                </a:lnTo>
                <a:lnTo>
                  <a:pt x="237533" y="41392"/>
                </a:lnTo>
                <a:lnTo>
                  <a:pt x="243966" y="51507"/>
                </a:lnTo>
                <a:lnTo>
                  <a:pt x="247487" y="62618"/>
                </a:lnTo>
                <a:lnTo>
                  <a:pt x="250046" y="74170"/>
                </a:lnTo>
                <a:lnTo>
                  <a:pt x="254494" y="85919"/>
                </a:lnTo>
                <a:lnTo>
                  <a:pt x="257133" y="97756"/>
                </a:lnTo>
                <a:lnTo>
                  <a:pt x="258306" y="109631"/>
                </a:lnTo>
                <a:lnTo>
                  <a:pt x="258827" y="121523"/>
                </a:lnTo>
                <a:lnTo>
                  <a:pt x="256409" y="133423"/>
                </a:lnTo>
                <a:lnTo>
                  <a:pt x="254375" y="139375"/>
                </a:lnTo>
                <a:lnTo>
                  <a:pt x="246816" y="151279"/>
                </a:lnTo>
                <a:lnTo>
                  <a:pt x="237828" y="163185"/>
                </a:lnTo>
                <a:lnTo>
                  <a:pt x="230523" y="175091"/>
                </a:lnTo>
                <a:lnTo>
                  <a:pt x="226190" y="181044"/>
                </a:lnTo>
                <a:lnTo>
                  <a:pt x="221316" y="186997"/>
                </a:lnTo>
                <a:lnTo>
                  <a:pt x="216080" y="192950"/>
                </a:lnTo>
                <a:lnTo>
                  <a:pt x="210603" y="198903"/>
                </a:lnTo>
                <a:lnTo>
                  <a:pt x="199219" y="210809"/>
                </a:lnTo>
                <a:lnTo>
                  <a:pt x="181642" y="228668"/>
                </a:lnTo>
                <a:lnTo>
                  <a:pt x="175724" y="233629"/>
                </a:lnTo>
                <a:lnTo>
                  <a:pt x="169793" y="237929"/>
                </a:lnTo>
                <a:lnTo>
                  <a:pt x="163853" y="241787"/>
                </a:lnTo>
                <a:lnTo>
                  <a:pt x="157905" y="245352"/>
                </a:lnTo>
                <a:lnTo>
                  <a:pt x="151955" y="248720"/>
                </a:lnTo>
                <a:lnTo>
                  <a:pt x="146000" y="251958"/>
                </a:lnTo>
                <a:lnTo>
                  <a:pt x="140044" y="256101"/>
                </a:lnTo>
                <a:lnTo>
                  <a:pt x="134087" y="260848"/>
                </a:lnTo>
                <a:lnTo>
                  <a:pt x="128129" y="265996"/>
                </a:lnTo>
                <a:lnTo>
                  <a:pt x="122171" y="270421"/>
                </a:lnTo>
                <a:lnTo>
                  <a:pt x="116212" y="274362"/>
                </a:lnTo>
                <a:lnTo>
                  <a:pt x="110253" y="277983"/>
                </a:lnTo>
                <a:lnTo>
                  <a:pt x="105287" y="280396"/>
                </a:lnTo>
                <a:lnTo>
                  <a:pt x="97120" y="283078"/>
                </a:lnTo>
                <a:lnTo>
                  <a:pt x="90179" y="284270"/>
                </a:lnTo>
                <a:lnTo>
                  <a:pt x="83784" y="284799"/>
                </a:lnTo>
                <a:lnTo>
                  <a:pt x="75592" y="285097"/>
                </a:lnTo>
                <a:lnTo>
                  <a:pt x="71563" y="285222"/>
                </a:lnTo>
                <a:lnTo>
                  <a:pt x="83963" y="285223"/>
                </a:lnTo>
                <a:lnTo>
                  <a:pt x="86767" y="284231"/>
                </a:lnTo>
                <a:lnTo>
                  <a:pt x="92531" y="280483"/>
                </a:lnTo>
                <a:lnTo>
                  <a:pt x="101052" y="278155"/>
                </a:lnTo>
                <a:lnTo>
                  <a:pt x="106106" y="277535"/>
                </a:lnTo>
                <a:lnTo>
                  <a:pt x="111461" y="276129"/>
                </a:lnTo>
                <a:lnTo>
                  <a:pt x="117018" y="274199"/>
                </a:lnTo>
                <a:lnTo>
                  <a:pt x="122709" y="271921"/>
                </a:lnTo>
                <a:lnTo>
                  <a:pt x="131682" y="269389"/>
                </a:lnTo>
                <a:lnTo>
                  <a:pt x="139974" y="268264"/>
                </a:lnTo>
                <a:lnTo>
                  <a:pt x="144966" y="267964"/>
                </a:lnTo>
                <a:lnTo>
                  <a:pt x="155810" y="267630"/>
                </a:lnTo>
                <a:lnTo>
                  <a:pt x="167252" y="267482"/>
                </a:lnTo>
                <a:lnTo>
                  <a:pt x="173084" y="268435"/>
                </a:lnTo>
                <a:lnTo>
                  <a:pt x="178959" y="270062"/>
                </a:lnTo>
                <a:lnTo>
                  <a:pt x="184862" y="272139"/>
                </a:lnTo>
                <a:lnTo>
                  <a:pt x="190784" y="274516"/>
                </a:lnTo>
                <a:lnTo>
                  <a:pt x="196719" y="277093"/>
                </a:lnTo>
                <a:lnTo>
                  <a:pt x="202661" y="279803"/>
                </a:lnTo>
                <a:lnTo>
                  <a:pt x="208609" y="281610"/>
                </a:lnTo>
                <a:lnTo>
                  <a:pt x="214562" y="282814"/>
                </a:lnTo>
                <a:lnTo>
                  <a:pt x="220517" y="283617"/>
                </a:lnTo>
                <a:lnTo>
                  <a:pt x="225480" y="285145"/>
                </a:lnTo>
                <a:lnTo>
                  <a:pt x="233643" y="289487"/>
                </a:lnTo>
                <a:lnTo>
                  <a:pt x="240582" y="297371"/>
                </a:lnTo>
                <a:lnTo>
                  <a:pt x="243823" y="302251"/>
                </a:lnTo>
                <a:lnTo>
                  <a:pt x="252721" y="310320"/>
                </a:lnTo>
                <a:lnTo>
                  <a:pt x="257876" y="313861"/>
                </a:lnTo>
                <a:lnTo>
                  <a:pt x="266251" y="320440"/>
                </a:lnTo>
                <a:lnTo>
                  <a:pt x="273284" y="326672"/>
                </a:lnTo>
                <a:lnTo>
                  <a:pt x="279720" y="332749"/>
                </a:lnTo>
                <a:lnTo>
                  <a:pt x="281835" y="336751"/>
                </a:lnTo>
                <a:lnTo>
                  <a:pt x="285803" y="350872"/>
                </a:lnTo>
                <a:lnTo>
                  <a:pt x="291835" y="362773"/>
                </a:lnTo>
                <a:lnTo>
                  <a:pt x="294063" y="377433"/>
                </a:lnTo>
                <a:lnTo>
                  <a:pt x="294585" y="385075"/>
                </a:lnTo>
                <a:lnTo>
                  <a:pt x="292167" y="394425"/>
                </a:lnTo>
                <a:lnTo>
                  <a:pt x="287872" y="408199"/>
                </a:lnTo>
                <a:lnTo>
                  <a:pt x="287268" y="411855"/>
                </a:lnTo>
                <a:lnTo>
                  <a:pt x="281301" y="421210"/>
                </a:lnTo>
                <a:lnTo>
                  <a:pt x="273020" y="431982"/>
                </a:lnTo>
                <a:lnTo>
                  <a:pt x="266029" y="443384"/>
                </a:lnTo>
                <a:lnTo>
                  <a:pt x="256962" y="452420"/>
                </a:lnTo>
                <a:lnTo>
                  <a:pt x="251763" y="456219"/>
                </a:lnTo>
                <a:lnTo>
                  <a:pt x="243338" y="465732"/>
                </a:lnTo>
                <a:lnTo>
                  <a:pt x="239700" y="471047"/>
                </a:lnTo>
                <a:lnTo>
                  <a:pt x="235289" y="475582"/>
                </a:lnTo>
                <a:lnTo>
                  <a:pt x="230362" y="479598"/>
                </a:lnTo>
                <a:lnTo>
                  <a:pt x="225090" y="483267"/>
                </a:lnTo>
                <a:lnTo>
                  <a:pt x="219589" y="487698"/>
                </a:lnTo>
                <a:lnTo>
                  <a:pt x="213935" y="492636"/>
                </a:lnTo>
                <a:lnTo>
                  <a:pt x="208180" y="497912"/>
                </a:lnTo>
                <a:lnTo>
                  <a:pt x="202356" y="502422"/>
                </a:lnTo>
                <a:lnTo>
                  <a:pt x="196487" y="506421"/>
                </a:lnTo>
                <a:lnTo>
                  <a:pt x="190588" y="510079"/>
                </a:lnTo>
                <a:lnTo>
                  <a:pt x="184669" y="513510"/>
                </a:lnTo>
                <a:lnTo>
                  <a:pt x="172794" y="519968"/>
                </a:lnTo>
                <a:lnTo>
                  <a:pt x="154940" y="529181"/>
                </a:lnTo>
                <a:lnTo>
                  <a:pt x="147990" y="531206"/>
                </a:lnTo>
                <a:lnTo>
                  <a:pt x="140378" y="532555"/>
                </a:lnTo>
                <a:lnTo>
                  <a:pt x="132323" y="533455"/>
                </a:lnTo>
                <a:lnTo>
                  <a:pt x="124967" y="535047"/>
                </a:lnTo>
                <a:lnTo>
                  <a:pt x="118075" y="537100"/>
                </a:lnTo>
                <a:lnTo>
                  <a:pt x="111495" y="539462"/>
                </a:lnTo>
                <a:lnTo>
                  <a:pt x="105121" y="541036"/>
                </a:lnTo>
                <a:lnTo>
                  <a:pt x="98886" y="542085"/>
                </a:lnTo>
                <a:lnTo>
                  <a:pt x="92742" y="542785"/>
                </a:lnTo>
                <a:lnTo>
                  <a:pt x="86660" y="543251"/>
                </a:lnTo>
                <a:lnTo>
                  <a:pt x="80619" y="543562"/>
                </a:lnTo>
                <a:lnTo>
                  <a:pt x="65273" y="544000"/>
                </a:lnTo>
                <a:lnTo>
                  <a:pt x="61395" y="544061"/>
                </a:lnTo>
                <a:lnTo>
                  <a:pt x="56822" y="543110"/>
                </a:lnTo>
                <a:lnTo>
                  <a:pt x="51787" y="541484"/>
                </a:lnTo>
                <a:lnTo>
                  <a:pt x="46444" y="539407"/>
                </a:lnTo>
                <a:lnTo>
                  <a:pt x="37859" y="537100"/>
                </a:lnTo>
                <a:lnTo>
                  <a:pt x="34178" y="536485"/>
                </a:lnTo>
                <a:lnTo>
                  <a:pt x="27441" y="533155"/>
                </a:lnTo>
                <a:lnTo>
                  <a:pt x="24254" y="530878"/>
                </a:lnTo>
                <a:lnTo>
                  <a:pt x="18064" y="528348"/>
                </a:lnTo>
                <a:lnTo>
                  <a:pt x="15023" y="527674"/>
                </a:lnTo>
                <a:lnTo>
                  <a:pt x="8995" y="524278"/>
                </a:lnTo>
                <a:lnTo>
                  <a:pt x="5996" y="521984"/>
                </a:lnTo>
                <a:lnTo>
                  <a:pt x="3998" y="519462"/>
                </a:lnTo>
                <a:lnTo>
                  <a:pt x="2666" y="516789"/>
                </a:lnTo>
                <a:lnTo>
                  <a:pt x="1185" y="511172"/>
                </a:lnTo>
                <a:lnTo>
                  <a:pt x="46" y="495307"/>
                </a:lnTo>
                <a:lnTo>
                  <a:pt x="0" y="48167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74"/>
          <p:cNvSpPr/>
          <p:nvPr/>
        </p:nvSpPr>
        <p:spPr>
          <a:xfrm>
            <a:off x="4728118" y="1812726"/>
            <a:ext cx="389189" cy="598132"/>
          </a:xfrm>
          <a:custGeom>
            <a:avLst/>
            <a:gdLst/>
            <a:ahLst/>
            <a:cxnLst/>
            <a:rect l="0" t="0" r="0" b="0"/>
            <a:pathLst>
              <a:path w="389189" h="598132">
                <a:moveTo>
                  <a:pt x="94186" y="0"/>
                </a:moveTo>
                <a:lnTo>
                  <a:pt x="85279" y="0"/>
                </a:lnTo>
                <a:lnTo>
                  <a:pt x="85247" y="99930"/>
                </a:lnTo>
                <a:lnTo>
                  <a:pt x="86240" y="103331"/>
                </a:lnTo>
                <a:lnTo>
                  <a:pt x="91391" y="112858"/>
                </a:lnTo>
                <a:lnTo>
                  <a:pt x="94351" y="121965"/>
                </a:lnTo>
                <a:lnTo>
                  <a:pt x="101078" y="130947"/>
                </a:lnTo>
                <a:lnTo>
                  <a:pt x="106519" y="136913"/>
                </a:lnTo>
                <a:lnTo>
                  <a:pt x="109362" y="138900"/>
                </a:lnTo>
                <a:lnTo>
                  <a:pt x="118107" y="142690"/>
                </a:lnTo>
                <a:lnTo>
                  <a:pt x="126988" y="148663"/>
                </a:lnTo>
                <a:lnTo>
                  <a:pt x="132935" y="150409"/>
                </a:lnTo>
                <a:lnTo>
                  <a:pt x="141537" y="151185"/>
                </a:lnTo>
                <a:lnTo>
                  <a:pt x="146612" y="151392"/>
                </a:lnTo>
                <a:lnTo>
                  <a:pt x="150989" y="150537"/>
                </a:lnTo>
                <a:lnTo>
                  <a:pt x="161895" y="145586"/>
                </a:lnTo>
                <a:lnTo>
                  <a:pt x="168314" y="144080"/>
                </a:lnTo>
                <a:lnTo>
                  <a:pt x="174478" y="140765"/>
                </a:lnTo>
                <a:lnTo>
                  <a:pt x="177512" y="138492"/>
                </a:lnTo>
                <a:lnTo>
                  <a:pt x="183532" y="135966"/>
                </a:lnTo>
                <a:lnTo>
                  <a:pt x="186528" y="135293"/>
                </a:lnTo>
                <a:lnTo>
                  <a:pt x="192505" y="131899"/>
                </a:lnTo>
                <a:lnTo>
                  <a:pt x="195491" y="129604"/>
                </a:lnTo>
                <a:lnTo>
                  <a:pt x="201455" y="127055"/>
                </a:lnTo>
                <a:lnTo>
                  <a:pt x="204436" y="126375"/>
                </a:lnTo>
                <a:lnTo>
                  <a:pt x="210398" y="122974"/>
                </a:lnTo>
                <a:lnTo>
                  <a:pt x="213378" y="120678"/>
                </a:lnTo>
                <a:lnTo>
                  <a:pt x="215365" y="118156"/>
                </a:lnTo>
                <a:lnTo>
                  <a:pt x="216689" y="115481"/>
                </a:lnTo>
                <a:lnTo>
                  <a:pt x="217573" y="112706"/>
                </a:lnTo>
                <a:lnTo>
                  <a:pt x="219155" y="110857"/>
                </a:lnTo>
                <a:lnTo>
                  <a:pt x="221202" y="109623"/>
                </a:lnTo>
                <a:lnTo>
                  <a:pt x="223561" y="108801"/>
                </a:lnTo>
                <a:lnTo>
                  <a:pt x="225133" y="107261"/>
                </a:lnTo>
                <a:lnTo>
                  <a:pt x="226181" y="105242"/>
                </a:lnTo>
                <a:lnTo>
                  <a:pt x="227346" y="100353"/>
                </a:lnTo>
                <a:lnTo>
                  <a:pt x="227864" y="94872"/>
                </a:lnTo>
                <a:lnTo>
                  <a:pt x="228995" y="93014"/>
                </a:lnTo>
                <a:lnTo>
                  <a:pt x="230742" y="91775"/>
                </a:lnTo>
                <a:lnTo>
                  <a:pt x="232901" y="90949"/>
                </a:lnTo>
                <a:lnTo>
                  <a:pt x="234340" y="89406"/>
                </a:lnTo>
                <a:lnTo>
                  <a:pt x="235299" y="87386"/>
                </a:lnTo>
                <a:lnTo>
                  <a:pt x="236365" y="82495"/>
                </a:lnTo>
                <a:lnTo>
                  <a:pt x="237208" y="63895"/>
                </a:lnTo>
                <a:lnTo>
                  <a:pt x="237217" y="19512"/>
                </a:lnTo>
                <a:lnTo>
                  <a:pt x="239866" y="15948"/>
                </a:lnTo>
                <a:lnTo>
                  <a:pt x="244915" y="10316"/>
                </a:lnTo>
                <a:lnTo>
                  <a:pt x="245605" y="6900"/>
                </a:lnTo>
                <a:lnTo>
                  <a:pt x="245789" y="4600"/>
                </a:lnTo>
                <a:lnTo>
                  <a:pt x="244918" y="3067"/>
                </a:lnTo>
                <a:lnTo>
                  <a:pt x="243344" y="2045"/>
                </a:lnTo>
                <a:lnTo>
                  <a:pt x="237324" y="36"/>
                </a:lnTo>
                <a:lnTo>
                  <a:pt x="246154" y="0"/>
                </a:lnTo>
                <a:lnTo>
                  <a:pt x="238460" y="7689"/>
                </a:lnTo>
                <a:lnTo>
                  <a:pt x="237770" y="11024"/>
                </a:lnTo>
                <a:lnTo>
                  <a:pt x="237327" y="21250"/>
                </a:lnTo>
                <a:lnTo>
                  <a:pt x="238284" y="23097"/>
                </a:lnTo>
                <a:lnTo>
                  <a:pt x="239915" y="24328"/>
                </a:lnTo>
                <a:lnTo>
                  <a:pt x="241996" y="25148"/>
                </a:lnTo>
                <a:lnTo>
                  <a:pt x="243383" y="26687"/>
                </a:lnTo>
                <a:lnTo>
                  <a:pt x="244307" y="28706"/>
                </a:lnTo>
                <a:lnTo>
                  <a:pt x="245335" y="33594"/>
                </a:lnTo>
                <a:lnTo>
                  <a:pt x="246085" y="50677"/>
                </a:lnTo>
                <a:lnTo>
                  <a:pt x="246157" y="180391"/>
                </a:lnTo>
                <a:lnTo>
                  <a:pt x="248805" y="197252"/>
                </a:lnTo>
                <a:lnTo>
                  <a:pt x="252301" y="214668"/>
                </a:lnTo>
                <a:lnTo>
                  <a:pt x="253854" y="232330"/>
                </a:lnTo>
                <a:lnTo>
                  <a:pt x="254544" y="250102"/>
                </a:lnTo>
                <a:lnTo>
                  <a:pt x="254933" y="276842"/>
                </a:lnTo>
                <a:lnTo>
                  <a:pt x="255087" y="339330"/>
                </a:lnTo>
                <a:lnTo>
                  <a:pt x="252443" y="357188"/>
                </a:lnTo>
                <a:lnTo>
                  <a:pt x="250348" y="366118"/>
                </a:lnTo>
                <a:lnTo>
                  <a:pt x="248951" y="376040"/>
                </a:lnTo>
                <a:lnTo>
                  <a:pt x="248020" y="386623"/>
                </a:lnTo>
                <a:lnTo>
                  <a:pt x="247399" y="397647"/>
                </a:lnTo>
                <a:lnTo>
                  <a:pt x="245992" y="407973"/>
                </a:lnTo>
                <a:lnTo>
                  <a:pt x="244060" y="417834"/>
                </a:lnTo>
                <a:lnTo>
                  <a:pt x="241779" y="427384"/>
                </a:lnTo>
                <a:lnTo>
                  <a:pt x="236596" y="445933"/>
                </a:lnTo>
                <a:lnTo>
                  <a:pt x="229989" y="464099"/>
                </a:lnTo>
                <a:lnTo>
                  <a:pt x="220430" y="482095"/>
                </a:lnTo>
                <a:lnTo>
                  <a:pt x="209560" y="497369"/>
                </a:lnTo>
                <a:lnTo>
                  <a:pt x="199100" y="510772"/>
                </a:lnTo>
                <a:lnTo>
                  <a:pt x="191140" y="523343"/>
                </a:lnTo>
                <a:lnTo>
                  <a:pt x="181644" y="535545"/>
                </a:lnTo>
                <a:lnTo>
                  <a:pt x="170800" y="547583"/>
                </a:lnTo>
                <a:lnTo>
                  <a:pt x="159360" y="559547"/>
                </a:lnTo>
                <a:lnTo>
                  <a:pt x="152534" y="564524"/>
                </a:lnTo>
                <a:lnTo>
                  <a:pt x="145004" y="568834"/>
                </a:lnTo>
                <a:lnTo>
                  <a:pt x="97525" y="592180"/>
                </a:lnTo>
                <a:lnTo>
                  <a:pt x="85406" y="595574"/>
                </a:lnTo>
                <a:lnTo>
                  <a:pt x="73398" y="597083"/>
                </a:lnTo>
                <a:lnTo>
                  <a:pt x="61440" y="597753"/>
                </a:lnTo>
                <a:lnTo>
                  <a:pt x="49503" y="598051"/>
                </a:lnTo>
                <a:lnTo>
                  <a:pt x="43539" y="598131"/>
                </a:lnTo>
                <a:lnTo>
                  <a:pt x="38570" y="597191"/>
                </a:lnTo>
                <a:lnTo>
                  <a:pt x="30399" y="593502"/>
                </a:lnTo>
                <a:lnTo>
                  <a:pt x="20215" y="585846"/>
                </a:lnTo>
                <a:lnTo>
                  <a:pt x="10907" y="577295"/>
                </a:lnTo>
                <a:lnTo>
                  <a:pt x="8868" y="573379"/>
                </a:lnTo>
                <a:lnTo>
                  <a:pt x="5006" y="559379"/>
                </a:lnTo>
                <a:lnTo>
                  <a:pt x="583" y="551892"/>
                </a:lnTo>
                <a:lnTo>
                  <a:pt x="0" y="547514"/>
                </a:lnTo>
                <a:lnTo>
                  <a:pt x="3551" y="526229"/>
                </a:lnTo>
                <a:lnTo>
                  <a:pt x="5233" y="514669"/>
                </a:lnTo>
                <a:lnTo>
                  <a:pt x="11766" y="496012"/>
                </a:lnTo>
                <a:lnTo>
                  <a:pt x="17161" y="480403"/>
                </a:lnTo>
                <a:lnTo>
                  <a:pt x="22871" y="466190"/>
                </a:lnTo>
                <a:lnTo>
                  <a:pt x="29713" y="452266"/>
                </a:lnTo>
                <a:lnTo>
                  <a:pt x="39375" y="436156"/>
                </a:lnTo>
                <a:lnTo>
                  <a:pt x="47643" y="419074"/>
                </a:lnTo>
                <a:lnTo>
                  <a:pt x="55621" y="402552"/>
                </a:lnTo>
                <a:lnTo>
                  <a:pt x="65789" y="388594"/>
                </a:lnTo>
                <a:lnTo>
                  <a:pt x="76930" y="375777"/>
                </a:lnTo>
                <a:lnTo>
                  <a:pt x="82683" y="369580"/>
                </a:lnTo>
                <a:lnTo>
                  <a:pt x="91723" y="354758"/>
                </a:lnTo>
                <a:lnTo>
                  <a:pt x="100044" y="339241"/>
                </a:lnTo>
                <a:lnTo>
                  <a:pt x="110365" y="325730"/>
                </a:lnTo>
                <a:lnTo>
                  <a:pt x="116891" y="319349"/>
                </a:lnTo>
                <a:lnTo>
                  <a:pt x="124221" y="313110"/>
                </a:lnTo>
                <a:lnTo>
                  <a:pt x="132089" y="306967"/>
                </a:lnTo>
                <a:lnTo>
                  <a:pt x="139320" y="300887"/>
                </a:lnTo>
                <a:lnTo>
                  <a:pt x="146127" y="294849"/>
                </a:lnTo>
                <a:lnTo>
                  <a:pt x="158989" y="282849"/>
                </a:lnTo>
                <a:lnTo>
                  <a:pt x="171327" y="270901"/>
                </a:lnTo>
                <a:lnTo>
                  <a:pt x="178391" y="264937"/>
                </a:lnTo>
                <a:lnTo>
                  <a:pt x="186080" y="258976"/>
                </a:lnTo>
                <a:lnTo>
                  <a:pt x="194187" y="253018"/>
                </a:lnTo>
                <a:lnTo>
                  <a:pt x="201578" y="247062"/>
                </a:lnTo>
                <a:lnTo>
                  <a:pt x="208491" y="241106"/>
                </a:lnTo>
                <a:lnTo>
                  <a:pt x="215087" y="235152"/>
                </a:lnTo>
                <a:lnTo>
                  <a:pt x="222464" y="230190"/>
                </a:lnTo>
                <a:lnTo>
                  <a:pt x="230362" y="225890"/>
                </a:lnTo>
                <a:lnTo>
                  <a:pt x="253065" y="215097"/>
                </a:lnTo>
                <a:lnTo>
                  <a:pt x="296695" y="193523"/>
                </a:lnTo>
                <a:lnTo>
                  <a:pt x="306032" y="190190"/>
                </a:lnTo>
                <a:lnTo>
                  <a:pt x="314486" y="187717"/>
                </a:lnTo>
                <a:lnTo>
                  <a:pt x="324864" y="183310"/>
                </a:lnTo>
                <a:lnTo>
                  <a:pt x="336099" y="180690"/>
                </a:lnTo>
                <a:lnTo>
                  <a:pt x="341876" y="179992"/>
                </a:lnTo>
                <a:lnTo>
                  <a:pt x="350944" y="176569"/>
                </a:lnTo>
                <a:lnTo>
                  <a:pt x="354753" y="174268"/>
                </a:lnTo>
                <a:lnTo>
                  <a:pt x="364282" y="171710"/>
                </a:lnTo>
                <a:lnTo>
                  <a:pt x="374145" y="170574"/>
                </a:lnTo>
                <a:lnTo>
                  <a:pt x="378166" y="170271"/>
                </a:lnTo>
                <a:lnTo>
                  <a:pt x="389188" y="16966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75"/>
          <p:cNvSpPr/>
          <p:nvPr/>
        </p:nvSpPr>
        <p:spPr>
          <a:xfrm>
            <a:off x="5296095" y="1678781"/>
            <a:ext cx="196669" cy="8931"/>
          </a:xfrm>
          <a:custGeom>
            <a:avLst/>
            <a:gdLst/>
            <a:ahLst/>
            <a:cxnLst/>
            <a:rect l="0" t="0" r="0" b="0"/>
            <a:pathLst>
              <a:path w="196669" h="8931">
                <a:moveTo>
                  <a:pt x="0" y="0"/>
                </a:moveTo>
                <a:lnTo>
                  <a:pt x="0" y="8562"/>
                </a:lnTo>
                <a:lnTo>
                  <a:pt x="4745" y="8821"/>
                </a:lnTo>
                <a:lnTo>
                  <a:pt x="9105" y="8908"/>
                </a:lnTo>
                <a:lnTo>
                  <a:pt x="196668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76"/>
          <p:cNvSpPr/>
          <p:nvPr/>
        </p:nvSpPr>
        <p:spPr>
          <a:xfrm>
            <a:off x="5233519" y="1794867"/>
            <a:ext cx="250306" cy="1"/>
          </a:xfrm>
          <a:custGeom>
            <a:avLst/>
            <a:gdLst/>
            <a:ahLst/>
            <a:cxnLst/>
            <a:rect l="0" t="0" r="0" b="0"/>
            <a:pathLst>
              <a:path w="250306" h="1">
                <a:moveTo>
                  <a:pt x="0" y="0"/>
                </a:moveTo>
                <a:lnTo>
                  <a:pt x="25030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Annotation77"/>
          <p:cNvSpPr/>
          <p:nvPr/>
        </p:nvSpPr>
        <p:spPr>
          <a:xfrm>
            <a:off x="5698381" y="1410926"/>
            <a:ext cx="446962" cy="696323"/>
          </a:xfrm>
          <a:custGeom>
            <a:avLst/>
            <a:gdLst/>
            <a:ahLst/>
            <a:cxnLst/>
            <a:rect l="0" t="0" r="0" b="0"/>
            <a:pathLst>
              <a:path w="446962" h="696323">
                <a:moveTo>
                  <a:pt x="446961" y="71402"/>
                </a:moveTo>
                <a:lnTo>
                  <a:pt x="446961" y="62840"/>
                </a:lnTo>
                <a:lnTo>
                  <a:pt x="442217" y="62581"/>
                </a:lnTo>
                <a:lnTo>
                  <a:pt x="440818" y="61553"/>
                </a:lnTo>
                <a:lnTo>
                  <a:pt x="439886" y="59875"/>
                </a:lnTo>
                <a:lnTo>
                  <a:pt x="439265" y="57764"/>
                </a:lnTo>
                <a:lnTo>
                  <a:pt x="437858" y="56357"/>
                </a:lnTo>
                <a:lnTo>
                  <a:pt x="435926" y="55419"/>
                </a:lnTo>
                <a:lnTo>
                  <a:pt x="430434" y="53913"/>
                </a:lnTo>
                <a:lnTo>
                  <a:pt x="422212" y="47479"/>
                </a:lnTo>
                <a:lnTo>
                  <a:pt x="413914" y="44470"/>
                </a:lnTo>
                <a:lnTo>
                  <a:pt x="405165" y="38728"/>
                </a:lnTo>
                <a:lnTo>
                  <a:pt x="396281" y="35593"/>
                </a:lnTo>
                <a:lnTo>
                  <a:pt x="386365" y="28822"/>
                </a:lnTo>
                <a:lnTo>
                  <a:pt x="376657" y="23373"/>
                </a:lnTo>
                <a:lnTo>
                  <a:pt x="368369" y="20290"/>
                </a:lnTo>
                <a:lnTo>
                  <a:pt x="360382" y="17928"/>
                </a:lnTo>
                <a:lnTo>
                  <a:pt x="350210" y="13571"/>
                </a:lnTo>
                <a:lnTo>
                  <a:pt x="338060" y="10280"/>
                </a:lnTo>
                <a:lnTo>
                  <a:pt x="328701" y="6864"/>
                </a:lnTo>
                <a:lnTo>
                  <a:pt x="317919" y="3031"/>
                </a:lnTo>
                <a:lnTo>
                  <a:pt x="306506" y="1327"/>
                </a:lnTo>
                <a:lnTo>
                  <a:pt x="293658" y="368"/>
                </a:lnTo>
                <a:lnTo>
                  <a:pt x="284134" y="144"/>
                </a:lnTo>
                <a:lnTo>
                  <a:pt x="261834" y="0"/>
                </a:lnTo>
                <a:lnTo>
                  <a:pt x="250126" y="2626"/>
                </a:lnTo>
                <a:lnTo>
                  <a:pt x="238300" y="6108"/>
                </a:lnTo>
                <a:lnTo>
                  <a:pt x="226422" y="7656"/>
                </a:lnTo>
                <a:lnTo>
                  <a:pt x="214521" y="10990"/>
                </a:lnTo>
                <a:lnTo>
                  <a:pt x="202610" y="15779"/>
                </a:lnTo>
                <a:lnTo>
                  <a:pt x="190695" y="21214"/>
                </a:lnTo>
                <a:lnTo>
                  <a:pt x="177564" y="29853"/>
                </a:lnTo>
                <a:lnTo>
                  <a:pt x="167974" y="35738"/>
                </a:lnTo>
                <a:lnTo>
                  <a:pt x="157091" y="42653"/>
                </a:lnTo>
                <a:lnTo>
                  <a:pt x="145632" y="52341"/>
                </a:lnTo>
                <a:lnTo>
                  <a:pt x="133917" y="63261"/>
                </a:lnTo>
                <a:lnTo>
                  <a:pt x="123083" y="74729"/>
                </a:lnTo>
                <a:lnTo>
                  <a:pt x="110405" y="92342"/>
                </a:lnTo>
                <a:lnTo>
                  <a:pt x="100051" y="104191"/>
                </a:lnTo>
                <a:lnTo>
                  <a:pt x="83361" y="127966"/>
                </a:lnTo>
                <a:lnTo>
                  <a:pt x="73133" y="139867"/>
                </a:lnTo>
                <a:lnTo>
                  <a:pt x="64613" y="154417"/>
                </a:lnTo>
                <a:lnTo>
                  <a:pt x="57516" y="170805"/>
                </a:lnTo>
                <a:lnTo>
                  <a:pt x="51051" y="188011"/>
                </a:lnTo>
                <a:lnTo>
                  <a:pt x="38807" y="223310"/>
                </a:lnTo>
                <a:lnTo>
                  <a:pt x="14892" y="294648"/>
                </a:lnTo>
                <a:lnTo>
                  <a:pt x="11579" y="312505"/>
                </a:lnTo>
                <a:lnTo>
                  <a:pt x="9114" y="331356"/>
                </a:lnTo>
                <a:lnTo>
                  <a:pt x="4707" y="352963"/>
                </a:lnTo>
                <a:lnTo>
                  <a:pt x="2087" y="373150"/>
                </a:lnTo>
                <a:lnTo>
                  <a:pt x="921" y="393036"/>
                </a:lnTo>
                <a:lnTo>
                  <a:pt x="403" y="415103"/>
                </a:lnTo>
                <a:lnTo>
                  <a:pt x="0" y="504649"/>
                </a:lnTo>
                <a:lnTo>
                  <a:pt x="2643" y="524902"/>
                </a:lnTo>
                <a:lnTo>
                  <a:pt x="7128" y="542832"/>
                </a:lnTo>
                <a:lnTo>
                  <a:pt x="12433" y="557416"/>
                </a:lnTo>
                <a:lnTo>
                  <a:pt x="18101" y="573159"/>
                </a:lnTo>
                <a:lnTo>
                  <a:pt x="24925" y="590077"/>
                </a:lnTo>
                <a:lnTo>
                  <a:pt x="34580" y="607518"/>
                </a:lnTo>
                <a:lnTo>
                  <a:pt x="42843" y="622546"/>
                </a:lnTo>
                <a:lnTo>
                  <a:pt x="46437" y="629331"/>
                </a:lnTo>
                <a:lnTo>
                  <a:pt x="55729" y="639517"/>
                </a:lnTo>
                <a:lnTo>
                  <a:pt x="66480" y="648343"/>
                </a:lnTo>
                <a:lnTo>
                  <a:pt x="77880" y="658880"/>
                </a:lnTo>
                <a:lnTo>
                  <a:pt x="89568" y="667532"/>
                </a:lnTo>
                <a:lnTo>
                  <a:pt x="102378" y="674685"/>
                </a:lnTo>
                <a:lnTo>
                  <a:pt x="109966" y="677981"/>
                </a:lnTo>
                <a:lnTo>
                  <a:pt x="118004" y="681171"/>
                </a:lnTo>
                <a:lnTo>
                  <a:pt x="125350" y="684290"/>
                </a:lnTo>
                <a:lnTo>
                  <a:pt x="138809" y="690401"/>
                </a:lnTo>
                <a:lnTo>
                  <a:pt x="146173" y="692427"/>
                </a:lnTo>
                <a:lnTo>
                  <a:pt x="154061" y="693778"/>
                </a:lnTo>
                <a:lnTo>
                  <a:pt x="162300" y="694679"/>
                </a:lnTo>
                <a:lnTo>
                  <a:pt x="170772" y="695280"/>
                </a:lnTo>
                <a:lnTo>
                  <a:pt x="179401" y="695680"/>
                </a:lnTo>
                <a:lnTo>
                  <a:pt x="196934" y="696125"/>
                </a:lnTo>
                <a:lnTo>
                  <a:pt x="214659" y="696322"/>
                </a:lnTo>
                <a:lnTo>
                  <a:pt x="222565" y="695383"/>
                </a:lnTo>
                <a:lnTo>
                  <a:pt x="229820" y="693764"/>
                </a:lnTo>
                <a:lnTo>
                  <a:pt x="244175" y="689320"/>
                </a:lnTo>
                <a:lnTo>
                  <a:pt x="260487" y="684037"/>
                </a:lnTo>
                <a:lnTo>
                  <a:pt x="268015" y="681240"/>
                </a:lnTo>
                <a:lnTo>
                  <a:pt x="289095" y="672562"/>
                </a:lnTo>
                <a:lnTo>
                  <a:pt x="305283" y="666668"/>
                </a:lnTo>
                <a:lnTo>
                  <a:pt x="312778" y="662714"/>
                </a:lnTo>
                <a:lnTo>
                  <a:pt x="326404" y="653031"/>
                </a:lnTo>
                <a:lnTo>
                  <a:pt x="336434" y="642112"/>
                </a:lnTo>
                <a:lnTo>
                  <a:pt x="340498" y="636422"/>
                </a:lnTo>
                <a:lnTo>
                  <a:pt x="350312" y="627455"/>
                </a:lnTo>
                <a:lnTo>
                  <a:pt x="361296" y="619169"/>
                </a:lnTo>
                <a:lnTo>
                  <a:pt x="372798" y="608873"/>
                </a:lnTo>
                <a:lnTo>
                  <a:pt x="385699" y="596660"/>
                </a:lnTo>
                <a:lnTo>
                  <a:pt x="395811" y="582017"/>
                </a:lnTo>
                <a:lnTo>
                  <a:pt x="405098" y="565110"/>
                </a:lnTo>
                <a:lnTo>
                  <a:pt x="408490" y="553427"/>
                </a:lnTo>
                <a:lnTo>
                  <a:pt x="409395" y="547533"/>
                </a:lnTo>
                <a:lnTo>
                  <a:pt x="413048" y="538339"/>
                </a:lnTo>
                <a:lnTo>
                  <a:pt x="415414" y="534498"/>
                </a:lnTo>
                <a:lnTo>
                  <a:pt x="418041" y="524939"/>
                </a:lnTo>
                <a:lnTo>
                  <a:pt x="419729" y="507373"/>
                </a:lnTo>
                <a:lnTo>
                  <a:pt x="420062" y="488212"/>
                </a:lnTo>
                <a:lnTo>
                  <a:pt x="420143" y="443367"/>
                </a:lnTo>
                <a:lnTo>
                  <a:pt x="419150" y="441417"/>
                </a:lnTo>
                <a:lnTo>
                  <a:pt x="417495" y="440118"/>
                </a:lnTo>
                <a:lnTo>
                  <a:pt x="411204" y="4375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Annotation78"/>
          <p:cNvSpPr/>
          <p:nvPr/>
        </p:nvSpPr>
        <p:spPr>
          <a:xfrm>
            <a:off x="531525" y="2375298"/>
            <a:ext cx="187574" cy="258961"/>
          </a:xfrm>
          <a:custGeom>
            <a:avLst/>
            <a:gdLst/>
            <a:ahLst/>
            <a:cxnLst/>
            <a:rect l="0" t="0" r="0" b="0"/>
            <a:pathLst>
              <a:path w="187574" h="258961">
                <a:moveTo>
                  <a:pt x="187573" y="17858"/>
                </a:moveTo>
                <a:lnTo>
                  <a:pt x="178637" y="17858"/>
                </a:lnTo>
                <a:lnTo>
                  <a:pt x="178634" y="10170"/>
                </a:lnTo>
                <a:lnTo>
                  <a:pt x="177641" y="9756"/>
                </a:lnTo>
                <a:lnTo>
                  <a:pt x="173888" y="9296"/>
                </a:lnTo>
                <a:lnTo>
                  <a:pt x="172490" y="8182"/>
                </a:lnTo>
                <a:lnTo>
                  <a:pt x="171558" y="6446"/>
                </a:lnTo>
                <a:lnTo>
                  <a:pt x="169727" y="110"/>
                </a:lnTo>
                <a:lnTo>
                  <a:pt x="164958" y="32"/>
                </a:lnTo>
                <a:lnTo>
                  <a:pt x="139850" y="0"/>
                </a:lnTo>
                <a:lnTo>
                  <a:pt x="135893" y="991"/>
                </a:lnTo>
                <a:lnTo>
                  <a:pt x="131268" y="2645"/>
                </a:lnTo>
                <a:lnTo>
                  <a:pt x="126197" y="4739"/>
                </a:lnTo>
                <a:lnTo>
                  <a:pt x="121824" y="7128"/>
                </a:lnTo>
                <a:lnTo>
                  <a:pt x="117916" y="9712"/>
                </a:lnTo>
                <a:lnTo>
                  <a:pt x="114316" y="12428"/>
                </a:lnTo>
                <a:lnTo>
                  <a:pt x="110924" y="15230"/>
                </a:lnTo>
                <a:lnTo>
                  <a:pt x="107669" y="18090"/>
                </a:lnTo>
                <a:lnTo>
                  <a:pt x="104505" y="20990"/>
                </a:lnTo>
                <a:lnTo>
                  <a:pt x="100410" y="23914"/>
                </a:lnTo>
                <a:lnTo>
                  <a:pt x="95693" y="26857"/>
                </a:lnTo>
                <a:lnTo>
                  <a:pt x="90562" y="29810"/>
                </a:lnTo>
                <a:lnTo>
                  <a:pt x="86148" y="33764"/>
                </a:lnTo>
                <a:lnTo>
                  <a:pt x="82212" y="38384"/>
                </a:lnTo>
                <a:lnTo>
                  <a:pt x="78595" y="43448"/>
                </a:lnTo>
                <a:lnTo>
                  <a:pt x="75190" y="47817"/>
                </a:lnTo>
                <a:lnTo>
                  <a:pt x="71927" y="51721"/>
                </a:lnTo>
                <a:lnTo>
                  <a:pt x="68758" y="55316"/>
                </a:lnTo>
                <a:lnTo>
                  <a:pt x="59940" y="64603"/>
                </a:lnTo>
                <a:lnTo>
                  <a:pt x="54807" y="69857"/>
                </a:lnTo>
                <a:lnTo>
                  <a:pt x="50392" y="75344"/>
                </a:lnTo>
                <a:lnTo>
                  <a:pt x="46456" y="80987"/>
                </a:lnTo>
                <a:lnTo>
                  <a:pt x="42838" y="86733"/>
                </a:lnTo>
                <a:lnTo>
                  <a:pt x="39433" y="92548"/>
                </a:lnTo>
                <a:lnTo>
                  <a:pt x="36170" y="98410"/>
                </a:lnTo>
                <a:lnTo>
                  <a:pt x="29895" y="110213"/>
                </a:lnTo>
                <a:lnTo>
                  <a:pt x="5814" y="157760"/>
                </a:lnTo>
                <a:lnTo>
                  <a:pt x="3824" y="163712"/>
                </a:lnTo>
                <a:lnTo>
                  <a:pt x="2498" y="169664"/>
                </a:lnTo>
                <a:lnTo>
                  <a:pt x="1613" y="175617"/>
                </a:lnTo>
                <a:lnTo>
                  <a:pt x="1024" y="181570"/>
                </a:lnTo>
                <a:lnTo>
                  <a:pt x="631" y="187523"/>
                </a:lnTo>
                <a:lnTo>
                  <a:pt x="194" y="198437"/>
                </a:lnTo>
                <a:lnTo>
                  <a:pt x="0" y="206594"/>
                </a:lnTo>
                <a:lnTo>
                  <a:pt x="941" y="211151"/>
                </a:lnTo>
                <a:lnTo>
                  <a:pt x="2563" y="216173"/>
                </a:lnTo>
                <a:lnTo>
                  <a:pt x="4636" y="221506"/>
                </a:lnTo>
                <a:lnTo>
                  <a:pt x="6019" y="226053"/>
                </a:lnTo>
                <a:lnTo>
                  <a:pt x="7555" y="233751"/>
                </a:lnTo>
                <a:lnTo>
                  <a:pt x="10887" y="240480"/>
                </a:lnTo>
                <a:lnTo>
                  <a:pt x="13166" y="243663"/>
                </a:lnTo>
                <a:lnTo>
                  <a:pt x="15698" y="249846"/>
                </a:lnTo>
                <a:lnTo>
                  <a:pt x="16373" y="252884"/>
                </a:lnTo>
                <a:lnTo>
                  <a:pt x="17817" y="254909"/>
                </a:lnTo>
                <a:lnTo>
                  <a:pt x="19772" y="256259"/>
                </a:lnTo>
                <a:lnTo>
                  <a:pt x="26663" y="258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Annotation79"/>
          <p:cNvSpPr/>
          <p:nvPr/>
        </p:nvSpPr>
        <p:spPr>
          <a:xfrm>
            <a:off x="468830" y="2464752"/>
            <a:ext cx="1466034" cy="517572"/>
          </a:xfrm>
          <a:custGeom>
            <a:avLst/>
            <a:gdLst/>
            <a:ahLst/>
            <a:cxnLst/>
            <a:rect l="0" t="0" r="0" b="0"/>
            <a:pathLst>
              <a:path w="1466034" h="517572">
                <a:moveTo>
                  <a:pt x="134055" y="160576"/>
                </a:moveTo>
                <a:lnTo>
                  <a:pt x="134055" y="155835"/>
                </a:lnTo>
                <a:lnTo>
                  <a:pt x="133062" y="154439"/>
                </a:lnTo>
                <a:lnTo>
                  <a:pt x="131407" y="153508"/>
                </a:lnTo>
                <a:lnTo>
                  <a:pt x="125484" y="151755"/>
                </a:lnTo>
                <a:lnTo>
                  <a:pt x="120480" y="151679"/>
                </a:lnTo>
                <a:lnTo>
                  <a:pt x="119045" y="150676"/>
                </a:lnTo>
                <a:lnTo>
                  <a:pt x="118089" y="149015"/>
                </a:lnTo>
                <a:lnTo>
                  <a:pt x="117452" y="146916"/>
                </a:lnTo>
                <a:lnTo>
                  <a:pt x="116033" y="145516"/>
                </a:lnTo>
                <a:lnTo>
                  <a:pt x="114094" y="144583"/>
                </a:lnTo>
                <a:lnTo>
                  <a:pt x="108592" y="143085"/>
                </a:lnTo>
                <a:lnTo>
                  <a:pt x="102893" y="142826"/>
                </a:lnTo>
                <a:lnTo>
                  <a:pt x="100368" y="143782"/>
                </a:lnTo>
                <a:lnTo>
                  <a:pt x="91004" y="150415"/>
                </a:lnTo>
                <a:lnTo>
                  <a:pt x="85100" y="156022"/>
                </a:lnTo>
                <a:lnTo>
                  <a:pt x="77060" y="168708"/>
                </a:lnTo>
                <a:lnTo>
                  <a:pt x="68662" y="176758"/>
                </a:lnTo>
                <a:lnTo>
                  <a:pt x="51830" y="190011"/>
                </a:lnTo>
                <a:lnTo>
                  <a:pt x="42040" y="199173"/>
                </a:lnTo>
                <a:lnTo>
                  <a:pt x="32848" y="212913"/>
                </a:lnTo>
                <a:lnTo>
                  <a:pt x="26829" y="223855"/>
                </a:lnTo>
                <a:lnTo>
                  <a:pt x="17857" y="238526"/>
                </a:lnTo>
                <a:lnTo>
                  <a:pt x="14872" y="242308"/>
                </a:lnTo>
                <a:lnTo>
                  <a:pt x="12883" y="246814"/>
                </a:lnTo>
                <a:lnTo>
                  <a:pt x="9089" y="261645"/>
                </a:lnTo>
                <a:lnTo>
                  <a:pt x="3109" y="273756"/>
                </a:lnTo>
                <a:lnTo>
                  <a:pt x="896" y="288479"/>
                </a:lnTo>
                <a:lnTo>
                  <a:pt x="240" y="300558"/>
                </a:lnTo>
                <a:lnTo>
                  <a:pt x="0" y="322926"/>
                </a:lnTo>
                <a:lnTo>
                  <a:pt x="2629" y="332281"/>
                </a:lnTo>
                <a:lnTo>
                  <a:pt x="4720" y="337554"/>
                </a:lnTo>
                <a:lnTo>
                  <a:pt x="7108" y="341069"/>
                </a:lnTo>
                <a:lnTo>
                  <a:pt x="9693" y="343413"/>
                </a:lnTo>
                <a:lnTo>
                  <a:pt x="12409" y="344975"/>
                </a:lnTo>
                <a:lnTo>
                  <a:pt x="14221" y="347009"/>
                </a:lnTo>
                <a:lnTo>
                  <a:pt x="15428" y="349357"/>
                </a:lnTo>
                <a:lnTo>
                  <a:pt x="16233" y="351914"/>
                </a:lnTo>
                <a:lnTo>
                  <a:pt x="19776" y="357402"/>
                </a:lnTo>
                <a:lnTo>
                  <a:pt x="30144" y="369009"/>
                </a:lnTo>
                <a:lnTo>
                  <a:pt x="32996" y="370969"/>
                </a:lnTo>
                <a:lnTo>
                  <a:pt x="38814" y="373146"/>
                </a:lnTo>
                <a:lnTo>
                  <a:pt x="78840" y="374843"/>
                </a:lnTo>
                <a:lnTo>
                  <a:pt x="83339" y="373866"/>
                </a:lnTo>
                <a:lnTo>
                  <a:pt x="105623" y="362456"/>
                </a:lnTo>
                <a:lnTo>
                  <a:pt x="127160" y="348030"/>
                </a:lnTo>
                <a:lnTo>
                  <a:pt x="132438" y="345077"/>
                </a:lnTo>
                <a:lnTo>
                  <a:pt x="140952" y="336504"/>
                </a:lnTo>
                <a:lnTo>
                  <a:pt x="144613" y="331439"/>
                </a:lnTo>
                <a:lnTo>
                  <a:pt x="153978" y="323166"/>
                </a:lnTo>
                <a:lnTo>
                  <a:pt x="170419" y="310285"/>
                </a:lnTo>
                <a:lnTo>
                  <a:pt x="187871" y="296546"/>
                </a:lnTo>
                <a:lnTo>
                  <a:pt x="205624" y="283546"/>
                </a:lnTo>
                <a:lnTo>
                  <a:pt x="220817" y="269772"/>
                </a:lnTo>
                <a:lnTo>
                  <a:pt x="234849" y="256229"/>
                </a:lnTo>
                <a:lnTo>
                  <a:pt x="257275" y="240996"/>
                </a:lnTo>
                <a:lnTo>
                  <a:pt x="273852" y="226067"/>
                </a:lnTo>
                <a:lnTo>
                  <a:pt x="284227" y="215919"/>
                </a:lnTo>
                <a:lnTo>
                  <a:pt x="285820" y="215331"/>
                </a:lnTo>
                <a:lnTo>
                  <a:pt x="295513" y="214386"/>
                </a:lnTo>
                <a:lnTo>
                  <a:pt x="308159" y="214168"/>
                </a:lnTo>
                <a:lnTo>
                  <a:pt x="309721" y="215155"/>
                </a:lnTo>
                <a:lnTo>
                  <a:pt x="310762" y="216806"/>
                </a:lnTo>
                <a:lnTo>
                  <a:pt x="311919" y="221286"/>
                </a:lnTo>
                <a:lnTo>
                  <a:pt x="312723" y="235145"/>
                </a:lnTo>
                <a:lnTo>
                  <a:pt x="313756" y="238070"/>
                </a:lnTo>
                <a:lnTo>
                  <a:pt x="318964" y="246927"/>
                </a:lnTo>
                <a:lnTo>
                  <a:pt x="320531" y="252863"/>
                </a:lnTo>
                <a:lnTo>
                  <a:pt x="321536" y="265751"/>
                </a:lnTo>
                <a:lnTo>
                  <a:pt x="321674" y="275451"/>
                </a:lnTo>
                <a:lnTo>
                  <a:pt x="320717" y="279823"/>
                </a:lnTo>
                <a:lnTo>
                  <a:pt x="317006" y="287327"/>
                </a:lnTo>
                <a:lnTo>
                  <a:pt x="316612" y="290718"/>
                </a:lnTo>
                <a:lnTo>
                  <a:pt x="317343" y="293970"/>
                </a:lnTo>
                <a:lnTo>
                  <a:pt x="319810" y="300229"/>
                </a:lnTo>
                <a:lnTo>
                  <a:pt x="320907" y="306319"/>
                </a:lnTo>
                <a:lnTo>
                  <a:pt x="323186" y="309332"/>
                </a:lnTo>
                <a:lnTo>
                  <a:pt x="331015" y="315325"/>
                </a:lnTo>
                <a:lnTo>
                  <a:pt x="338468" y="318650"/>
                </a:lnTo>
                <a:lnTo>
                  <a:pt x="341846" y="319537"/>
                </a:lnTo>
                <a:lnTo>
                  <a:pt x="348248" y="323168"/>
                </a:lnTo>
                <a:lnTo>
                  <a:pt x="351346" y="325526"/>
                </a:lnTo>
                <a:lnTo>
                  <a:pt x="357437" y="328145"/>
                </a:lnTo>
                <a:lnTo>
                  <a:pt x="360452" y="328843"/>
                </a:lnTo>
                <a:lnTo>
                  <a:pt x="363455" y="328317"/>
                </a:lnTo>
                <a:lnTo>
                  <a:pt x="372427" y="323827"/>
                </a:lnTo>
                <a:lnTo>
                  <a:pt x="392084" y="316901"/>
                </a:lnTo>
                <a:lnTo>
                  <a:pt x="395469" y="314402"/>
                </a:lnTo>
                <a:lnTo>
                  <a:pt x="397726" y="311744"/>
                </a:lnTo>
                <a:lnTo>
                  <a:pt x="399230" y="308980"/>
                </a:lnTo>
                <a:lnTo>
                  <a:pt x="406199" y="303262"/>
                </a:lnTo>
                <a:lnTo>
                  <a:pt x="422114" y="291507"/>
                </a:lnTo>
                <a:lnTo>
                  <a:pt x="435816" y="278639"/>
                </a:lnTo>
                <a:lnTo>
                  <a:pt x="451036" y="264570"/>
                </a:lnTo>
                <a:lnTo>
                  <a:pt x="471327" y="250424"/>
                </a:lnTo>
                <a:lnTo>
                  <a:pt x="484623" y="238461"/>
                </a:lnTo>
                <a:lnTo>
                  <a:pt x="508897" y="214720"/>
                </a:lnTo>
                <a:lnTo>
                  <a:pt x="512082" y="211555"/>
                </a:lnTo>
                <a:lnTo>
                  <a:pt x="515198" y="209445"/>
                </a:lnTo>
                <a:lnTo>
                  <a:pt x="521310" y="207100"/>
                </a:lnTo>
                <a:lnTo>
                  <a:pt x="523337" y="205483"/>
                </a:lnTo>
                <a:lnTo>
                  <a:pt x="524688" y="203412"/>
                </a:lnTo>
                <a:lnTo>
                  <a:pt x="525589" y="201040"/>
                </a:lnTo>
                <a:lnTo>
                  <a:pt x="527183" y="199458"/>
                </a:lnTo>
                <a:lnTo>
                  <a:pt x="529239" y="198404"/>
                </a:lnTo>
                <a:lnTo>
                  <a:pt x="531603" y="197701"/>
                </a:lnTo>
                <a:lnTo>
                  <a:pt x="533179" y="196240"/>
                </a:lnTo>
                <a:lnTo>
                  <a:pt x="534229" y="194274"/>
                </a:lnTo>
                <a:lnTo>
                  <a:pt x="535916" y="188730"/>
                </a:lnTo>
                <a:lnTo>
                  <a:pt x="537047" y="188275"/>
                </a:lnTo>
                <a:lnTo>
                  <a:pt x="541399" y="187635"/>
                </a:lnTo>
                <a:lnTo>
                  <a:pt x="539245" y="187485"/>
                </a:lnTo>
                <a:lnTo>
                  <a:pt x="538274" y="188437"/>
                </a:lnTo>
                <a:lnTo>
                  <a:pt x="537626" y="190064"/>
                </a:lnTo>
                <a:lnTo>
                  <a:pt x="536587" y="195064"/>
                </a:lnTo>
                <a:lnTo>
                  <a:pt x="530238" y="203181"/>
                </a:lnTo>
                <a:lnTo>
                  <a:pt x="527241" y="211454"/>
                </a:lnTo>
                <a:lnTo>
                  <a:pt x="517833" y="223138"/>
                </a:lnTo>
                <a:lnTo>
                  <a:pt x="512217" y="230053"/>
                </a:lnTo>
                <a:lnTo>
                  <a:pt x="503471" y="244111"/>
                </a:lnTo>
                <a:lnTo>
                  <a:pt x="494589" y="255993"/>
                </a:lnTo>
                <a:lnTo>
                  <a:pt x="488643" y="266153"/>
                </a:lnTo>
                <a:lnTo>
                  <a:pt x="487653" y="270648"/>
                </a:lnTo>
                <a:lnTo>
                  <a:pt x="487987" y="274637"/>
                </a:lnTo>
                <a:lnTo>
                  <a:pt x="490013" y="281715"/>
                </a:lnTo>
                <a:lnTo>
                  <a:pt x="491420" y="297379"/>
                </a:lnTo>
                <a:lnTo>
                  <a:pt x="491605" y="312365"/>
                </a:lnTo>
                <a:lnTo>
                  <a:pt x="491615" y="315347"/>
                </a:lnTo>
                <a:lnTo>
                  <a:pt x="492614" y="317335"/>
                </a:lnTo>
                <a:lnTo>
                  <a:pt x="494274" y="318660"/>
                </a:lnTo>
                <a:lnTo>
                  <a:pt x="496373" y="319543"/>
                </a:lnTo>
                <a:lnTo>
                  <a:pt x="507901" y="321155"/>
                </a:lnTo>
                <a:lnTo>
                  <a:pt x="508438" y="320215"/>
                </a:lnTo>
                <a:lnTo>
                  <a:pt x="509035" y="316524"/>
                </a:lnTo>
                <a:lnTo>
                  <a:pt x="510187" y="314151"/>
                </a:lnTo>
                <a:lnTo>
                  <a:pt x="519174" y="303213"/>
                </a:lnTo>
                <a:lnTo>
                  <a:pt x="533446" y="287545"/>
                </a:lnTo>
                <a:lnTo>
                  <a:pt x="542318" y="273492"/>
                </a:lnTo>
                <a:lnTo>
                  <a:pt x="554215" y="259352"/>
                </a:lnTo>
                <a:lnTo>
                  <a:pt x="557193" y="256193"/>
                </a:lnTo>
                <a:lnTo>
                  <a:pt x="559178" y="252102"/>
                </a:lnTo>
                <a:lnTo>
                  <a:pt x="562966" y="237855"/>
                </a:lnTo>
                <a:lnTo>
                  <a:pt x="568944" y="226909"/>
                </a:lnTo>
                <a:lnTo>
                  <a:pt x="570691" y="220484"/>
                </a:lnTo>
                <a:lnTo>
                  <a:pt x="572088" y="205226"/>
                </a:lnTo>
                <a:lnTo>
                  <a:pt x="572088" y="270342"/>
                </a:lnTo>
                <a:lnTo>
                  <a:pt x="574075" y="273441"/>
                </a:lnTo>
                <a:lnTo>
                  <a:pt x="584375" y="282543"/>
                </a:lnTo>
                <a:lnTo>
                  <a:pt x="586240" y="285543"/>
                </a:lnTo>
                <a:lnTo>
                  <a:pt x="587482" y="288536"/>
                </a:lnTo>
                <a:lnTo>
                  <a:pt x="589304" y="290531"/>
                </a:lnTo>
                <a:lnTo>
                  <a:pt x="591511" y="291861"/>
                </a:lnTo>
                <a:lnTo>
                  <a:pt x="593977" y="292748"/>
                </a:lnTo>
                <a:lnTo>
                  <a:pt x="599364" y="296379"/>
                </a:lnTo>
                <a:lnTo>
                  <a:pt x="602192" y="298736"/>
                </a:lnTo>
                <a:lnTo>
                  <a:pt x="605070" y="300308"/>
                </a:lnTo>
                <a:lnTo>
                  <a:pt x="613866" y="303512"/>
                </a:lnTo>
                <a:lnTo>
                  <a:pt x="619792" y="307778"/>
                </a:lnTo>
                <a:lnTo>
                  <a:pt x="622763" y="308320"/>
                </a:lnTo>
                <a:lnTo>
                  <a:pt x="625737" y="307689"/>
                </a:lnTo>
                <a:lnTo>
                  <a:pt x="632901" y="304288"/>
                </a:lnTo>
                <a:lnTo>
                  <a:pt x="646952" y="291095"/>
                </a:lnTo>
                <a:lnTo>
                  <a:pt x="650802" y="289261"/>
                </a:lnTo>
                <a:lnTo>
                  <a:pt x="664719" y="285687"/>
                </a:lnTo>
                <a:lnTo>
                  <a:pt x="672192" y="281334"/>
                </a:lnTo>
                <a:lnTo>
                  <a:pt x="688142" y="267564"/>
                </a:lnTo>
                <a:lnTo>
                  <a:pt x="700189" y="255793"/>
                </a:lnTo>
                <a:lnTo>
                  <a:pt x="703179" y="253819"/>
                </a:lnTo>
                <a:lnTo>
                  <a:pt x="712134" y="250050"/>
                </a:lnTo>
                <a:lnTo>
                  <a:pt x="721077" y="244083"/>
                </a:lnTo>
                <a:lnTo>
                  <a:pt x="727038" y="242339"/>
                </a:lnTo>
                <a:lnTo>
                  <a:pt x="729025" y="240881"/>
                </a:lnTo>
                <a:lnTo>
                  <a:pt x="730350" y="238917"/>
                </a:lnTo>
                <a:lnTo>
                  <a:pt x="732475" y="233377"/>
                </a:lnTo>
                <a:lnTo>
                  <a:pt x="732650" y="233915"/>
                </a:lnTo>
                <a:lnTo>
                  <a:pt x="732952" y="239822"/>
                </a:lnTo>
                <a:lnTo>
                  <a:pt x="739133" y="247851"/>
                </a:lnTo>
                <a:lnTo>
                  <a:pt x="740691" y="253274"/>
                </a:lnTo>
                <a:lnTo>
                  <a:pt x="741774" y="267788"/>
                </a:lnTo>
                <a:lnTo>
                  <a:pt x="741916" y="282623"/>
                </a:lnTo>
                <a:lnTo>
                  <a:pt x="741935" y="297499"/>
                </a:lnTo>
                <a:lnTo>
                  <a:pt x="737191" y="311168"/>
                </a:lnTo>
                <a:lnTo>
                  <a:pt x="734241" y="318305"/>
                </a:lnTo>
                <a:lnTo>
                  <a:pt x="734820" y="319307"/>
                </a:lnTo>
                <a:lnTo>
                  <a:pt x="736199" y="319975"/>
                </a:lnTo>
                <a:lnTo>
                  <a:pt x="740804" y="321047"/>
                </a:lnTo>
                <a:lnTo>
                  <a:pt x="750479" y="321304"/>
                </a:lnTo>
                <a:lnTo>
                  <a:pt x="763285" y="308881"/>
                </a:lnTo>
                <a:lnTo>
                  <a:pt x="765109" y="306079"/>
                </a:lnTo>
                <a:lnTo>
                  <a:pt x="768669" y="297395"/>
                </a:lnTo>
                <a:lnTo>
                  <a:pt x="774580" y="288538"/>
                </a:lnTo>
                <a:lnTo>
                  <a:pt x="776311" y="282602"/>
                </a:lnTo>
                <a:lnTo>
                  <a:pt x="778759" y="280622"/>
                </a:lnTo>
                <a:lnTo>
                  <a:pt x="782378" y="279302"/>
                </a:lnTo>
                <a:lnTo>
                  <a:pt x="786776" y="278422"/>
                </a:lnTo>
                <a:lnTo>
                  <a:pt x="789709" y="276843"/>
                </a:lnTo>
                <a:lnTo>
                  <a:pt x="791664" y="274798"/>
                </a:lnTo>
                <a:lnTo>
                  <a:pt x="792968" y="272443"/>
                </a:lnTo>
                <a:lnTo>
                  <a:pt x="794830" y="270873"/>
                </a:lnTo>
                <a:lnTo>
                  <a:pt x="797065" y="269826"/>
                </a:lnTo>
                <a:lnTo>
                  <a:pt x="807604" y="265707"/>
                </a:lnTo>
                <a:lnTo>
                  <a:pt x="819472" y="260166"/>
                </a:lnTo>
                <a:lnTo>
                  <a:pt x="821439" y="260704"/>
                </a:lnTo>
                <a:lnTo>
                  <a:pt x="829833" y="266611"/>
                </a:lnTo>
                <a:lnTo>
                  <a:pt x="833315" y="267234"/>
                </a:lnTo>
                <a:lnTo>
                  <a:pt x="835634" y="267400"/>
                </a:lnTo>
                <a:lnTo>
                  <a:pt x="837180" y="268503"/>
                </a:lnTo>
                <a:lnTo>
                  <a:pt x="838210" y="270230"/>
                </a:lnTo>
                <a:lnTo>
                  <a:pt x="839865" y="275391"/>
                </a:lnTo>
                <a:lnTo>
                  <a:pt x="840236" y="288979"/>
                </a:lnTo>
                <a:lnTo>
                  <a:pt x="840271" y="302939"/>
                </a:lnTo>
                <a:lnTo>
                  <a:pt x="848843" y="312000"/>
                </a:lnTo>
                <a:lnTo>
                  <a:pt x="856876" y="312347"/>
                </a:lnTo>
                <a:lnTo>
                  <a:pt x="865736" y="304689"/>
                </a:lnTo>
                <a:lnTo>
                  <a:pt x="888069" y="282493"/>
                </a:lnTo>
                <a:lnTo>
                  <a:pt x="891009" y="280549"/>
                </a:lnTo>
                <a:lnTo>
                  <a:pt x="896924" y="278390"/>
                </a:lnTo>
                <a:lnTo>
                  <a:pt x="905838" y="277174"/>
                </a:lnTo>
                <a:lnTo>
                  <a:pt x="908814" y="276011"/>
                </a:lnTo>
                <a:lnTo>
                  <a:pt x="918962" y="269019"/>
                </a:lnTo>
                <a:lnTo>
                  <a:pt x="922591" y="268304"/>
                </a:lnTo>
                <a:lnTo>
                  <a:pt x="933014" y="267845"/>
                </a:lnTo>
                <a:lnTo>
                  <a:pt x="934878" y="268800"/>
                </a:lnTo>
                <a:lnTo>
                  <a:pt x="936121" y="270428"/>
                </a:lnTo>
                <a:lnTo>
                  <a:pt x="938115" y="275431"/>
                </a:lnTo>
                <a:lnTo>
                  <a:pt x="938460" y="281038"/>
                </a:lnTo>
                <a:lnTo>
                  <a:pt x="939502" y="282556"/>
                </a:lnTo>
                <a:lnTo>
                  <a:pt x="941190" y="283567"/>
                </a:lnTo>
                <a:lnTo>
                  <a:pt x="943308" y="284242"/>
                </a:lnTo>
                <a:lnTo>
                  <a:pt x="944721" y="285684"/>
                </a:lnTo>
                <a:lnTo>
                  <a:pt x="945662" y="287638"/>
                </a:lnTo>
                <a:lnTo>
                  <a:pt x="946290" y="289932"/>
                </a:lnTo>
                <a:lnTo>
                  <a:pt x="949636" y="295128"/>
                </a:lnTo>
                <a:lnTo>
                  <a:pt x="951919" y="297902"/>
                </a:lnTo>
                <a:lnTo>
                  <a:pt x="954434" y="299752"/>
                </a:lnTo>
                <a:lnTo>
                  <a:pt x="959877" y="301807"/>
                </a:lnTo>
                <a:lnTo>
                  <a:pt x="961726" y="303347"/>
                </a:lnTo>
                <a:lnTo>
                  <a:pt x="962959" y="305366"/>
                </a:lnTo>
                <a:lnTo>
                  <a:pt x="963781" y="307704"/>
                </a:lnTo>
                <a:lnTo>
                  <a:pt x="965322" y="309263"/>
                </a:lnTo>
                <a:lnTo>
                  <a:pt x="967342" y="310302"/>
                </a:lnTo>
                <a:lnTo>
                  <a:pt x="972236" y="311457"/>
                </a:lnTo>
                <a:lnTo>
                  <a:pt x="986395" y="312259"/>
                </a:lnTo>
                <a:lnTo>
                  <a:pt x="988344" y="311307"/>
                </a:lnTo>
                <a:lnTo>
                  <a:pt x="989644" y="309681"/>
                </a:lnTo>
                <a:lnTo>
                  <a:pt x="991729" y="304682"/>
                </a:lnTo>
                <a:lnTo>
                  <a:pt x="1004640" y="291130"/>
                </a:lnTo>
                <a:lnTo>
                  <a:pt x="1006467" y="288292"/>
                </a:lnTo>
                <a:lnTo>
                  <a:pt x="1010032" y="279557"/>
                </a:lnTo>
                <a:lnTo>
                  <a:pt x="1019632" y="267716"/>
                </a:lnTo>
                <a:lnTo>
                  <a:pt x="1022421" y="264745"/>
                </a:lnTo>
                <a:lnTo>
                  <a:pt x="1025274" y="262764"/>
                </a:lnTo>
                <a:lnTo>
                  <a:pt x="1035207" y="259324"/>
                </a:lnTo>
                <a:lnTo>
                  <a:pt x="1051747" y="243990"/>
                </a:lnTo>
                <a:lnTo>
                  <a:pt x="1053453" y="242297"/>
                </a:lnTo>
                <a:lnTo>
                  <a:pt x="1053909" y="242838"/>
                </a:lnTo>
                <a:lnTo>
                  <a:pt x="1054699" y="248750"/>
                </a:lnTo>
                <a:lnTo>
                  <a:pt x="1054808" y="262203"/>
                </a:lnTo>
                <a:lnTo>
                  <a:pt x="1054815" y="270835"/>
                </a:lnTo>
                <a:lnTo>
                  <a:pt x="1053823" y="273769"/>
                </a:lnTo>
                <a:lnTo>
                  <a:pt x="1048674" y="282640"/>
                </a:lnTo>
                <a:lnTo>
                  <a:pt x="1047121" y="288579"/>
                </a:lnTo>
                <a:lnTo>
                  <a:pt x="1046247" y="302242"/>
                </a:lnTo>
                <a:lnTo>
                  <a:pt x="1043394" y="313166"/>
                </a:lnTo>
                <a:lnTo>
                  <a:pt x="1038815" y="325628"/>
                </a:lnTo>
                <a:lnTo>
                  <a:pt x="1033469" y="341089"/>
                </a:lnTo>
                <a:lnTo>
                  <a:pt x="1027782" y="355236"/>
                </a:lnTo>
                <a:lnTo>
                  <a:pt x="1021944" y="369131"/>
                </a:lnTo>
                <a:lnTo>
                  <a:pt x="1016038" y="385228"/>
                </a:lnTo>
                <a:lnTo>
                  <a:pt x="1010102" y="399658"/>
                </a:lnTo>
                <a:lnTo>
                  <a:pt x="1004153" y="412686"/>
                </a:lnTo>
                <a:lnTo>
                  <a:pt x="998198" y="425091"/>
                </a:lnTo>
                <a:lnTo>
                  <a:pt x="994889" y="439865"/>
                </a:lnTo>
                <a:lnTo>
                  <a:pt x="992426" y="455361"/>
                </a:lnTo>
                <a:lnTo>
                  <a:pt x="988020" y="468862"/>
                </a:lnTo>
                <a:lnTo>
                  <a:pt x="982751" y="478832"/>
                </a:lnTo>
                <a:lnTo>
                  <a:pt x="979955" y="482880"/>
                </a:lnTo>
                <a:lnTo>
                  <a:pt x="976848" y="492668"/>
                </a:lnTo>
                <a:lnTo>
                  <a:pt x="976020" y="498057"/>
                </a:lnTo>
                <a:lnTo>
                  <a:pt x="972451" y="506690"/>
                </a:lnTo>
                <a:lnTo>
                  <a:pt x="965836" y="517115"/>
                </a:lnTo>
                <a:lnTo>
                  <a:pt x="960800" y="517571"/>
                </a:lnTo>
                <a:lnTo>
                  <a:pt x="959362" y="516643"/>
                </a:lnTo>
                <a:lnTo>
                  <a:pt x="958403" y="515033"/>
                </a:lnTo>
                <a:lnTo>
                  <a:pt x="957337" y="510596"/>
                </a:lnTo>
                <a:lnTo>
                  <a:pt x="956653" y="497019"/>
                </a:lnTo>
                <a:lnTo>
                  <a:pt x="956597" y="492027"/>
                </a:lnTo>
                <a:lnTo>
                  <a:pt x="959183" y="481190"/>
                </a:lnTo>
                <a:lnTo>
                  <a:pt x="963644" y="469759"/>
                </a:lnTo>
                <a:lnTo>
                  <a:pt x="968937" y="458064"/>
                </a:lnTo>
                <a:lnTo>
                  <a:pt x="971952" y="446251"/>
                </a:lnTo>
                <a:lnTo>
                  <a:pt x="974285" y="434386"/>
                </a:lnTo>
                <a:lnTo>
                  <a:pt x="978633" y="422499"/>
                </a:lnTo>
                <a:lnTo>
                  <a:pt x="983876" y="410601"/>
                </a:lnTo>
                <a:lnTo>
                  <a:pt x="986665" y="404650"/>
                </a:lnTo>
                <a:lnTo>
                  <a:pt x="989764" y="390100"/>
                </a:lnTo>
                <a:lnTo>
                  <a:pt x="992134" y="374704"/>
                </a:lnTo>
                <a:lnTo>
                  <a:pt x="996498" y="361247"/>
                </a:lnTo>
                <a:lnTo>
                  <a:pt x="1001749" y="348651"/>
                </a:lnTo>
                <a:lnTo>
                  <a:pt x="1007394" y="336438"/>
                </a:lnTo>
                <a:lnTo>
                  <a:pt x="1022074" y="306460"/>
                </a:lnTo>
                <a:lnTo>
                  <a:pt x="1030990" y="288578"/>
                </a:lnTo>
                <a:lnTo>
                  <a:pt x="1034960" y="283614"/>
                </a:lnTo>
                <a:lnTo>
                  <a:pt x="1049045" y="270895"/>
                </a:lnTo>
                <a:lnTo>
                  <a:pt x="1059950" y="255991"/>
                </a:lnTo>
                <a:lnTo>
                  <a:pt x="1072534" y="241564"/>
                </a:lnTo>
                <a:lnTo>
                  <a:pt x="1075568" y="238381"/>
                </a:lnTo>
                <a:lnTo>
                  <a:pt x="1078584" y="236258"/>
                </a:lnTo>
                <a:lnTo>
                  <a:pt x="1084584" y="233900"/>
                </a:lnTo>
                <a:lnTo>
                  <a:pt x="1086582" y="232279"/>
                </a:lnTo>
                <a:lnTo>
                  <a:pt x="1087913" y="230206"/>
                </a:lnTo>
                <a:lnTo>
                  <a:pt x="1088801" y="227832"/>
                </a:lnTo>
                <a:lnTo>
                  <a:pt x="1090386" y="226249"/>
                </a:lnTo>
                <a:lnTo>
                  <a:pt x="1092436" y="225194"/>
                </a:lnTo>
                <a:lnTo>
                  <a:pt x="1099101" y="223207"/>
                </a:lnTo>
                <a:lnTo>
                  <a:pt x="1104139" y="227861"/>
                </a:lnTo>
                <a:lnTo>
                  <a:pt x="1105577" y="230237"/>
                </a:lnTo>
                <a:lnTo>
                  <a:pt x="1108596" y="238322"/>
                </a:lnTo>
                <a:lnTo>
                  <a:pt x="1114346" y="247002"/>
                </a:lnTo>
                <a:lnTo>
                  <a:pt x="1116040" y="252896"/>
                </a:lnTo>
                <a:lnTo>
                  <a:pt x="1115498" y="256850"/>
                </a:lnTo>
                <a:lnTo>
                  <a:pt x="1110984" y="270902"/>
                </a:lnTo>
                <a:lnTo>
                  <a:pt x="1108955" y="285042"/>
                </a:lnTo>
                <a:lnTo>
                  <a:pt x="1108788" y="288201"/>
                </a:lnTo>
                <a:lnTo>
                  <a:pt x="1107684" y="291301"/>
                </a:lnTo>
                <a:lnTo>
                  <a:pt x="1102377" y="300402"/>
                </a:lnTo>
                <a:lnTo>
                  <a:pt x="1099370" y="309383"/>
                </a:lnTo>
                <a:lnTo>
                  <a:pt x="1095147" y="315348"/>
                </a:lnTo>
                <a:lnTo>
                  <a:pt x="1092630" y="317335"/>
                </a:lnTo>
                <a:lnTo>
                  <a:pt x="1089959" y="318660"/>
                </a:lnTo>
                <a:lnTo>
                  <a:pt x="1084342" y="320133"/>
                </a:lnTo>
                <a:lnTo>
                  <a:pt x="1060767" y="321265"/>
                </a:lnTo>
                <a:lnTo>
                  <a:pt x="1057791" y="320288"/>
                </a:lnTo>
                <a:lnTo>
                  <a:pt x="1048857" y="315165"/>
                </a:lnTo>
                <a:lnTo>
                  <a:pt x="1039919" y="312213"/>
                </a:lnTo>
                <a:lnTo>
                  <a:pt x="1033960" y="308007"/>
                </a:lnTo>
                <a:lnTo>
                  <a:pt x="1031973" y="305496"/>
                </a:lnTo>
                <a:lnTo>
                  <a:pt x="1030649" y="302830"/>
                </a:lnTo>
                <a:lnTo>
                  <a:pt x="1029766" y="300060"/>
                </a:lnTo>
                <a:lnTo>
                  <a:pt x="1028184" y="298214"/>
                </a:lnTo>
                <a:lnTo>
                  <a:pt x="1026136" y="296983"/>
                </a:lnTo>
                <a:lnTo>
                  <a:pt x="1023778" y="296163"/>
                </a:lnTo>
                <a:lnTo>
                  <a:pt x="1022206" y="294623"/>
                </a:lnTo>
                <a:lnTo>
                  <a:pt x="1021157" y="292605"/>
                </a:lnTo>
                <a:lnTo>
                  <a:pt x="1020458" y="290267"/>
                </a:lnTo>
                <a:lnTo>
                  <a:pt x="1018999" y="288709"/>
                </a:lnTo>
                <a:lnTo>
                  <a:pt x="1017033" y="287670"/>
                </a:lnTo>
                <a:lnTo>
                  <a:pt x="1011487" y="286002"/>
                </a:lnTo>
                <a:lnTo>
                  <a:pt x="1012025" y="285865"/>
                </a:lnTo>
                <a:lnTo>
                  <a:pt x="1044791" y="285593"/>
                </a:lnTo>
                <a:lnTo>
                  <a:pt x="1049127" y="286584"/>
                </a:lnTo>
                <a:lnTo>
                  <a:pt x="1063222" y="292660"/>
                </a:lnTo>
                <a:lnTo>
                  <a:pt x="1075187" y="293970"/>
                </a:lnTo>
                <a:lnTo>
                  <a:pt x="1109815" y="294489"/>
                </a:lnTo>
                <a:lnTo>
                  <a:pt x="1119323" y="291861"/>
                </a:lnTo>
                <a:lnTo>
                  <a:pt x="1153322" y="276428"/>
                </a:lnTo>
                <a:lnTo>
                  <a:pt x="1182973" y="260756"/>
                </a:lnTo>
                <a:lnTo>
                  <a:pt x="1194880" y="251072"/>
                </a:lnTo>
                <a:lnTo>
                  <a:pt x="1204145" y="240153"/>
                </a:lnTo>
                <a:lnTo>
                  <a:pt x="1212567" y="228686"/>
                </a:lnTo>
                <a:lnTo>
                  <a:pt x="1222932" y="216975"/>
                </a:lnTo>
                <a:lnTo>
                  <a:pt x="1234160" y="205155"/>
                </a:lnTo>
                <a:lnTo>
                  <a:pt x="1275357" y="163549"/>
                </a:lnTo>
                <a:lnTo>
                  <a:pt x="1279320" y="156605"/>
                </a:lnTo>
                <a:lnTo>
                  <a:pt x="1283722" y="140952"/>
                </a:lnTo>
                <a:lnTo>
                  <a:pt x="1290976" y="126719"/>
                </a:lnTo>
                <a:lnTo>
                  <a:pt x="1299829" y="113778"/>
                </a:lnTo>
                <a:lnTo>
                  <a:pt x="1307074" y="101412"/>
                </a:lnTo>
                <a:lnTo>
                  <a:pt x="1310957" y="91948"/>
                </a:lnTo>
                <a:lnTo>
                  <a:pt x="1311992" y="88035"/>
                </a:lnTo>
                <a:lnTo>
                  <a:pt x="1318440" y="78395"/>
                </a:lnTo>
                <a:lnTo>
                  <a:pt x="1322940" y="73047"/>
                </a:lnTo>
                <a:lnTo>
                  <a:pt x="1325941" y="67497"/>
                </a:lnTo>
                <a:lnTo>
                  <a:pt x="1329274" y="56038"/>
                </a:lnTo>
                <a:lnTo>
                  <a:pt x="1330756" y="44331"/>
                </a:lnTo>
                <a:lnTo>
                  <a:pt x="1331590" y="29229"/>
                </a:lnTo>
                <a:lnTo>
                  <a:pt x="1331707" y="25387"/>
                </a:lnTo>
                <a:lnTo>
                  <a:pt x="1330792" y="21833"/>
                </a:lnTo>
                <a:lnTo>
                  <a:pt x="1325752" y="12090"/>
                </a:lnTo>
                <a:lnTo>
                  <a:pt x="1323364" y="1651"/>
                </a:lnTo>
                <a:lnTo>
                  <a:pt x="1322250" y="1047"/>
                </a:lnTo>
                <a:lnTo>
                  <a:pt x="1318364" y="378"/>
                </a:lnTo>
                <a:lnTo>
                  <a:pt x="1310591" y="0"/>
                </a:lnTo>
                <a:lnTo>
                  <a:pt x="1308769" y="940"/>
                </a:lnTo>
                <a:lnTo>
                  <a:pt x="1307553" y="2558"/>
                </a:lnTo>
                <a:lnTo>
                  <a:pt x="1306743" y="4629"/>
                </a:lnTo>
                <a:lnTo>
                  <a:pt x="1300858" y="12285"/>
                </a:lnTo>
                <a:lnTo>
                  <a:pt x="1292823" y="20836"/>
                </a:lnTo>
                <a:lnTo>
                  <a:pt x="1290963" y="23760"/>
                </a:lnTo>
                <a:lnTo>
                  <a:pt x="1285330" y="38227"/>
                </a:lnTo>
                <a:lnTo>
                  <a:pt x="1277738" y="54210"/>
                </a:lnTo>
                <a:lnTo>
                  <a:pt x="1272093" y="66669"/>
                </a:lnTo>
                <a:lnTo>
                  <a:pt x="1266273" y="82129"/>
                </a:lnTo>
                <a:lnTo>
                  <a:pt x="1260376" y="96276"/>
                </a:lnTo>
                <a:lnTo>
                  <a:pt x="1257413" y="102826"/>
                </a:lnTo>
                <a:lnTo>
                  <a:pt x="1254120" y="118042"/>
                </a:lnTo>
                <a:lnTo>
                  <a:pt x="1251664" y="133735"/>
                </a:lnTo>
                <a:lnTo>
                  <a:pt x="1247261" y="147323"/>
                </a:lnTo>
                <a:lnTo>
                  <a:pt x="1239198" y="170871"/>
                </a:lnTo>
                <a:lnTo>
                  <a:pt x="1237334" y="179345"/>
                </a:lnTo>
                <a:lnTo>
                  <a:pt x="1236092" y="187972"/>
                </a:lnTo>
                <a:lnTo>
                  <a:pt x="1235264" y="196699"/>
                </a:lnTo>
                <a:lnTo>
                  <a:pt x="1234344" y="211688"/>
                </a:lnTo>
                <a:lnTo>
                  <a:pt x="1233935" y="225957"/>
                </a:lnTo>
                <a:lnTo>
                  <a:pt x="1233651" y="263370"/>
                </a:lnTo>
                <a:lnTo>
                  <a:pt x="1236275" y="276046"/>
                </a:lnTo>
                <a:lnTo>
                  <a:pt x="1240689" y="291693"/>
                </a:lnTo>
                <a:lnTo>
                  <a:pt x="1241308" y="295613"/>
                </a:lnTo>
                <a:lnTo>
                  <a:pt x="1244645" y="302613"/>
                </a:lnTo>
                <a:lnTo>
                  <a:pt x="1254881" y="315192"/>
                </a:lnTo>
                <a:lnTo>
                  <a:pt x="1257722" y="317231"/>
                </a:lnTo>
                <a:lnTo>
                  <a:pt x="1263528" y="319498"/>
                </a:lnTo>
                <a:lnTo>
                  <a:pt x="1272382" y="320773"/>
                </a:lnTo>
                <a:lnTo>
                  <a:pt x="1286041" y="321151"/>
                </a:lnTo>
                <a:lnTo>
                  <a:pt x="1290415" y="320212"/>
                </a:lnTo>
                <a:lnTo>
                  <a:pt x="1317975" y="306070"/>
                </a:lnTo>
                <a:lnTo>
                  <a:pt x="1346963" y="291498"/>
                </a:lnTo>
                <a:lnTo>
                  <a:pt x="1360010" y="282601"/>
                </a:lnTo>
                <a:lnTo>
                  <a:pt x="1374912" y="268941"/>
                </a:lnTo>
                <a:lnTo>
                  <a:pt x="1383486" y="258017"/>
                </a:lnTo>
                <a:lnTo>
                  <a:pt x="1387163" y="252326"/>
                </a:lnTo>
                <a:lnTo>
                  <a:pt x="1396546" y="243356"/>
                </a:lnTo>
                <a:lnTo>
                  <a:pt x="1414011" y="229513"/>
                </a:lnTo>
                <a:lnTo>
                  <a:pt x="1416453" y="226378"/>
                </a:lnTo>
                <a:lnTo>
                  <a:pt x="1419165" y="220248"/>
                </a:lnTo>
                <a:lnTo>
                  <a:pt x="1420693" y="211220"/>
                </a:lnTo>
                <a:lnTo>
                  <a:pt x="1421251" y="196300"/>
                </a:lnTo>
                <a:lnTo>
                  <a:pt x="1421331" y="180200"/>
                </a:lnTo>
                <a:lnTo>
                  <a:pt x="1420339" y="179612"/>
                </a:lnTo>
                <a:lnTo>
                  <a:pt x="1416589" y="178958"/>
                </a:lnTo>
                <a:lnTo>
                  <a:pt x="1408893" y="178590"/>
                </a:lnTo>
                <a:lnTo>
                  <a:pt x="1406088" y="179531"/>
                </a:lnTo>
                <a:lnTo>
                  <a:pt x="1396237" y="186138"/>
                </a:lnTo>
                <a:lnTo>
                  <a:pt x="1386727" y="194252"/>
                </a:lnTo>
                <a:lnTo>
                  <a:pt x="1377480" y="199686"/>
                </a:lnTo>
                <a:lnTo>
                  <a:pt x="1374220" y="202525"/>
                </a:lnTo>
                <a:lnTo>
                  <a:pt x="1372047" y="205409"/>
                </a:lnTo>
                <a:lnTo>
                  <a:pt x="1363812" y="221908"/>
                </a:lnTo>
                <a:lnTo>
                  <a:pt x="1361005" y="230168"/>
                </a:lnTo>
                <a:lnTo>
                  <a:pt x="1359425" y="243042"/>
                </a:lnTo>
                <a:lnTo>
                  <a:pt x="1358957" y="256779"/>
                </a:lnTo>
                <a:lnTo>
                  <a:pt x="1358891" y="260430"/>
                </a:lnTo>
                <a:lnTo>
                  <a:pt x="1359841" y="263856"/>
                </a:lnTo>
                <a:lnTo>
                  <a:pt x="1364929" y="273419"/>
                </a:lnTo>
                <a:lnTo>
                  <a:pt x="1367872" y="282536"/>
                </a:lnTo>
                <a:lnTo>
                  <a:pt x="1374593" y="291522"/>
                </a:lnTo>
                <a:lnTo>
                  <a:pt x="1380034" y="297488"/>
                </a:lnTo>
                <a:lnTo>
                  <a:pt x="1400485" y="310616"/>
                </a:lnTo>
                <a:lnTo>
                  <a:pt x="1412068" y="311858"/>
                </a:lnTo>
                <a:lnTo>
                  <a:pt x="1454551" y="312367"/>
                </a:lnTo>
                <a:lnTo>
                  <a:pt x="1466033" y="3123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Annotation80"/>
          <p:cNvSpPr/>
          <p:nvPr/>
        </p:nvSpPr>
        <p:spPr>
          <a:xfrm>
            <a:off x="745917" y="2589609"/>
            <a:ext cx="151971" cy="241103"/>
          </a:xfrm>
          <a:custGeom>
            <a:avLst/>
            <a:gdLst/>
            <a:ahLst/>
            <a:cxnLst/>
            <a:rect l="0" t="0" r="0" b="0"/>
            <a:pathLst>
              <a:path w="151971" h="241103">
                <a:moveTo>
                  <a:pt x="151970" y="0"/>
                </a:moveTo>
                <a:lnTo>
                  <a:pt x="144273" y="0"/>
                </a:lnTo>
                <a:lnTo>
                  <a:pt x="143859" y="993"/>
                </a:lnTo>
                <a:lnTo>
                  <a:pt x="143399" y="4741"/>
                </a:lnTo>
                <a:lnTo>
                  <a:pt x="142283" y="8121"/>
                </a:lnTo>
                <a:lnTo>
                  <a:pt x="140546" y="12360"/>
                </a:lnTo>
                <a:lnTo>
                  <a:pt x="138394" y="17169"/>
                </a:lnTo>
                <a:lnTo>
                  <a:pt x="135967" y="21368"/>
                </a:lnTo>
                <a:lnTo>
                  <a:pt x="133355" y="25160"/>
                </a:lnTo>
                <a:lnTo>
                  <a:pt x="130621" y="28679"/>
                </a:lnTo>
                <a:lnTo>
                  <a:pt x="127804" y="33010"/>
                </a:lnTo>
                <a:lnTo>
                  <a:pt x="124934" y="37882"/>
                </a:lnTo>
                <a:lnTo>
                  <a:pt x="122027" y="43114"/>
                </a:lnTo>
                <a:lnTo>
                  <a:pt x="116148" y="54219"/>
                </a:lnTo>
                <a:lnTo>
                  <a:pt x="104281" y="77518"/>
                </a:lnTo>
                <a:lnTo>
                  <a:pt x="100312" y="84420"/>
                </a:lnTo>
                <a:lnTo>
                  <a:pt x="95679" y="91999"/>
                </a:lnTo>
                <a:lnTo>
                  <a:pt x="90604" y="100028"/>
                </a:lnTo>
                <a:lnTo>
                  <a:pt x="86228" y="106373"/>
                </a:lnTo>
                <a:lnTo>
                  <a:pt x="82317" y="111595"/>
                </a:lnTo>
                <a:lnTo>
                  <a:pt x="78716" y="116069"/>
                </a:lnTo>
                <a:lnTo>
                  <a:pt x="74329" y="121036"/>
                </a:lnTo>
                <a:lnTo>
                  <a:pt x="64158" y="131846"/>
                </a:lnTo>
                <a:lnTo>
                  <a:pt x="59657" y="137507"/>
                </a:lnTo>
                <a:lnTo>
                  <a:pt x="55664" y="143265"/>
                </a:lnTo>
                <a:lnTo>
                  <a:pt x="52008" y="149088"/>
                </a:lnTo>
                <a:lnTo>
                  <a:pt x="47585" y="154955"/>
                </a:lnTo>
                <a:lnTo>
                  <a:pt x="42649" y="160850"/>
                </a:lnTo>
                <a:lnTo>
                  <a:pt x="37372" y="166765"/>
                </a:lnTo>
                <a:lnTo>
                  <a:pt x="32861" y="172692"/>
                </a:lnTo>
                <a:lnTo>
                  <a:pt x="28860" y="178628"/>
                </a:lnTo>
                <a:lnTo>
                  <a:pt x="25199" y="184570"/>
                </a:lnTo>
                <a:lnTo>
                  <a:pt x="21766" y="190515"/>
                </a:lnTo>
                <a:lnTo>
                  <a:pt x="15302" y="202413"/>
                </a:lnTo>
                <a:lnTo>
                  <a:pt x="6079" y="220268"/>
                </a:lnTo>
                <a:lnTo>
                  <a:pt x="4052" y="225228"/>
                </a:lnTo>
                <a:lnTo>
                  <a:pt x="2701" y="229527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Annotation81"/>
          <p:cNvSpPr/>
          <p:nvPr/>
        </p:nvSpPr>
        <p:spPr>
          <a:xfrm>
            <a:off x="2158353" y="2571786"/>
            <a:ext cx="286046" cy="160686"/>
          </a:xfrm>
          <a:custGeom>
            <a:avLst/>
            <a:gdLst/>
            <a:ahLst/>
            <a:cxnLst/>
            <a:rect l="0" t="0" r="0" b="0"/>
            <a:pathLst>
              <a:path w="286046" h="160686">
                <a:moveTo>
                  <a:pt x="107270" y="35683"/>
                </a:moveTo>
                <a:lnTo>
                  <a:pt x="68387" y="35683"/>
                </a:lnTo>
                <a:lnTo>
                  <a:pt x="65456" y="36675"/>
                </a:lnTo>
                <a:lnTo>
                  <a:pt x="59549" y="40423"/>
                </a:lnTo>
                <a:lnTo>
                  <a:pt x="53614" y="45396"/>
                </a:lnTo>
                <a:lnTo>
                  <a:pt x="50640" y="48111"/>
                </a:lnTo>
                <a:lnTo>
                  <a:pt x="47665" y="49922"/>
                </a:lnTo>
                <a:lnTo>
                  <a:pt x="38732" y="53461"/>
                </a:lnTo>
                <a:lnTo>
                  <a:pt x="32773" y="57806"/>
                </a:lnTo>
                <a:lnTo>
                  <a:pt x="30787" y="60353"/>
                </a:lnTo>
                <a:lnTo>
                  <a:pt x="29463" y="63044"/>
                </a:lnTo>
                <a:lnTo>
                  <a:pt x="28580" y="65830"/>
                </a:lnTo>
                <a:lnTo>
                  <a:pt x="26999" y="67687"/>
                </a:lnTo>
                <a:lnTo>
                  <a:pt x="24951" y="68925"/>
                </a:lnTo>
                <a:lnTo>
                  <a:pt x="22592" y="69750"/>
                </a:lnTo>
                <a:lnTo>
                  <a:pt x="21020" y="71293"/>
                </a:lnTo>
                <a:lnTo>
                  <a:pt x="19972" y="73314"/>
                </a:lnTo>
                <a:lnTo>
                  <a:pt x="19273" y="75653"/>
                </a:lnTo>
                <a:lnTo>
                  <a:pt x="17814" y="78204"/>
                </a:lnTo>
                <a:lnTo>
                  <a:pt x="15848" y="80898"/>
                </a:lnTo>
                <a:lnTo>
                  <a:pt x="13544" y="83685"/>
                </a:lnTo>
                <a:lnTo>
                  <a:pt x="12008" y="86536"/>
                </a:lnTo>
                <a:lnTo>
                  <a:pt x="10984" y="89429"/>
                </a:lnTo>
                <a:lnTo>
                  <a:pt x="10301" y="92349"/>
                </a:lnTo>
                <a:lnTo>
                  <a:pt x="8853" y="95288"/>
                </a:lnTo>
                <a:lnTo>
                  <a:pt x="6894" y="98240"/>
                </a:lnTo>
                <a:lnTo>
                  <a:pt x="4595" y="101200"/>
                </a:lnTo>
                <a:lnTo>
                  <a:pt x="3062" y="104165"/>
                </a:lnTo>
                <a:lnTo>
                  <a:pt x="2040" y="107135"/>
                </a:lnTo>
                <a:lnTo>
                  <a:pt x="1359" y="110107"/>
                </a:lnTo>
                <a:lnTo>
                  <a:pt x="905" y="113080"/>
                </a:lnTo>
                <a:lnTo>
                  <a:pt x="602" y="116054"/>
                </a:lnTo>
                <a:lnTo>
                  <a:pt x="400" y="119029"/>
                </a:lnTo>
                <a:lnTo>
                  <a:pt x="265" y="122005"/>
                </a:lnTo>
                <a:lnTo>
                  <a:pt x="116" y="127957"/>
                </a:lnTo>
                <a:lnTo>
                  <a:pt x="0" y="154745"/>
                </a:lnTo>
                <a:lnTo>
                  <a:pt x="992" y="156729"/>
                </a:lnTo>
                <a:lnTo>
                  <a:pt x="2646" y="158052"/>
                </a:lnTo>
                <a:lnTo>
                  <a:pt x="4743" y="158934"/>
                </a:lnTo>
                <a:lnTo>
                  <a:pt x="12439" y="160176"/>
                </a:lnTo>
                <a:lnTo>
                  <a:pt x="21010" y="160543"/>
                </a:lnTo>
                <a:lnTo>
                  <a:pt x="32805" y="160668"/>
                </a:lnTo>
                <a:lnTo>
                  <a:pt x="38748" y="160685"/>
                </a:lnTo>
                <a:lnTo>
                  <a:pt x="40729" y="159697"/>
                </a:lnTo>
                <a:lnTo>
                  <a:pt x="42051" y="158046"/>
                </a:lnTo>
                <a:lnTo>
                  <a:pt x="42932" y="155954"/>
                </a:lnTo>
                <a:lnTo>
                  <a:pt x="45506" y="154559"/>
                </a:lnTo>
                <a:lnTo>
                  <a:pt x="53663" y="153009"/>
                </a:lnTo>
                <a:lnTo>
                  <a:pt x="61261" y="149674"/>
                </a:lnTo>
                <a:lnTo>
                  <a:pt x="67949" y="144885"/>
                </a:lnTo>
                <a:lnTo>
                  <a:pt x="71123" y="142218"/>
                </a:lnTo>
                <a:lnTo>
                  <a:pt x="74233" y="139449"/>
                </a:lnTo>
                <a:lnTo>
                  <a:pt x="78292" y="137602"/>
                </a:lnTo>
                <a:lnTo>
                  <a:pt x="82985" y="136371"/>
                </a:lnTo>
                <a:lnTo>
                  <a:pt x="88100" y="135550"/>
                </a:lnTo>
                <a:lnTo>
                  <a:pt x="96432" y="131993"/>
                </a:lnTo>
                <a:lnTo>
                  <a:pt x="103446" y="127104"/>
                </a:lnTo>
                <a:lnTo>
                  <a:pt x="106707" y="124411"/>
                </a:lnTo>
                <a:lnTo>
                  <a:pt x="109875" y="121624"/>
                </a:lnTo>
                <a:lnTo>
                  <a:pt x="116042" y="115881"/>
                </a:lnTo>
                <a:lnTo>
                  <a:pt x="119078" y="112961"/>
                </a:lnTo>
                <a:lnTo>
                  <a:pt x="122095" y="109030"/>
                </a:lnTo>
                <a:lnTo>
                  <a:pt x="125099" y="104424"/>
                </a:lnTo>
                <a:lnTo>
                  <a:pt x="128095" y="99370"/>
                </a:lnTo>
                <a:lnTo>
                  <a:pt x="131086" y="95008"/>
                </a:lnTo>
                <a:lnTo>
                  <a:pt x="134074" y="91108"/>
                </a:lnTo>
                <a:lnTo>
                  <a:pt x="137058" y="87515"/>
                </a:lnTo>
                <a:lnTo>
                  <a:pt x="139048" y="83136"/>
                </a:lnTo>
                <a:lnTo>
                  <a:pt x="140375" y="78233"/>
                </a:lnTo>
                <a:lnTo>
                  <a:pt x="141259" y="72979"/>
                </a:lnTo>
                <a:lnTo>
                  <a:pt x="141848" y="68484"/>
                </a:lnTo>
                <a:lnTo>
                  <a:pt x="142241" y="64496"/>
                </a:lnTo>
                <a:lnTo>
                  <a:pt x="142503" y="60844"/>
                </a:lnTo>
                <a:lnTo>
                  <a:pt x="142678" y="56426"/>
                </a:lnTo>
                <a:lnTo>
                  <a:pt x="142924" y="41718"/>
                </a:lnTo>
                <a:lnTo>
                  <a:pt x="143014" y="24179"/>
                </a:lnTo>
                <a:lnTo>
                  <a:pt x="144012" y="21068"/>
                </a:lnTo>
                <a:lnTo>
                  <a:pt x="145670" y="18002"/>
                </a:lnTo>
                <a:lnTo>
                  <a:pt x="147769" y="14966"/>
                </a:lnTo>
                <a:lnTo>
                  <a:pt x="148175" y="12942"/>
                </a:lnTo>
                <a:lnTo>
                  <a:pt x="147452" y="11593"/>
                </a:lnTo>
                <a:lnTo>
                  <a:pt x="145978" y="10693"/>
                </a:lnTo>
                <a:lnTo>
                  <a:pt x="144994" y="9101"/>
                </a:lnTo>
                <a:lnTo>
                  <a:pt x="143902" y="4686"/>
                </a:lnTo>
                <a:lnTo>
                  <a:pt x="142617" y="3112"/>
                </a:lnTo>
                <a:lnTo>
                  <a:pt x="140767" y="2063"/>
                </a:lnTo>
                <a:lnTo>
                  <a:pt x="136063" y="897"/>
                </a:lnTo>
                <a:lnTo>
                  <a:pt x="127599" y="148"/>
                </a:lnTo>
                <a:lnTo>
                  <a:pt x="120887" y="0"/>
                </a:lnTo>
                <a:lnTo>
                  <a:pt x="118334" y="980"/>
                </a:lnTo>
                <a:lnTo>
                  <a:pt x="112849" y="4715"/>
                </a:lnTo>
                <a:lnTo>
                  <a:pt x="107101" y="7036"/>
                </a:lnTo>
                <a:lnTo>
                  <a:pt x="104177" y="7656"/>
                </a:lnTo>
                <a:lnTo>
                  <a:pt x="102228" y="9060"/>
                </a:lnTo>
                <a:lnTo>
                  <a:pt x="100929" y="10989"/>
                </a:lnTo>
                <a:lnTo>
                  <a:pt x="100062" y="13267"/>
                </a:lnTo>
                <a:lnTo>
                  <a:pt x="98492" y="14786"/>
                </a:lnTo>
                <a:lnTo>
                  <a:pt x="96451" y="15798"/>
                </a:lnTo>
                <a:lnTo>
                  <a:pt x="94098" y="16473"/>
                </a:lnTo>
                <a:lnTo>
                  <a:pt x="92529" y="17916"/>
                </a:lnTo>
                <a:lnTo>
                  <a:pt x="91483" y="19869"/>
                </a:lnTo>
                <a:lnTo>
                  <a:pt x="90785" y="22164"/>
                </a:lnTo>
                <a:lnTo>
                  <a:pt x="89328" y="23693"/>
                </a:lnTo>
                <a:lnTo>
                  <a:pt x="87362" y="24713"/>
                </a:lnTo>
                <a:lnTo>
                  <a:pt x="85058" y="25393"/>
                </a:lnTo>
                <a:lnTo>
                  <a:pt x="83523" y="26839"/>
                </a:lnTo>
                <a:lnTo>
                  <a:pt x="82499" y="28794"/>
                </a:lnTo>
                <a:lnTo>
                  <a:pt x="80856" y="34322"/>
                </a:lnTo>
                <a:lnTo>
                  <a:pt x="80631" y="37724"/>
                </a:lnTo>
                <a:lnTo>
                  <a:pt x="80531" y="42543"/>
                </a:lnTo>
                <a:lnTo>
                  <a:pt x="80487" y="47992"/>
                </a:lnTo>
                <a:lnTo>
                  <a:pt x="81468" y="49842"/>
                </a:lnTo>
                <a:lnTo>
                  <a:pt x="83116" y="51075"/>
                </a:lnTo>
                <a:lnTo>
                  <a:pt x="85208" y="51898"/>
                </a:lnTo>
                <a:lnTo>
                  <a:pt x="85609" y="52445"/>
                </a:lnTo>
                <a:lnTo>
                  <a:pt x="84883" y="52811"/>
                </a:lnTo>
                <a:lnTo>
                  <a:pt x="83406" y="53055"/>
                </a:lnTo>
                <a:lnTo>
                  <a:pt x="83414" y="53217"/>
                </a:lnTo>
                <a:lnTo>
                  <a:pt x="86072" y="53397"/>
                </a:lnTo>
                <a:lnTo>
                  <a:pt x="87178" y="54438"/>
                </a:lnTo>
                <a:lnTo>
                  <a:pt x="87916" y="56124"/>
                </a:lnTo>
                <a:lnTo>
                  <a:pt x="89099" y="61218"/>
                </a:lnTo>
                <a:lnTo>
                  <a:pt x="90190" y="61636"/>
                </a:lnTo>
                <a:lnTo>
                  <a:pt x="98478" y="62398"/>
                </a:lnTo>
                <a:lnTo>
                  <a:pt x="137446" y="62472"/>
                </a:lnTo>
                <a:lnTo>
                  <a:pt x="139307" y="61480"/>
                </a:lnTo>
                <a:lnTo>
                  <a:pt x="140547" y="59826"/>
                </a:lnTo>
                <a:lnTo>
                  <a:pt x="141374" y="57731"/>
                </a:lnTo>
                <a:lnTo>
                  <a:pt x="142918" y="56335"/>
                </a:lnTo>
                <a:lnTo>
                  <a:pt x="144941" y="55404"/>
                </a:lnTo>
                <a:lnTo>
                  <a:pt x="150831" y="54369"/>
                </a:lnTo>
                <a:lnTo>
                  <a:pt x="155183" y="54094"/>
                </a:lnTo>
                <a:lnTo>
                  <a:pt x="160070" y="53910"/>
                </a:lnTo>
                <a:lnTo>
                  <a:pt x="164322" y="52795"/>
                </a:lnTo>
                <a:lnTo>
                  <a:pt x="171695" y="48910"/>
                </a:lnTo>
                <a:lnTo>
                  <a:pt x="175052" y="46485"/>
                </a:lnTo>
                <a:lnTo>
                  <a:pt x="178283" y="43877"/>
                </a:lnTo>
                <a:lnTo>
                  <a:pt x="181430" y="41145"/>
                </a:lnTo>
                <a:lnTo>
                  <a:pt x="184522" y="39324"/>
                </a:lnTo>
                <a:lnTo>
                  <a:pt x="194612" y="35770"/>
                </a:lnTo>
                <a:lnTo>
                  <a:pt x="199269" y="33756"/>
                </a:lnTo>
                <a:lnTo>
                  <a:pt x="204360" y="31422"/>
                </a:lnTo>
                <a:lnTo>
                  <a:pt x="212666" y="28828"/>
                </a:lnTo>
                <a:lnTo>
                  <a:pt x="216271" y="28136"/>
                </a:lnTo>
                <a:lnTo>
                  <a:pt x="222926" y="24722"/>
                </a:lnTo>
                <a:lnTo>
                  <a:pt x="226091" y="22422"/>
                </a:lnTo>
                <a:lnTo>
                  <a:pt x="232257" y="19867"/>
                </a:lnTo>
                <a:lnTo>
                  <a:pt x="238308" y="18732"/>
                </a:lnTo>
                <a:lnTo>
                  <a:pt x="244308" y="18227"/>
                </a:lnTo>
                <a:lnTo>
                  <a:pt x="247299" y="19085"/>
                </a:lnTo>
                <a:lnTo>
                  <a:pt x="253271" y="22683"/>
                </a:lnTo>
                <a:lnTo>
                  <a:pt x="259235" y="24944"/>
                </a:lnTo>
                <a:lnTo>
                  <a:pt x="262217" y="25547"/>
                </a:lnTo>
                <a:lnTo>
                  <a:pt x="268179" y="28863"/>
                </a:lnTo>
                <a:lnTo>
                  <a:pt x="274138" y="33644"/>
                </a:lnTo>
                <a:lnTo>
                  <a:pt x="277119" y="36308"/>
                </a:lnTo>
                <a:lnTo>
                  <a:pt x="280099" y="39076"/>
                </a:lnTo>
                <a:lnTo>
                  <a:pt x="282085" y="41913"/>
                </a:lnTo>
                <a:lnTo>
                  <a:pt x="283410" y="44798"/>
                </a:lnTo>
                <a:lnTo>
                  <a:pt x="284293" y="47712"/>
                </a:lnTo>
                <a:lnTo>
                  <a:pt x="284881" y="50648"/>
                </a:lnTo>
                <a:lnTo>
                  <a:pt x="285274" y="53597"/>
                </a:lnTo>
                <a:lnTo>
                  <a:pt x="285535" y="56555"/>
                </a:lnTo>
                <a:lnTo>
                  <a:pt x="285710" y="59520"/>
                </a:lnTo>
                <a:lnTo>
                  <a:pt x="285903" y="65459"/>
                </a:lnTo>
                <a:lnTo>
                  <a:pt x="286028" y="78349"/>
                </a:lnTo>
                <a:lnTo>
                  <a:pt x="286045" y="88049"/>
                </a:lnTo>
                <a:lnTo>
                  <a:pt x="285056" y="92422"/>
                </a:lnTo>
                <a:lnTo>
                  <a:pt x="283403" y="96329"/>
                </a:lnTo>
                <a:lnTo>
                  <a:pt x="281309" y="99926"/>
                </a:lnTo>
                <a:lnTo>
                  <a:pt x="278919" y="103316"/>
                </a:lnTo>
                <a:lnTo>
                  <a:pt x="276332" y="106569"/>
                </a:lnTo>
                <a:lnTo>
                  <a:pt x="273614" y="109729"/>
                </a:lnTo>
                <a:lnTo>
                  <a:pt x="270810" y="112828"/>
                </a:lnTo>
                <a:lnTo>
                  <a:pt x="265044" y="118917"/>
                </a:lnTo>
                <a:lnTo>
                  <a:pt x="256214" y="127924"/>
                </a:lnTo>
                <a:lnTo>
                  <a:pt x="254243" y="130911"/>
                </a:lnTo>
                <a:lnTo>
                  <a:pt x="252929" y="133895"/>
                </a:lnTo>
                <a:lnTo>
                  <a:pt x="250301" y="1428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Annotation82"/>
          <p:cNvSpPr/>
          <p:nvPr/>
        </p:nvSpPr>
        <p:spPr>
          <a:xfrm>
            <a:off x="2426533" y="2580723"/>
            <a:ext cx="339700" cy="196411"/>
          </a:xfrm>
          <a:custGeom>
            <a:avLst/>
            <a:gdLst/>
            <a:ahLst/>
            <a:cxnLst/>
            <a:rect l="0" t="0" r="0" b="0"/>
            <a:pathLst>
              <a:path w="339700" h="196411">
                <a:moveTo>
                  <a:pt x="0" y="98183"/>
                </a:moveTo>
                <a:lnTo>
                  <a:pt x="4746" y="93442"/>
                </a:lnTo>
                <a:lnTo>
                  <a:pt x="6144" y="91054"/>
                </a:lnTo>
                <a:lnTo>
                  <a:pt x="7697" y="85754"/>
                </a:lnTo>
                <a:lnTo>
                  <a:pt x="9104" y="83944"/>
                </a:lnTo>
                <a:lnTo>
                  <a:pt x="11036" y="82737"/>
                </a:lnTo>
                <a:lnTo>
                  <a:pt x="13317" y="81933"/>
                </a:lnTo>
                <a:lnTo>
                  <a:pt x="14837" y="80404"/>
                </a:lnTo>
                <a:lnTo>
                  <a:pt x="15851" y="78393"/>
                </a:lnTo>
                <a:lnTo>
                  <a:pt x="16527" y="76060"/>
                </a:lnTo>
                <a:lnTo>
                  <a:pt x="19926" y="70822"/>
                </a:lnTo>
                <a:lnTo>
                  <a:pt x="22224" y="68036"/>
                </a:lnTo>
                <a:lnTo>
                  <a:pt x="30073" y="62295"/>
                </a:lnTo>
                <a:lnTo>
                  <a:pt x="39191" y="57428"/>
                </a:lnTo>
                <a:lnTo>
                  <a:pt x="46554" y="55265"/>
                </a:lnTo>
                <a:lnTo>
                  <a:pt x="53137" y="51658"/>
                </a:lnTo>
                <a:lnTo>
                  <a:pt x="56283" y="49307"/>
                </a:lnTo>
                <a:lnTo>
                  <a:pt x="62428" y="46695"/>
                </a:lnTo>
                <a:lnTo>
                  <a:pt x="71312" y="44880"/>
                </a:lnTo>
                <a:lnTo>
                  <a:pt x="75729" y="44727"/>
                </a:lnTo>
                <a:lnTo>
                  <a:pt x="77304" y="45679"/>
                </a:lnTo>
                <a:lnTo>
                  <a:pt x="78355" y="47305"/>
                </a:lnTo>
                <a:lnTo>
                  <a:pt x="79055" y="49382"/>
                </a:lnTo>
                <a:lnTo>
                  <a:pt x="82481" y="54335"/>
                </a:lnTo>
                <a:lnTo>
                  <a:pt x="84785" y="57045"/>
                </a:lnTo>
                <a:lnTo>
                  <a:pt x="86322" y="59844"/>
                </a:lnTo>
                <a:lnTo>
                  <a:pt x="88029" y="65599"/>
                </a:lnTo>
                <a:lnTo>
                  <a:pt x="88787" y="71465"/>
                </a:lnTo>
                <a:lnTo>
                  <a:pt x="89124" y="77379"/>
                </a:lnTo>
                <a:lnTo>
                  <a:pt x="89274" y="83314"/>
                </a:lnTo>
                <a:lnTo>
                  <a:pt x="90308" y="86286"/>
                </a:lnTo>
                <a:lnTo>
                  <a:pt x="94104" y="92234"/>
                </a:lnTo>
                <a:lnTo>
                  <a:pt x="96454" y="98185"/>
                </a:lnTo>
                <a:lnTo>
                  <a:pt x="97080" y="101161"/>
                </a:lnTo>
                <a:lnTo>
                  <a:pt x="96505" y="104137"/>
                </a:lnTo>
                <a:lnTo>
                  <a:pt x="93217" y="110090"/>
                </a:lnTo>
                <a:lnTo>
                  <a:pt x="91093" y="116043"/>
                </a:lnTo>
                <a:lnTo>
                  <a:pt x="90527" y="119019"/>
                </a:lnTo>
                <a:lnTo>
                  <a:pt x="91143" y="121996"/>
                </a:lnTo>
                <a:lnTo>
                  <a:pt x="94476" y="127949"/>
                </a:lnTo>
                <a:lnTo>
                  <a:pt x="96619" y="133902"/>
                </a:lnTo>
                <a:lnTo>
                  <a:pt x="97191" y="136878"/>
                </a:lnTo>
                <a:lnTo>
                  <a:pt x="99558" y="138863"/>
                </a:lnTo>
                <a:lnTo>
                  <a:pt x="103123" y="140186"/>
                </a:lnTo>
                <a:lnTo>
                  <a:pt x="113627" y="142309"/>
                </a:lnTo>
                <a:lnTo>
                  <a:pt x="120361" y="142599"/>
                </a:lnTo>
                <a:lnTo>
                  <a:pt x="136125" y="142786"/>
                </a:lnTo>
                <a:lnTo>
                  <a:pt x="139420" y="141809"/>
                </a:lnTo>
                <a:lnTo>
                  <a:pt x="149797" y="135693"/>
                </a:lnTo>
                <a:lnTo>
                  <a:pt x="159613" y="130399"/>
                </a:lnTo>
                <a:lnTo>
                  <a:pt x="167948" y="124738"/>
                </a:lnTo>
                <a:lnTo>
                  <a:pt x="174964" y="118915"/>
                </a:lnTo>
                <a:lnTo>
                  <a:pt x="181393" y="113020"/>
                </a:lnTo>
                <a:lnTo>
                  <a:pt x="190210" y="107092"/>
                </a:lnTo>
                <a:lnTo>
                  <a:pt x="200750" y="101151"/>
                </a:lnTo>
                <a:lnTo>
                  <a:pt x="212057" y="95203"/>
                </a:lnTo>
                <a:lnTo>
                  <a:pt x="221055" y="89252"/>
                </a:lnTo>
                <a:lnTo>
                  <a:pt x="229358" y="83300"/>
                </a:lnTo>
                <a:lnTo>
                  <a:pt x="239671" y="77347"/>
                </a:lnTo>
                <a:lnTo>
                  <a:pt x="245202" y="73378"/>
                </a:lnTo>
                <a:lnTo>
                  <a:pt x="250875" y="68748"/>
                </a:lnTo>
                <a:lnTo>
                  <a:pt x="261484" y="59304"/>
                </a:lnTo>
                <a:lnTo>
                  <a:pt x="269510" y="51799"/>
                </a:lnTo>
                <a:lnTo>
                  <a:pt x="272047" y="48409"/>
                </a:lnTo>
                <a:lnTo>
                  <a:pt x="273739" y="45157"/>
                </a:lnTo>
                <a:lnTo>
                  <a:pt x="274867" y="41996"/>
                </a:lnTo>
                <a:lnTo>
                  <a:pt x="276612" y="38897"/>
                </a:lnTo>
                <a:lnTo>
                  <a:pt x="281200" y="32808"/>
                </a:lnTo>
                <a:lnTo>
                  <a:pt x="286549" y="26794"/>
                </a:lnTo>
                <a:lnTo>
                  <a:pt x="293332" y="19589"/>
                </a:lnTo>
                <a:lnTo>
                  <a:pt x="292895" y="18006"/>
                </a:lnTo>
                <a:lnTo>
                  <a:pt x="289761" y="13601"/>
                </a:lnTo>
                <a:lnTo>
                  <a:pt x="288528" y="11037"/>
                </a:lnTo>
                <a:lnTo>
                  <a:pt x="287158" y="5543"/>
                </a:lnTo>
                <a:lnTo>
                  <a:pt x="286387" y="1612"/>
                </a:lnTo>
                <a:lnTo>
                  <a:pt x="285285" y="1060"/>
                </a:lnTo>
                <a:lnTo>
                  <a:pt x="278394" y="102"/>
                </a:lnTo>
                <a:lnTo>
                  <a:pt x="272753" y="0"/>
                </a:lnTo>
                <a:lnTo>
                  <a:pt x="270237" y="977"/>
                </a:lnTo>
                <a:lnTo>
                  <a:pt x="261949" y="7094"/>
                </a:lnTo>
                <a:lnTo>
                  <a:pt x="256142" y="12389"/>
                </a:lnTo>
                <a:lnTo>
                  <a:pt x="253203" y="14198"/>
                </a:lnTo>
                <a:lnTo>
                  <a:pt x="244321" y="17736"/>
                </a:lnTo>
                <a:lnTo>
                  <a:pt x="238374" y="22080"/>
                </a:lnTo>
                <a:lnTo>
                  <a:pt x="232420" y="27318"/>
                </a:lnTo>
                <a:lnTo>
                  <a:pt x="225470" y="32953"/>
                </a:lnTo>
                <a:lnTo>
                  <a:pt x="215759" y="38765"/>
                </a:lnTo>
                <a:lnTo>
                  <a:pt x="212375" y="42696"/>
                </a:lnTo>
                <a:lnTo>
                  <a:pt x="210119" y="47301"/>
                </a:lnTo>
                <a:lnTo>
                  <a:pt x="208615" y="52356"/>
                </a:lnTo>
                <a:lnTo>
                  <a:pt x="206619" y="56717"/>
                </a:lnTo>
                <a:lnTo>
                  <a:pt x="204295" y="60617"/>
                </a:lnTo>
                <a:lnTo>
                  <a:pt x="201753" y="64210"/>
                </a:lnTo>
                <a:lnTo>
                  <a:pt x="199064" y="67597"/>
                </a:lnTo>
                <a:lnTo>
                  <a:pt x="196279" y="70847"/>
                </a:lnTo>
                <a:lnTo>
                  <a:pt x="193428" y="74006"/>
                </a:lnTo>
                <a:lnTo>
                  <a:pt x="192521" y="77104"/>
                </a:lnTo>
                <a:lnTo>
                  <a:pt x="192910" y="80162"/>
                </a:lnTo>
                <a:lnTo>
                  <a:pt x="194998" y="86205"/>
                </a:lnTo>
                <a:lnTo>
                  <a:pt x="195925" y="92198"/>
                </a:lnTo>
                <a:lnTo>
                  <a:pt x="196173" y="96177"/>
                </a:lnTo>
                <a:lnTo>
                  <a:pt x="196447" y="105891"/>
                </a:lnTo>
                <a:lnTo>
                  <a:pt x="196602" y="117775"/>
                </a:lnTo>
                <a:lnTo>
                  <a:pt x="197617" y="122159"/>
                </a:lnTo>
                <a:lnTo>
                  <a:pt x="199287" y="127065"/>
                </a:lnTo>
                <a:lnTo>
                  <a:pt x="201394" y="132321"/>
                </a:lnTo>
                <a:lnTo>
                  <a:pt x="203792" y="136816"/>
                </a:lnTo>
                <a:lnTo>
                  <a:pt x="206383" y="140806"/>
                </a:lnTo>
                <a:lnTo>
                  <a:pt x="209105" y="144458"/>
                </a:lnTo>
                <a:lnTo>
                  <a:pt x="211912" y="147884"/>
                </a:lnTo>
                <a:lnTo>
                  <a:pt x="214776" y="151161"/>
                </a:lnTo>
                <a:lnTo>
                  <a:pt x="217679" y="154338"/>
                </a:lnTo>
                <a:lnTo>
                  <a:pt x="223554" y="160513"/>
                </a:lnTo>
                <a:lnTo>
                  <a:pt x="226511" y="163549"/>
                </a:lnTo>
                <a:lnTo>
                  <a:pt x="235094" y="169568"/>
                </a:lnTo>
                <a:lnTo>
                  <a:pt x="240164" y="172562"/>
                </a:lnTo>
                <a:lnTo>
                  <a:pt x="245531" y="174558"/>
                </a:lnTo>
                <a:lnTo>
                  <a:pt x="251095" y="175889"/>
                </a:lnTo>
                <a:lnTo>
                  <a:pt x="256791" y="176776"/>
                </a:lnTo>
                <a:lnTo>
                  <a:pt x="265769" y="180407"/>
                </a:lnTo>
                <a:lnTo>
                  <a:pt x="269553" y="182765"/>
                </a:lnTo>
                <a:lnTo>
                  <a:pt x="275056" y="184337"/>
                </a:lnTo>
                <a:lnTo>
                  <a:pt x="281704" y="185384"/>
                </a:lnTo>
                <a:lnTo>
                  <a:pt x="289117" y="186083"/>
                </a:lnTo>
                <a:lnTo>
                  <a:pt x="296045" y="187541"/>
                </a:lnTo>
                <a:lnTo>
                  <a:pt x="302650" y="189505"/>
                </a:lnTo>
                <a:lnTo>
                  <a:pt x="309040" y="191806"/>
                </a:lnTo>
                <a:lnTo>
                  <a:pt x="318788" y="194364"/>
                </a:lnTo>
                <a:lnTo>
                  <a:pt x="326432" y="195500"/>
                </a:lnTo>
                <a:lnTo>
                  <a:pt x="329861" y="195803"/>
                </a:lnTo>
                <a:lnTo>
                  <a:pt x="339699" y="196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Annotation83"/>
          <p:cNvSpPr/>
          <p:nvPr/>
        </p:nvSpPr>
        <p:spPr>
          <a:xfrm>
            <a:off x="2918202" y="2705695"/>
            <a:ext cx="26820" cy="8931"/>
          </a:xfrm>
          <a:custGeom>
            <a:avLst/>
            <a:gdLst/>
            <a:ahLst/>
            <a:cxnLst/>
            <a:rect l="0" t="0" r="0" b="0"/>
            <a:pathLst>
              <a:path w="26820" h="8931">
                <a:moveTo>
                  <a:pt x="26819" y="0"/>
                </a:moveTo>
                <a:lnTo>
                  <a:pt x="10192" y="0"/>
                </a:lnTo>
                <a:lnTo>
                  <a:pt x="9774" y="993"/>
                </a:lnTo>
                <a:lnTo>
                  <a:pt x="9496" y="2646"/>
                </a:lnTo>
                <a:lnTo>
                  <a:pt x="8972" y="8562"/>
                </a:lnTo>
                <a:lnTo>
                  <a:pt x="7968" y="8685"/>
                </a:lnTo>
                <a:lnTo>
                  <a:pt x="6306" y="8766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Annotation84"/>
          <p:cNvSpPr/>
          <p:nvPr/>
        </p:nvSpPr>
        <p:spPr>
          <a:xfrm>
            <a:off x="2953960" y="2544961"/>
            <a:ext cx="8941" cy="8930"/>
          </a:xfrm>
          <a:custGeom>
            <a:avLst/>
            <a:gdLst/>
            <a:ahLst/>
            <a:cxnLst/>
            <a:rect l="0" t="0" r="0" b="0"/>
            <a:pathLst>
              <a:path w="8941" h="8930">
                <a:moveTo>
                  <a:pt x="8940" y="0"/>
                </a:move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971839" y="2518172"/>
            <a:ext cx="5151" cy="1"/>
          </a:xfrm>
          <a:custGeom>
            <a:avLst/>
            <a:gdLst/>
            <a:ahLst/>
            <a:cxnLst/>
            <a:rect l="0" t="0" r="0" b="0"/>
            <a:pathLst>
              <a:path w="5151" h="1">
                <a:moveTo>
                  <a:pt x="0" y="0"/>
                </a:moveTo>
                <a:lnTo>
                  <a:pt x="5150" y="0"/>
                </a:lnTo>
                <a:lnTo>
                  <a:pt x="874" y="0"/>
                </a:lnTo>
                <a:lnTo>
                  <a:pt x="3037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Annotation86"/>
          <p:cNvSpPr/>
          <p:nvPr/>
        </p:nvSpPr>
        <p:spPr>
          <a:xfrm>
            <a:off x="2953960" y="2500322"/>
            <a:ext cx="44689" cy="17851"/>
          </a:xfrm>
          <a:custGeom>
            <a:avLst/>
            <a:gdLst/>
            <a:ahLst/>
            <a:cxnLst/>
            <a:rect l="0" t="0" r="0" b="0"/>
            <a:pathLst>
              <a:path w="44689" h="17851">
                <a:moveTo>
                  <a:pt x="35758" y="17850"/>
                </a:moveTo>
                <a:lnTo>
                  <a:pt x="35758" y="13109"/>
                </a:lnTo>
                <a:lnTo>
                  <a:pt x="36751" y="11713"/>
                </a:lnTo>
                <a:lnTo>
                  <a:pt x="38407" y="10782"/>
                </a:lnTo>
                <a:lnTo>
                  <a:pt x="43455" y="9288"/>
                </a:lnTo>
                <a:lnTo>
                  <a:pt x="43869" y="8173"/>
                </a:lnTo>
                <a:lnTo>
                  <a:pt x="44145" y="6438"/>
                </a:lnTo>
                <a:lnTo>
                  <a:pt x="44688" y="102"/>
                </a:lnTo>
                <a:lnTo>
                  <a:pt x="43698" y="65"/>
                </a:lnTo>
                <a:lnTo>
                  <a:pt x="36999" y="0"/>
                </a:lnTo>
                <a:lnTo>
                  <a:pt x="35592" y="989"/>
                </a:lnTo>
                <a:lnTo>
                  <a:pt x="33661" y="2641"/>
                </a:lnTo>
                <a:lnTo>
                  <a:pt x="28170" y="7680"/>
                </a:lnTo>
                <a:lnTo>
                  <a:pt x="22473" y="13293"/>
                </a:lnTo>
                <a:lnTo>
                  <a:pt x="19949" y="14812"/>
                </a:lnTo>
                <a:lnTo>
                  <a:pt x="17272" y="15825"/>
                </a:lnTo>
                <a:lnTo>
                  <a:pt x="14495" y="16500"/>
                </a:lnTo>
                <a:lnTo>
                  <a:pt x="11650" y="16950"/>
                </a:lnTo>
                <a:lnTo>
                  <a:pt x="8759" y="17250"/>
                </a:lnTo>
                <a:lnTo>
                  <a:pt x="0" y="178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Annotation87"/>
          <p:cNvSpPr/>
          <p:nvPr/>
        </p:nvSpPr>
        <p:spPr>
          <a:xfrm>
            <a:off x="3284720" y="2411430"/>
            <a:ext cx="974400" cy="347430"/>
          </a:xfrm>
          <a:custGeom>
            <a:avLst/>
            <a:gdLst/>
            <a:ahLst/>
            <a:cxnLst/>
            <a:rect l="0" t="0" r="0" b="0"/>
            <a:pathLst>
              <a:path w="974400" h="347430">
                <a:moveTo>
                  <a:pt x="17878" y="187109"/>
                </a:moveTo>
                <a:lnTo>
                  <a:pt x="10182" y="187109"/>
                </a:lnTo>
                <a:lnTo>
                  <a:pt x="9767" y="188101"/>
                </a:lnTo>
                <a:lnTo>
                  <a:pt x="9012" y="196203"/>
                </a:lnTo>
                <a:lnTo>
                  <a:pt x="8942" y="216997"/>
                </a:lnTo>
                <a:lnTo>
                  <a:pt x="6291" y="225528"/>
                </a:lnTo>
                <a:lnTo>
                  <a:pt x="2796" y="234942"/>
                </a:lnTo>
                <a:lnTo>
                  <a:pt x="1242" y="242433"/>
                </a:lnTo>
                <a:lnTo>
                  <a:pt x="552" y="251716"/>
                </a:lnTo>
                <a:lnTo>
                  <a:pt x="245" y="261464"/>
                </a:lnTo>
                <a:lnTo>
                  <a:pt x="73" y="273522"/>
                </a:lnTo>
                <a:lnTo>
                  <a:pt x="0" y="332816"/>
                </a:lnTo>
                <a:lnTo>
                  <a:pt x="993" y="334848"/>
                </a:lnTo>
                <a:lnTo>
                  <a:pt x="2648" y="336203"/>
                </a:lnTo>
                <a:lnTo>
                  <a:pt x="4745" y="337107"/>
                </a:lnTo>
                <a:lnTo>
                  <a:pt x="6143" y="338701"/>
                </a:lnTo>
                <a:lnTo>
                  <a:pt x="7075" y="340756"/>
                </a:lnTo>
                <a:lnTo>
                  <a:pt x="7696" y="343119"/>
                </a:lnTo>
                <a:lnTo>
                  <a:pt x="9104" y="344693"/>
                </a:lnTo>
                <a:lnTo>
                  <a:pt x="11035" y="345744"/>
                </a:lnTo>
                <a:lnTo>
                  <a:pt x="13317" y="346443"/>
                </a:lnTo>
                <a:lnTo>
                  <a:pt x="26018" y="347429"/>
                </a:lnTo>
                <a:lnTo>
                  <a:pt x="30258" y="346575"/>
                </a:lnTo>
                <a:lnTo>
                  <a:pt x="44199" y="340721"/>
                </a:lnTo>
                <a:lnTo>
                  <a:pt x="47345" y="340118"/>
                </a:lnTo>
                <a:lnTo>
                  <a:pt x="53489" y="336803"/>
                </a:lnTo>
                <a:lnTo>
                  <a:pt x="65526" y="326590"/>
                </a:lnTo>
                <a:lnTo>
                  <a:pt x="74486" y="317954"/>
                </a:lnTo>
                <a:lnTo>
                  <a:pt x="88178" y="309111"/>
                </a:lnTo>
                <a:lnTo>
                  <a:pt x="100070" y="300208"/>
                </a:lnTo>
                <a:lnTo>
                  <a:pt x="106720" y="291614"/>
                </a:lnTo>
                <a:lnTo>
                  <a:pt x="111994" y="282173"/>
                </a:lnTo>
                <a:lnTo>
                  <a:pt x="114337" y="274669"/>
                </a:lnTo>
                <a:lnTo>
                  <a:pt x="118028" y="268027"/>
                </a:lnTo>
                <a:lnTo>
                  <a:pt x="125690" y="258710"/>
                </a:lnTo>
                <a:lnTo>
                  <a:pt x="128490" y="255679"/>
                </a:lnTo>
                <a:lnTo>
                  <a:pt x="131350" y="253658"/>
                </a:lnTo>
                <a:lnTo>
                  <a:pt x="137177" y="251413"/>
                </a:lnTo>
                <a:lnTo>
                  <a:pt x="139128" y="249822"/>
                </a:lnTo>
                <a:lnTo>
                  <a:pt x="140429" y="247769"/>
                </a:lnTo>
                <a:lnTo>
                  <a:pt x="142517" y="242086"/>
                </a:lnTo>
                <a:lnTo>
                  <a:pt x="143027" y="231877"/>
                </a:lnTo>
                <a:lnTo>
                  <a:pt x="143031" y="261570"/>
                </a:lnTo>
                <a:lnTo>
                  <a:pt x="144024" y="264531"/>
                </a:lnTo>
                <a:lnTo>
                  <a:pt x="149174" y="273438"/>
                </a:lnTo>
                <a:lnTo>
                  <a:pt x="150728" y="279386"/>
                </a:lnTo>
                <a:lnTo>
                  <a:pt x="151602" y="288313"/>
                </a:lnTo>
                <a:lnTo>
                  <a:pt x="151861" y="297242"/>
                </a:lnTo>
                <a:lnTo>
                  <a:pt x="152890" y="300218"/>
                </a:lnTo>
                <a:lnTo>
                  <a:pt x="158092" y="309148"/>
                </a:lnTo>
                <a:lnTo>
                  <a:pt x="159657" y="315101"/>
                </a:lnTo>
                <a:lnTo>
                  <a:pt x="160538" y="324031"/>
                </a:lnTo>
                <a:lnTo>
                  <a:pt x="161655" y="327007"/>
                </a:lnTo>
                <a:lnTo>
                  <a:pt x="166980" y="335937"/>
                </a:lnTo>
                <a:lnTo>
                  <a:pt x="168573" y="341890"/>
                </a:lnTo>
                <a:lnTo>
                  <a:pt x="170985" y="343874"/>
                </a:lnTo>
                <a:lnTo>
                  <a:pt x="174580" y="345197"/>
                </a:lnTo>
                <a:lnTo>
                  <a:pt x="189876" y="347321"/>
                </a:lnTo>
                <a:lnTo>
                  <a:pt x="193134" y="346503"/>
                </a:lnTo>
                <a:lnTo>
                  <a:pt x="199401" y="342948"/>
                </a:lnTo>
                <a:lnTo>
                  <a:pt x="211518" y="332581"/>
                </a:lnTo>
                <a:lnTo>
                  <a:pt x="220491" y="323919"/>
                </a:lnTo>
                <a:lnTo>
                  <a:pt x="235403" y="309133"/>
                </a:lnTo>
                <a:lnTo>
                  <a:pt x="237390" y="306161"/>
                </a:lnTo>
                <a:lnTo>
                  <a:pt x="243228" y="291617"/>
                </a:lnTo>
                <a:lnTo>
                  <a:pt x="248152" y="281182"/>
                </a:lnTo>
                <a:lnTo>
                  <a:pt x="253652" y="269929"/>
                </a:lnTo>
                <a:lnTo>
                  <a:pt x="256758" y="260960"/>
                </a:lnTo>
                <a:lnTo>
                  <a:pt x="259132" y="252674"/>
                </a:lnTo>
                <a:lnTo>
                  <a:pt x="263498" y="242376"/>
                </a:lnTo>
                <a:lnTo>
                  <a:pt x="266101" y="233831"/>
                </a:lnTo>
                <a:lnTo>
                  <a:pt x="267566" y="223442"/>
                </a:lnTo>
                <a:lnTo>
                  <a:pt x="267909" y="216156"/>
                </a:lnTo>
                <a:lnTo>
                  <a:pt x="268061" y="206302"/>
                </a:lnTo>
                <a:lnTo>
                  <a:pt x="269095" y="201889"/>
                </a:lnTo>
                <a:lnTo>
                  <a:pt x="274302" y="190937"/>
                </a:lnTo>
                <a:lnTo>
                  <a:pt x="276287" y="181408"/>
                </a:lnTo>
                <a:lnTo>
                  <a:pt x="276875" y="172301"/>
                </a:lnTo>
                <a:lnTo>
                  <a:pt x="277049" y="163318"/>
                </a:lnTo>
                <a:lnTo>
                  <a:pt x="277112" y="148416"/>
                </a:lnTo>
                <a:lnTo>
                  <a:pt x="276122" y="146431"/>
                </a:lnTo>
                <a:lnTo>
                  <a:pt x="274470" y="145108"/>
                </a:lnTo>
                <a:lnTo>
                  <a:pt x="272374" y="144225"/>
                </a:lnTo>
                <a:lnTo>
                  <a:pt x="271970" y="142645"/>
                </a:lnTo>
                <a:lnTo>
                  <a:pt x="272694" y="140599"/>
                </a:lnTo>
                <a:lnTo>
                  <a:pt x="277121" y="133534"/>
                </a:lnTo>
                <a:lnTo>
                  <a:pt x="307043" y="133531"/>
                </a:lnTo>
                <a:lnTo>
                  <a:pt x="335897" y="125429"/>
                </a:lnTo>
                <a:lnTo>
                  <a:pt x="351510" y="124710"/>
                </a:lnTo>
                <a:lnTo>
                  <a:pt x="354525" y="123682"/>
                </a:lnTo>
                <a:lnTo>
                  <a:pt x="360525" y="119893"/>
                </a:lnTo>
                <a:lnTo>
                  <a:pt x="369151" y="117547"/>
                </a:lnTo>
                <a:lnTo>
                  <a:pt x="399468" y="115693"/>
                </a:lnTo>
                <a:lnTo>
                  <a:pt x="427840" y="115671"/>
                </a:lnTo>
                <a:lnTo>
                  <a:pt x="427264" y="116664"/>
                </a:lnTo>
                <a:lnTo>
                  <a:pt x="421286" y="123360"/>
                </a:lnTo>
                <a:lnTo>
                  <a:pt x="420657" y="126695"/>
                </a:lnTo>
                <a:lnTo>
                  <a:pt x="420167" y="135999"/>
                </a:lnTo>
                <a:lnTo>
                  <a:pt x="420154" y="146823"/>
                </a:lnTo>
                <a:lnTo>
                  <a:pt x="419161" y="148345"/>
                </a:lnTo>
                <a:lnTo>
                  <a:pt x="417505" y="149360"/>
                </a:lnTo>
                <a:lnTo>
                  <a:pt x="415408" y="150037"/>
                </a:lnTo>
                <a:lnTo>
                  <a:pt x="414010" y="151480"/>
                </a:lnTo>
                <a:lnTo>
                  <a:pt x="413078" y="153435"/>
                </a:lnTo>
                <a:lnTo>
                  <a:pt x="411582" y="158960"/>
                </a:lnTo>
                <a:lnTo>
                  <a:pt x="410466" y="159413"/>
                </a:lnTo>
                <a:lnTo>
                  <a:pt x="406577" y="159917"/>
                </a:lnTo>
                <a:lnTo>
                  <a:pt x="405143" y="161043"/>
                </a:lnTo>
                <a:lnTo>
                  <a:pt x="404187" y="162787"/>
                </a:lnTo>
                <a:lnTo>
                  <a:pt x="403124" y="167369"/>
                </a:lnTo>
                <a:lnTo>
                  <a:pt x="402526" y="175527"/>
                </a:lnTo>
                <a:lnTo>
                  <a:pt x="402349" y="184229"/>
                </a:lnTo>
                <a:lnTo>
                  <a:pt x="402284" y="199028"/>
                </a:lnTo>
                <a:lnTo>
                  <a:pt x="401288" y="202000"/>
                </a:lnTo>
                <a:lnTo>
                  <a:pt x="397532" y="207948"/>
                </a:lnTo>
                <a:lnTo>
                  <a:pt x="395200" y="216545"/>
                </a:lnTo>
                <a:lnTo>
                  <a:pt x="394578" y="221616"/>
                </a:lnTo>
                <a:lnTo>
                  <a:pt x="393171" y="225988"/>
                </a:lnTo>
                <a:lnTo>
                  <a:pt x="388958" y="233493"/>
                </a:lnTo>
                <a:lnTo>
                  <a:pt x="386423" y="240135"/>
                </a:lnTo>
                <a:lnTo>
                  <a:pt x="384996" y="249453"/>
                </a:lnTo>
                <a:lnTo>
                  <a:pt x="384796" y="252484"/>
                </a:lnTo>
                <a:lnTo>
                  <a:pt x="381925" y="261144"/>
                </a:lnTo>
                <a:lnTo>
                  <a:pt x="378331" y="270615"/>
                </a:lnTo>
                <a:lnTo>
                  <a:pt x="376734" y="278132"/>
                </a:lnTo>
                <a:lnTo>
                  <a:pt x="377301" y="281525"/>
                </a:lnTo>
                <a:lnTo>
                  <a:pt x="381852" y="291042"/>
                </a:lnTo>
                <a:lnTo>
                  <a:pt x="383265" y="297132"/>
                </a:lnTo>
                <a:lnTo>
                  <a:pt x="386542" y="303146"/>
                </a:lnTo>
                <a:lnTo>
                  <a:pt x="395388" y="313982"/>
                </a:lnTo>
                <a:lnTo>
                  <a:pt x="400914" y="319657"/>
                </a:lnTo>
                <a:lnTo>
                  <a:pt x="402361" y="320123"/>
                </a:lnTo>
                <a:lnTo>
                  <a:pt x="417443" y="320973"/>
                </a:lnTo>
                <a:lnTo>
                  <a:pt x="423253" y="321018"/>
                </a:lnTo>
                <a:lnTo>
                  <a:pt x="426193" y="320038"/>
                </a:lnTo>
                <a:lnTo>
                  <a:pt x="432108" y="316303"/>
                </a:lnTo>
                <a:lnTo>
                  <a:pt x="443999" y="305821"/>
                </a:lnTo>
                <a:lnTo>
                  <a:pt x="455913" y="294196"/>
                </a:lnTo>
                <a:lnTo>
                  <a:pt x="494649" y="255570"/>
                </a:lnTo>
                <a:lnTo>
                  <a:pt x="496635" y="252593"/>
                </a:lnTo>
                <a:lnTo>
                  <a:pt x="500425" y="243663"/>
                </a:lnTo>
                <a:lnTo>
                  <a:pt x="507397" y="234734"/>
                </a:lnTo>
                <a:lnTo>
                  <a:pt x="516831" y="224592"/>
                </a:lnTo>
                <a:lnTo>
                  <a:pt x="517383" y="223011"/>
                </a:lnTo>
                <a:lnTo>
                  <a:pt x="518444" y="214312"/>
                </a:lnTo>
                <a:lnTo>
                  <a:pt x="526181" y="213934"/>
                </a:lnTo>
                <a:lnTo>
                  <a:pt x="522312" y="213909"/>
                </a:lnTo>
                <a:lnTo>
                  <a:pt x="521037" y="214897"/>
                </a:lnTo>
                <a:lnTo>
                  <a:pt x="520187" y="216549"/>
                </a:lnTo>
                <a:lnTo>
                  <a:pt x="518823" y="221587"/>
                </a:lnTo>
                <a:lnTo>
                  <a:pt x="518587" y="227201"/>
                </a:lnTo>
                <a:lnTo>
                  <a:pt x="517560" y="229712"/>
                </a:lnTo>
                <a:lnTo>
                  <a:pt x="512363" y="237986"/>
                </a:lnTo>
                <a:lnTo>
                  <a:pt x="510799" y="243786"/>
                </a:lnTo>
                <a:lnTo>
                  <a:pt x="509919" y="252630"/>
                </a:lnTo>
                <a:lnTo>
                  <a:pt x="509658" y="261534"/>
                </a:lnTo>
                <a:lnTo>
                  <a:pt x="508628" y="264507"/>
                </a:lnTo>
                <a:lnTo>
                  <a:pt x="504835" y="270456"/>
                </a:lnTo>
                <a:lnTo>
                  <a:pt x="504420" y="273431"/>
                </a:lnTo>
                <a:lnTo>
                  <a:pt x="505136" y="276407"/>
                </a:lnTo>
                <a:lnTo>
                  <a:pt x="507587" y="282359"/>
                </a:lnTo>
                <a:lnTo>
                  <a:pt x="509290" y="292501"/>
                </a:lnTo>
                <a:lnTo>
                  <a:pt x="515640" y="301046"/>
                </a:lnTo>
                <a:lnTo>
                  <a:pt x="517222" y="306539"/>
                </a:lnTo>
                <a:lnTo>
                  <a:pt x="518637" y="308401"/>
                </a:lnTo>
                <a:lnTo>
                  <a:pt x="520574" y="309642"/>
                </a:lnTo>
                <a:lnTo>
                  <a:pt x="525374" y="311021"/>
                </a:lnTo>
                <a:lnTo>
                  <a:pt x="539468" y="311979"/>
                </a:lnTo>
                <a:lnTo>
                  <a:pt x="542407" y="311036"/>
                </a:lnTo>
                <a:lnTo>
                  <a:pt x="561981" y="299683"/>
                </a:lnTo>
                <a:lnTo>
                  <a:pt x="573864" y="291130"/>
                </a:lnTo>
                <a:lnTo>
                  <a:pt x="588422" y="282312"/>
                </a:lnTo>
                <a:lnTo>
                  <a:pt x="596916" y="273739"/>
                </a:lnTo>
                <a:lnTo>
                  <a:pt x="604001" y="263314"/>
                </a:lnTo>
                <a:lnTo>
                  <a:pt x="607281" y="257756"/>
                </a:lnTo>
                <a:lnTo>
                  <a:pt x="610462" y="252067"/>
                </a:lnTo>
                <a:lnTo>
                  <a:pt x="614568" y="246289"/>
                </a:lnTo>
                <a:lnTo>
                  <a:pt x="619292" y="240453"/>
                </a:lnTo>
                <a:lnTo>
                  <a:pt x="624428" y="234578"/>
                </a:lnTo>
                <a:lnTo>
                  <a:pt x="628845" y="228676"/>
                </a:lnTo>
                <a:lnTo>
                  <a:pt x="632784" y="222758"/>
                </a:lnTo>
                <a:lnTo>
                  <a:pt x="636402" y="216828"/>
                </a:lnTo>
                <a:lnTo>
                  <a:pt x="639808" y="210891"/>
                </a:lnTo>
                <a:lnTo>
                  <a:pt x="646241" y="199001"/>
                </a:lnTo>
                <a:lnTo>
                  <a:pt x="650340" y="193053"/>
                </a:lnTo>
                <a:lnTo>
                  <a:pt x="655060" y="187103"/>
                </a:lnTo>
                <a:lnTo>
                  <a:pt x="660192" y="181152"/>
                </a:lnTo>
                <a:lnTo>
                  <a:pt x="663615" y="175200"/>
                </a:lnTo>
                <a:lnTo>
                  <a:pt x="665895" y="169248"/>
                </a:lnTo>
                <a:lnTo>
                  <a:pt x="667416" y="163295"/>
                </a:lnTo>
                <a:lnTo>
                  <a:pt x="670417" y="156350"/>
                </a:lnTo>
                <a:lnTo>
                  <a:pt x="674404" y="148744"/>
                </a:lnTo>
                <a:lnTo>
                  <a:pt x="679048" y="140696"/>
                </a:lnTo>
                <a:lnTo>
                  <a:pt x="686857" y="126463"/>
                </a:lnTo>
                <a:lnTo>
                  <a:pt x="690330" y="119889"/>
                </a:lnTo>
                <a:lnTo>
                  <a:pt x="692646" y="113522"/>
                </a:lnTo>
                <a:lnTo>
                  <a:pt x="694189" y="107293"/>
                </a:lnTo>
                <a:lnTo>
                  <a:pt x="695218" y="101156"/>
                </a:lnTo>
                <a:lnTo>
                  <a:pt x="699010" y="91691"/>
                </a:lnTo>
                <a:lnTo>
                  <a:pt x="704007" y="83186"/>
                </a:lnTo>
                <a:lnTo>
                  <a:pt x="709538" y="72790"/>
                </a:lnTo>
                <a:lnTo>
                  <a:pt x="712659" y="64202"/>
                </a:lnTo>
                <a:lnTo>
                  <a:pt x="715039" y="56085"/>
                </a:lnTo>
                <a:lnTo>
                  <a:pt x="719408" y="45863"/>
                </a:lnTo>
                <a:lnTo>
                  <a:pt x="722012" y="37351"/>
                </a:lnTo>
                <a:lnTo>
                  <a:pt x="723478" y="26981"/>
                </a:lnTo>
                <a:lnTo>
                  <a:pt x="723683" y="23802"/>
                </a:lnTo>
                <a:lnTo>
                  <a:pt x="724814" y="20691"/>
                </a:lnTo>
                <a:lnTo>
                  <a:pt x="731756" y="10315"/>
                </a:lnTo>
                <a:lnTo>
                  <a:pt x="732465" y="6669"/>
                </a:lnTo>
                <a:lnTo>
                  <a:pt x="733001" y="0"/>
                </a:lnTo>
                <a:lnTo>
                  <a:pt x="733034" y="43058"/>
                </a:lnTo>
                <a:lnTo>
                  <a:pt x="732041" y="47419"/>
                </a:lnTo>
                <a:lnTo>
                  <a:pt x="728289" y="54910"/>
                </a:lnTo>
                <a:lnTo>
                  <a:pt x="725958" y="64192"/>
                </a:lnTo>
                <a:lnTo>
                  <a:pt x="725338" y="69446"/>
                </a:lnTo>
                <a:lnTo>
                  <a:pt x="723930" y="73940"/>
                </a:lnTo>
                <a:lnTo>
                  <a:pt x="719717" y="81580"/>
                </a:lnTo>
                <a:lnTo>
                  <a:pt x="717183" y="90928"/>
                </a:lnTo>
                <a:lnTo>
                  <a:pt x="716056" y="101698"/>
                </a:lnTo>
                <a:lnTo>
                  <a:pt x="715756" y="107348"/>
                </a:lnTo>
                <a:lnTo>
                  <a:pt x="715556" y="113099"/>
                </a:lnTo>
                <a:lnTo>
                  <a:pt x="714429" y="119909"/>
                </a:lnTo>
                <a:lnTo>
                  <a:pt x="712684" y="127426"/>
                </a:lnTo>
                <a:lnTo>
                  <a:pt x="710528" y="135415"/>
                </a:lnTo>
                <a:lnTo>
                  <a:pt x="709090" y="142724"/>
                </a:lnTo>
                <a:lnTo>
                  <a:pt x="708133" y="149582"/>
                </a:lnTo>
                <a:lnTo>
                  <a:pt x="707494" y="156137"/>
                </a:lnTo>
                <a:lnTo>
                  <a:pt x="707068" y="162493"/>
                </a:lnTo>
                <a:lnTo>
                  <a:pt x="706784" y="168714"/>
                </a:lnTo>
                <a:lnTo>
                  <a:pt x="706468" y="180918"/>
                </a:lnTo>
                <a:lnTo>
                  <a:pt x="706328" y="192956"/>
                </a:lnTo>
                <a:lnTo>
                  <a:pt x="705297" y="198945"/>
                </a:lnTo>
                <a:lnTo>
                  <a:pt x="703617" y="204922"/>
                </a:lnTo>
                <a:lnTo>
                  <a:pt x="701503" y="210890"/>
                </a:lnTo>
                <a:lnTo>
                  <a:pt x="700095" y="216854"/>
                </a:lnTo>
                <a:lnTo>
                  <a:pt x="699155" y="222814"/>
                </a:lnTo>
                <a:lnTo>
                  <a:pt x="698529" y="228772"/>
                </a:lnTo>
                <a:lnTo>
                  <a:pt x="698111" y="235720"/>
                </a:lnTo>
                <a:lnTo>
                  <a:pt x="697648" y="251378"/>
                </a:lnTo>
                <a:lnTo>
                  <a:pt x="697387" y="272187"/>
                </a:lnTo>
                <a:lnTo>
                  <a:pt x="698343" y="278554"/>
                </a:lnTo>
                <a:lnTo>
                  <a:pt x="699974" y="284783"/>
                </a:lnTo>
                <a:lnTo>
                  <a:pt x="702055" y="290921"/>
                </a:lnTo>
                <a:lnTo>
                  <a:pt x="704366" y="300385"/>
                </a:lnTo>
                <a:lnTo>
                  <a:pt x="706388" y="308891"/>
                </a:lnTo>
                <a:lnTo>
                  <a:pt x="710596" y="319286"/>
                </a:lnTo>
                <a:lnTo>
                  <a:pt x="715778" y="327875"/>
                </a:lnTo>
                <a:lnTo>
                  <a:pt x="718550" y="331555"/>
                </a:lnTo>
                <a:lnTo>
                  <a:pt x="721391" y="334007"/>
                </a:lnTo>
                <a:lnTo>
                  <a:pt x="724279" y="335643"/>
                </a:lnTo>
                <a:lnTo>
                  <a:pt x="727198" y="336733"/>
                </a:lnTo>
                <a:lnTo>
                  <a:pt x="733089" y="340590"/>
                </a:lnTo>
                <a:lnTo>
                  <a:pt x="736050" y="343008"/>
                </a:lnTo>
                <a:lnTo>
                  <a:pt x="739018" y="344620"/>
                </a:lnTo>
                <a:lnTo>
                  <a:pt x="744964" y="346411"/>
                </a:lnTo>
                <a:lnTo>
                  <a:pt x="758642" y="347419"/>
                </a:lnTo>
                <a:lnTo>
                  <a:pt x="763019" y="346568"/>
                </a:lnTo>
                <a:lnTo>
                  <a:pt x="774917" y="341622"/>
                </a:lnTo>
                <a:lnTo>
                  <a:pt x="796231" y="336803"/>
                </a:lnTo>
                <a:lnTo>
                  <a:pt x="806812" y="332022"/>
                </a:lnTo>
                <a:lnTo>
                  <a:pt x="819347" y="323753"/>
                </a:lnTo>
                <a:lnTo>
                  <a:pt x="834207" y="315019"/>
                </a:lnTo>
                <a:lnTo>
                  <a:pt x="846336" y="306147"/>
                </a:lnTo>
                <a:lnTo>
                  <a:pt x="856562" y="300208"/>
                </a:lnTo>
                <a:lnTo>
                  <a:pt x="865079" y="291614"/>
                </a:lnTo>
                <a:lnTo>
                  <a:pt x="872176" y="282173"/>
                </a:lnTo>
                <a:lnTo>
                  <a:pt x="878641" y="274669"/>
                </a:lnTo>
                <a:lnTo>
                  <a:pt x="880763" y="271280"/>
                </a:lnTo>
                <a:lnTo>
                  <a:pt x="886815" y="256064"/>
                </a:lnTo>
                <a:lnTo>
                  <a:pt x="890776" y="246529"/>
                </a:lnTo>
                <a:lnTo>
                  <a:pt x="892536" y="238984"/>
                </a:lnTo>
                <a:lnTo>
                  <a:pt x="893527" y="229158"/>
                </a:lnTo>
                <a:lnTo>
                  <a:pt x="892673" y="226056"/>
                </a:lnTo>
                <a:lnTo>
                  <a:pt x="887718" y="216949"/>
                </a:lnTo>
                <a:lnTo>
                  <a:pt x="886211" y="210955"/>
                </a:lnTo>
                <a:lnTo>
                  <a:pt x="884815" y="208959"/>
                </a:lnTo>
                <a:lnTo>
                  <a:pt x="882892" y="207629"/>
                </a:lnTo>
                <a:lnTo>
                  <a:pt x="880616" y="206742"/>
                </a:lnTo>
                <a:lnTo>
                  <a:pt x="868768" y="197436"/>
                </a:lnTo>
                <a:lnTo>
                  <a:pt x="865207" y="196659"/>
                </a:lnTo>
                <a:lnTo>
                  <a:pt x="862867" y="196452"/>
                </a:lnTo>
                <a:lnTo>
                  <a:pt x="860313" y="197307"/>
                </a:lnTo>
                <a:lnTo>
                  <a:pt x="851974" y="202257"/>
                </a:lnTo>
                <a:lnTo>
                  <a:pt x="843213" y="205157"/>
                </a:lnTo>
                <a:lnTo>
                  <a:pt x="834326" y="210867"/>
                </a:lnTo>
                <a:lnTo>
                  <a:pt x="825402" y="213992"/>
                </a:lnTo>
                <a:lnTo>
                  <a:pt x="816467" y="220761"/>
                </a:lnTo>
                <a:lnTo>
                  <a:pt x="807529" y="229050"/>
                </a:lnTo>
                <a:lnTo>
                  <a:pt x="801570" y="234853"/>
                </a:lnTo>
                <a:lnTo>
                  <a:pt x="799583" y="237790"/>
                </a:lnTo>
                <a:lnTo>
                  <a:pt x="797376" y="243699"/>
                </a:lnTo>
                <a:lnTo>
                  <a:pt x="796134" y="252604"/>
                </a:lnTo>
                <a:lnTo>
                  <a:pt x="795765" y="261526"/>
                </a:lnTo>
                <a:lnTo>
                  <a:pt x="795656" y="270454"/>
                </a:lnTo>
                <a:lnTo>
                  <a:pt x="796634" y="273430"/>
                </a:lnTo>
                <a:lnTo>
                  <a:pt x="800370" y="279383"/>
                </a:lnTo>
                <a:lnTo>
                  <a:pt x="808057" y="288312"/>
                </a:lnTo>
                <a:lnTo>
                  <a:pt x="813724" y="296911"/>
                </a:lnTo>
                <a:lnTo>
                  <a:pt x="816625" y="301982"/>
                </a:lnTo>
                <a:lnTo>
                  <a:pt x="819553" y="305363"/>
                </a:lnTo>
                <a:lnTo>
                  <a:pt x="822498" y="307617"/>
                </a:lnTo>
                <a:lnTo>
                  <a:pt x="839108" y="315974"/>
                </a:lnTo>
                <a:lnTo>
                  <a:pt x="855374" y="326188"/>
                </a:lnTo>
                <a:lnTo>
                  <a:pt x="865545" y="328297"/>
                </a:lnTo>
                <a:lnTo>
                  <a:pt x="894129" y="329762"/>
                </a:lnTo>
                <a:lnTo>
                  <a:pt x="958104" y="329983"/>
                </a:lnTo>
                <a:lnTo>
                  <a:pt x="961549" y="328991"/>
                </a:lnTo>
                <a:lnTo>
                  <a:pt x="974399" y="3210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Annotation88"/>
          <p:cNvSpPr/>
          <p:nvPr/>
        </p:nvSpPr>
        <p:spPr>
          <a:xfrm>
            <a:off x="3901542" y="2455664"/>
            <a:ext cx="214547" cy="26790"/>
          </a:xfrm>
          <a:custGeom>
            <a:avLst/>
            <a:gdLst/>
            <a:ahLst/>
            <a:cxnLst/>
            <a:rect l="0" t="0" r="0" b="0"/>
            <a:pathLst>
              <a:path w="214547" h="26790">
                <a:moveTo>
                  <a:pt x="0" y="0"/>
                </a:moveTo>
                <a:lnTo>
                  <a:pt x="7697" y="0"/>
                </a:lnTo>
                <a:lnTo>
                  <a:pt x="8111" y="992"/>
                </a:lnTo>
                <a:lnTo>
                  <a:pt x="8387" y="2646"/>
                </a:lnTo>
                <a:lnTo>
                  <a:pt x="8571" y="4740"/>
                </a:lnTo>
                <a:lnTo>
                  <a:pt x="9687" y="6137"/>
                </a:lnTo>
                <a:lnTo>
                  <a:pt x="11424" y="7068"/>
                </a:lnTo>
                <a:lnTo>
                  <a:pt x="13576" y="7688"/>
                </a:lnTo>
                <a:lnTo>
                  <a:pt x="18615" y="8378"/>
                </a:lnTo>
                <a:lnTo>
                  <a:pt x="21349" y="8562"/>
                </a:lnTo>
                <a:lnTo>
                  <a:pt x="24166" y="9677"/>
                </a:lnTo>
                <a:lnTo>
                  <a:pt x="27036" y="11412"/>
                </a:lnTo>
                <a:lnTo>
                  <a:pt x="29943" y="13561"/>
                </a:lnTo>
                <a:lnTo>
                  <a:pt x="33868" y="14994"/>
                </a:lnTo>
                <a:lnTo>
                  <a:pt x="38471" y="15949"/>
                </a:lnTo>
                <a:lnTo>
                  <a:pt x="43526" y="16586"/>
                </a:lnTo>
                <a:lnTo>
                  <a:pt x="48883" y="18002"/>
                </a:lnTo>
                <a:lnTo>
                  <a:pt x="54440" y="19939"/>
                </a:lnTo>
                <a:lnTo>
                  <a:pt x="60132" y="22223"/>
                </a:lnTo>
                <a:lnTo>
                  <a:pt x="66906" y="23745"/>
                </a:lnTo>
                <a:lnTo>
                  <a:pt x="74402" y="24759"/>
                </a:lnTo>
                <a:lnTo>
                  <a:pt x="82379" y="25436"/>
                </a:lnTo>
                <a:lnTo>
                  <a:pt x="89684" y="25887"/>
                </a:lnTo>
                <a:lnTo>
                  <a:pt x="103098" y="26388"/>
                </a:lnTo>
                <a:lnTo>
                  <a:pt x="121818" y="26670"/>
                </a:lnTo>
                <a:lnTo>
                  <a:pt x="214546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776389" y="2419945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Annotation90"/>
          <p:cNvSpPr/>
          <p:nvPr/>
        </p:nvSpPr>
        <p:spPr>
          <a:xfrm>
            <a:off x="4607758" y="2411016"/>
            <a:ext cx="402276" cy="348258"/>
          </a:xfrm>
          <a:custGeom>
            <a:avLst/>
            <a:gdLst/>
            <a:ahLst/>
            <a:cxnLst/>
            <a:rect l="0" t="0" r="0" b="0"/>
            <a:pathLst>
              <a:path w="402276" h="348258">
                <a:moveTo>
                  <a:pt x="0" y="26789"/>
                </a:moveTo>
                <a:lnTo>
                  <a:pt x="0" y="22048"/>
                </a:lnTo>
                <a:lnTo>
                  <a:pt x="993" y="20652"/>
                </a:lnTo>
                <a:lnTo>
                  <a:pt x="2648" y="19721"/>
                </a:lnTo>
                <a:lnTo>
                  <a:pt x="4745" y="19100"/>
                </a:lnTo>
                <a:lnTo>
                  <a:pt x="9724" y="15765"/>
                </a:lnTo>
                <a:lnTo>
                  <a:pt x="12442" y="13486"/>
                </a:lnTo>
                <a:lnTo>
                  <a:pt x="15247" y="11967"/>
                </a:lnTo>
                <a:lnTo>
                  <a:pt x="21013" y="10280"/>
                </a:lnTo>
                <a:lnTo>
                  <a:pt x="32808" y="9196"/>
                </a:lnTo>
                <a:lnTo>
                  <a:pt x="38751" y="9048"/>
                </a:lnTo>
                <a:lnTo>
                  <a:pt x="47352" y="6336"/>
                </a:lnTo>
                <a:lnTo>
                  <a:pt x="56803" y="2816"/>
                </a:lnTo>
                <a:lnTo>
                  <a:pt x="67708" y="834"/>
                </a:lnTo>
                <a:lnTo>
                  <a:pt x="77230" y="247"/>
                </a:lnTo>
                <a:lnTo>
                  <a:pt x="87335" y="73"/>
                </a:lnTo>
                <a:lnTo>
                  <a:pt x="140464" y="0"/>
                </a:lnTo>
                <a:lnTo>
                  <a:pt x="145293" y="992"/>
                </a:lnTo>
                <a:lnTo>
                  <a:pt x="153307" y="4740"/>
                </a:lnTo>
                <a:lnTo>
                  <a:pt x="163402" y="12429"/>
                </a:lnTo>
                <a:lnTo>
                  <a:pt x="167538" y="14239"/>
                </a:lnTo>
                <a:lnTo>
                  <a:pt x="177431" y="16250"/>
                </a:lnTo>
                <a:lnTo>
                  <a:pt x="185800" y="19790"/>
                </a:lnTo>
                <a:lnTo>
                  <a:pt x="193824" y="24670"/>
                </a:lnTo>
                <a:lnTo>
                  <a:pt x="204012" y="30147"/>
                </a:lnTo>
                <a:lnTo>
                  <a:pt x="216171" y="38808"/>
                </a:lnTo>
                <a:lnTo>
                  <a:pt x="226064" y="47658"/>
                </a:lnTo>
                <a:lnTo>
                  <a:pt x="235286" y="56564"/>
                </a:lnTo>
                <a:lnTo>
                  <a:pt x="241312" y="65158"/>
                </a:lnTo>
                <a:lnTo>
                  <a:pt x="247301" y="75592"/>
                </a:lnTo>
                <a:lnTo>
                  <a:pt x="253274" y="86844"/>
                </a:lnTo>
                <a:lnTo>
                  <a:pt x="259239" y="95813"/>
                </a:lnTo>
                <a:lnTo>
                  <a:pt x="262221" y="99594"/>
                </a:lnTo>
                <a:lnTo>
                  <a:pt x="264208" y="104099"/>
                </a:lnTo>
                <a:lnTo>
                  <a:pt x="266417" y="114396"/>
                </a:lnTo>
                <a:lnTo>
                  <a:pt x="267999" y="119920"/>
                </a:lnTo>
                <a:lnTo>
                  <a:pt x="270046" y="125588"/>
                </a:lnTo>
                <a:lnTo>
                  <a:pt x="272405" y="131350"/>
                </a:lnTo>
                <a:lnTo>
                  <a:pt x="273978" y="137176"/>
                </a:lnTo>
                <a:lnTo>
                  <a:pt x="275026" y="143044"/>
                </a:lnTo>
                <a:lnTo>
                  <a:pt x="275725" y="148941"/>
                </a:lnTo>
                <a:lnTo>
                  <a:pt x="275197" y="154856"/>
                </a:lnTo>
                <a:lnTo>
                  <a:pt x="273853" y="160784"/>
                </a:lnTo>
                <a:lnTo>
                  <a:pt x="271963" y="166721"/>
                </a:lnTo>
                <a:lnTo>
                  <a:pt x="269863" y="175963"/>
                </a:lnTo>
                <a:lnTo>
                  <a:pt x="267937" y="184369"/>
                </a:lnTo>
                <a:lnTo>
                  <a:pt x="263769" y="194720"/>
                </a:lnTo>
                <a:lnTo>
                  <a:pt x="262261" y="200259"/>
                </a:lnTo>
                <a:lnTo>
                  <a:pt x="261255" y="205936"/>
                </a:lnTo>
                <a:lnTo>
                  <a:pt x="260584" y="211704"/>
                </a:lnTo>
                <a:lnTo>
                  <a:pt x="259145" y="217535"/>
                </a:lnTo>
                <a:lnTo>
                  <a:pt x="257191" y="223406"/>
                </a:lnTo>
                <a:lnTo>
                  <a:pt x="252372" y="234229"/>
                </a:lnTo>
                <a:lnTo>
                  <a:pt x="244074" y="246892"/>
                </a:lnTo>
                <a:lnTo>
                  <a:pt x="238264" y="257235"/>
                </a:lnTo>
                <a:lnTo>
                  <a:pt x="229723" y="265800"/>
                </a:lnTo>
                <a:lnTo>
                  <a:pt x="219305" y="272915"/>
                </a:lnTo>
                <a:lnTo>
                  <a:pt x="208053" y="279384"/>
                </a:lnTo>
                <a:lnTo>
                  <a:pt x="196431" y="282920"/>
                </a:lnTo>
                <a:lnTo>
                  <a:pt x="184643" y="285485"/>
                </a:lnTo>
                <a:lnTo>
                  <a:pt x="172782" y="289931"/>
                </a:lnTo>
                <a:lnTo>
                  <a:pt x="163538" y="292569"/>
                </a:lnTo>
                <a:lnTo>
                  <a:pt x="155125" y="293741"/>
                </a:lnTo>
                <a:lnTo>
                  <a:pt x="144764" y="294262"/>
                </a:lnTo>
                <a:lnTo>
                  <a:pt x="133537" y="294494"/>
                </a:lnTo>
                <a:lnTo>
                  <a:pt x="38360" y="294679"/>
                </a:lnTo>
                <a:lnTo>
                  <a:pt x="33519" y="293687"/>
                </a:lnTo>
                <a:lnTo>
                  <a:pt x="21961" y="288542"/>
                </a:lnTo>
                <a:lnTo>
                  <a:pt x="12246" y="286577"/>
                </a:lnTo>
                <a:lnTo>
                  <a:pt x="6105" y="286117"/>
                </a:lnTo>
                <a:lnTo>
                  <a:pt x="4069" y="285003"/>
                </a:lnTo>
                <a:lnTo>
                  <a:pt x="2713" y="283267"/>
                </a:lnTo>
                <a:lnTo>
                  <a:pt x="1809" y="281118"/>
                </a:lnTo>
                <a:lnTo>
                  <a:pt x="237" y="270318"/>
                </a:lnTo>
                <a:lnTo>
                  <a:pt x="31" y="261081"/>
                </a:lnTo>
                <a:lnTo>
                  <a:pt x="13" y="255603"/>
                </a:lnTo>
                <a:lnTo>
                  <a:pt x="1002" y="252754"/>
                </a:lnTo>
                <a:lnTo>
                  <a:pt x="4750" y="246942"/>
                </a:lnTo>
                <a:lnTo>
                  <a:pt x="12444" y="238091"/>
                </a:lnTo>
                <a:lnTo>
                  <a:pt x="21014" y="229185"/>
                </a:lnTo>
                <a:lnTo>
                  <a:pt x="23942" y="227204"/>
                </a:lnTo>
                <a:lnTo>
                  <a:pt x="43497" y="219023"/>
                </a:lnTo>
                <a:lnTo>
                  <a:pt x="54427" y="216406"/>
                </a:lnTo>
                <a:lnTo>
                  <a:pt x="65907" y="215243"/>
                </a:lnTo>
                <a:lnTo>
                  <a:pt x="77631" y="214726"/>
                </a:lnTo>
                <a:lnTo>
                  <a:pt x="95399" y="214435"/>
                </a:lnTo>
                <a:lnTo>
                  <a:pt x="153293" y="214313"/>
                </a:lnTo>
                <a:lnTo>
                  <a:pt x="162822" y="216958"/>
                </a:lnTo>
                <a:lnTo>
                  <a:pt x="172686" y="221441"/>
                </a:lnTo>
                <a:lnTo>
                  <a:pt x="180380" y="226741"/>
                </a:lnTo>
                <a:lnTo>
                  <a:pt x="184817" y="228551"/>
                </a:lnTo>
                <a:lnTo>
                  <a:pt x="195042" y="230562"/>
                </a:lnTo>
                <a:lnTo>
                  <a:pt x="206209" y="234102"/>
                </a:lnTo>
                <a:lnTo>
                  <a:pt x="217794" y="238983"/>
                </a:lnTo>
                <a:lnTo>
                  <a:pt x="229565" y="244459"/>
                </a:lnTo>
                <a:lnTo>
                  <a:pt x="247359" y="253120"/>
                </a:lnTo>
                <a:lnTo>
                  <a:pt x="256611" y="259011"/>
                </a:lnTo>
                <a:lnTo>
                  <a:pt x="265026" y="264936"/>
                </a:lnTo>
                <a:lnTo>
                  <a:pt x="275389" y="270877"/>
                </a:lnTo>
                <a:lnTo>
                  <a:pt x="287645" y="279799"/>
                </a:lnTo>
                <a:lnTo>
                  <a:pt x="297567" y="288727"/>
                </a:lnTo>
                <a:lnTo>
                  <a:pt x="301678" y="290711"/>
                </a:lnTo>
                <a:lnTo>
                  <a:pt x="311544" y="292916"/>
                </a:lnTo>
                <a:lnTo>
                  <a:pt x="319901" y="296541"/>
                </a:lnTo>
                <a:lnTo>
                  <a:pt x="330191" y="304161"/>
                </a:lnTo>
                <a:lnTo>
                  <a:pt x="339530" y="312702"/>
                </a:lnTo>
                <a:lnTo>
                  <a:pt x="342567" y="315624"/>
                </a:lnTo>
                <a:lnTo>
                  <a:pt x="345584" y="317572"/>
                </a:lnTo>
                <a:lnTo>
                  <a:pt x="354576" y="321306"/>
                </a:lnTo>
                <a:lnTo>
                  <a:pt x="363530" y="327263"/>
                </a:lnTo>
                <a:lnTo>
                  <a:pt x="372475" y="330461"/>
                </a:lnTo>
                <a:lnTo>
                  <a:pt x="381415" y="336260"/>
                </a:lnTo>
                <a:lnTo>
                  <a:pt x="391569" y="338924"/>
                </a:lnTo>
                <a:lnTo>
                  <a:pt x="402275" y="3482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Annotation91"/>
          <p:cNvSpPr/>
          <p:nvPr/>
        </p:nvSpPr>
        <p:spPr>
          <a:xfrm>
            <a:off x="5117306" y="2482453"/>
            <a:ext cx="268185" cy="232173"/>
          </a:xfrm>
          <a:custGeom>
            <a:avLst/>
            <a:gdLst/>
            <a:ahLst/>
            <a:cxnLst/>
            <a:rect l="0" t="0" r="0" b="0"/>
            <a:pathLst>
              <a:path w="268185" h="232173">
                <a:moveTo>
                  <a:pt x="268184" y="0"/>
                </a:moveTo>
                <a:lnTo>
                  <a:pt x="259613" y="0"/>
                </a:lnTo>
                <a:lnTo>
                  <a:pt x="259354" y="4741"/>
                </a:lnTo>
                <a:lnTo>
                  <a:pt x="258324" y="7129"/>
                </a:lnTo>
                <a:lnTo>
                  <a:pt x="253122" y="14239"/>
                </a:lnTo>
                <a:lnTo>
                  <a:pt x="251557" y="16250"/>
                </a:lnTo>
                <a:lnTo>
                  <a:pt x="248213" y="22436"/>
                </a:lnTo>
                <a:lnTo>
                  <a:pt x="245930" y="26864"/>
                </a:lnTo>
                <a:lnTo>
                  <a:pt x="243416" y="30808"/>
                </a:lnTo>
                <a:lnTo>
                  <a:pt x="237972" y="37835"/>
                </a:lnTo>
                <a:lnTo>
                  <a:pt x="232242" y="44266"/>
                </a:lnTo>
                <a:lnTo>
                  <a:pt x="229323" y="47370"/>
                </a:lnTo>
                <a:lnTo>
                  <a:pt x="225392" y="50432"/>
                </a:lnTo>
                <a:lnTo>
                  <a:pt x="220783" y="53465"/>
                </a:lnTo>
                <a:lnTo>
                  <a:pt x="215724" y="56479"/>
                </a:lnTo>
                <a:lnTo>
                  <a:pt x="210366" y="59481"/>
                </a:lnTo>
                <a:lnTo>
                  <a:pt x="199114" y="65462"/>
                </a:lnTo>
                <a:lnTo>
                  <a:pt x="193333" y="69438"/>
                </a:lnTo>
                <a:lnTo>
                  <a:pt x="187492" y="74073"/>
                </a:lnTo>
                <a:lnTo>
                  <a:pt x="181611" y="79148"/>
                </a:lnTo>
                <a:lnTo>
                  <a:pt x="175704" y="84515"/>
                </a:lnTo>
                <a:lnTo>
                  <a:pt x="163843" y="95771"/>
                </a:lnTo>
                <a:lnTo>
                  <a:pt x="157899" y="100558"/>
                </a:lnTo>
                <a:lnTo>
                  <a:pt x="151950" y="104742"/>
                </a:lnTo>
                <a:lnTo>
                  <a:pt x="145998" y="108523"/>
                </a:lnTo>
                <a:lnTo>
                  <a:pt x="140042" y="113028"/>
                </a:lnTo>
                <a:lnTo>
                  <a:pt x="134085" y="118016"/>
                </a:lnTo>
                <a:lnTo>
                  <a:pt x="128128" y="123326"/>
                </a:lnTo>
                <a:lnTo>
                  <a:pt x="122170" y="127858"/>
                </a:lnTo>
                <a:lnTo>
                  <a:pt x="116211" y="131871"/>
                </a:lnTo>
                <a:lnTo>
                  <a:pt x="110252" y="135539"/>
                </a:lnTo>
                <a:lnTo>
                  <a:pt x="104293" y="139969"/>
                </a:lnTo>
                <a:lnTo>
                  <a:pt x="98334" y="144906"/>
                </a:lnTo>
                <a:lnTo>
                  <a:pt x="92374" y="150182"/>
                </a:lnTo>
                <a:lnTo>
                  <a:pt x="80455" y="161336"/>
                </a:lnTo>
                <a:lnTo>
                  <a:pt x="74495" y="167089"/>
                </a:lnTo>
                <a:lnTo>
                  <a:pt x="68536" y="171916"/>
                </a:lnTo>
                <a:lnTo>
                  <a:pt x="62576" y="176126"/>
                </a:lnTo>
                <a:lnTo>
                  <a:pt x="56617" y="179926"/>
                </a:lnTo>
                <a:lnTo>
                  <a:pt x="50657" y="184442"/>
                </a:lnTo>
                <a:lnTo>
                  <a:pt x="44698" y="189438"/>
                </a:lnTo>
                <a:lnTo>
                  <a:pt x="33771" y="199289"/>
                </a:lnTo>
                <a:lnTo>
                  <a:pt x="25605" y="206974"/>
                </a:lnTo>
                <a:lnTo>
                  <a:pt x="15422" y="216878"/>
                </a:lnTo>
                <a:lnTo>
                  <a:pt x="12268" y="219000"/>
                </a:lnTo>
                <a:lnTo>
                  <a:pt x="6115" y="221357"/>
                </a:lnTo>
                <a:lnTo>
                  <a:pt x="4077" y="222977"/>
                </a:lnTo>
                <a:lnTo>
                  <a:pt x="2718" y="225050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Annotation92"/>
          <p:cNvSpPr/>
          <p:nvPr/>
        </p:nvSpPr>
        <p:spPr>
          <a:xfrm>
            <a:off x="5153064" y="2464594"/>
            <a:ext cx="205608" cy="276821"/>
          </a:xfrm>
          <a:custGeom>
            <a:avLst/>
            <a:gdLst/>
            <a:ahLst/>
            <a:cxnLst/>
            <a:rect l="0" t="0" r="0" b="0"/>
            <a:pathLst>
              <a:path w="205608" h="276821">
                <a:moveTo>
                  <a:pt x="0" y="0"/>
                </a:moveTo>
                <a:lnTo>
                  <a:pt x="0" y="4740"/>
                </a:lnTo>
                <a:lnTo>
                  <a:pt x="993" y="6137"/>
                </a:lnTo>
                <a:lnTo>
                  <a:pt x="2648" y="7068"/>
                </a:lnTo>
                <a:lnTo>
                  <a:pt x="4746" y="7688"/>
                </a:lnTo>
                <a:lnTo>
                  <a:pt x="6144" y="9094"/>
                </a:lnTo>
                <a:lnTo>
                  <a:pt x="7076" y="11023"/>
                </a:lnTo>
                <a:lnTo>
                  <a:pt x="7698" y="13302"/>
                </a:lnTo>
                <a:lnTo>
                  <a:pt x="11037" y="18479"/>
                </a:lnTo>
                <a:lnTo>
                  <a:pt x="15831" y="25080"/>
                </a:lnTo>
                <a:lnTo>
                  <a:pt x="18501" y="29618"/>
                </a:lnTo>
                <a:lnTo>
                  <a:pt x="21273" y="34628"/>
                </a:lnTo>
                <a:lnTo>
                  <a:pt x="25108" y="38960"/>
                </a:lnTo>
                <a:lnTo>
                  <a:pt x="29651" y="42841"/>
                </a:lnTo>
                <a:lnTo>
                  <a:pt x="34667" y="46420"/>
                </a:lnTo>
                <a:lnTo>
                  <a:pt x="39003" y="50790"/>
                </a:lnTo>
                <a:lnTo>
                  <a:pt x="42888" y="55688"/>
                </a:lnTo>
                <a:lnTo>
                  <a:pt x="46471" y="60938"/>
                </a:lnTo>
                <a:lnTo>
                  <a:pt x="50846" y="66422"/>
                </a:lnTo>
                <a:lnTo>
                  <a:pt x="55749" y="72062"/>
                </a:lnTo>
                <a:lnTo>
                  <a:pt x="61005" y="77807"/>
                </a:lnTo>
                <a:lnTo>
                  <a:pt x="65502" y="83621"/>
                </a:lnTo>
                <a:lnTo>
                  <a:pt x="69493" y="89482"/>
                </a:lnTo>
                <a:lnTo>
                  <a:pt x="73147" y="95373"/>
                </a:lnTo>
                <a:lnTo>
                  <a:pt x="76576" y="101285"/>
                </a:lnTo>
                <a:lnTo>
                  <a:pt x="83035" y="113146"/>
                </a:lnTo>
                <a:lnTo>
                  <a:pt x="87142" y="118094"/>
                </a:lnTo>
                <a:lnTo>
                  <a:pt x="91866" y="122386"/>
                </a:lnTo>
                <a:lnTo>
                  <a:pt x="97002" y="126239"/>
                </a:lnTo>
                <a:lnTo>
                  <a:pt x="101419" y="130792"/>
                </a:lnTo>
                <a:lnTo>
                  <a:pt x="105357" y="135812"/>
                </a:lnTo>
                <a:lnTo>
                  <a:pt x="108975" y="141143"/>
                </a:lnTo>
                <a:lnTo>
                  <a:pt x="112381" y="146681"/>
                </a:lnTo>
                <a:lnTo>
                  <a:pt x="115645" y="152357"/>
                </a:lnTo>
                <a:lnTo>
                  <a:pt x="121920" y="163956"/>
                </a:lnTo>
                <a:lnTo>
                  <a:pt x="137038" y="193508"/>
                </a:lnTo>
                <a:lnTo>
                  <a:pt x="140030" y="198459"/>
                </a:lnTo>
                <a:lnTo>
                  <a:pt x="146001" y="206605"/>
                </a:lnTo>
                <a:lnTo>
                  <a:pt x="151966" y="213532"/>
                </a:lnTo>
                <a:lnTo>
                  <a:pt x="154948" y="216769"/>
                </a:lnTo>
                <a:lnTo>
                  <a:pt x="156936" y="220911"/>
                </a:lnTo>
                <a:lnTo>
                  <a:pt x="158260" y="225657"/>
                </a:lnTo>
                <a:lnTo>
                  <a:pt x="159143" y="230805"/>
                </a:lnTo>
                <a:lnTo>
                  <a:pt x="162774" y="239171"/>
                </a:lnTo>
                <a:lnTo>
                  <a:pt x="167698" y="246196"/>
                </a:lnTo>
                <a:lnTo>
                  <a:pt x="173197" y="252626"/>
                </a:lnTo>
                <a:lnTo>
                  <a:pt x="178678" y="258701"/>
                </a:lnTo>
                <a:lnTo>
                  <a:pt x="183044" y="263145"/>
                </a:lnTo>
                <a:lnTo>
                  <a:pt x="185598" y="264727"/>
                </a:lnTo>
                <a:lnTo>
                  <a:pt x="191085" y="266484"/>
                </a:lnTo>
                <a:lnTo>
                  <a:pt x="192947" y="267945"/>
                </a:lnTo>
                <a:lnTo>
                  <a:pt x="194187" y="269911"/>
                </a:lnTo>
                <a:lnTo>
                  <a:pt x="195014" y="272214"/>
                </a:lnTo>
                <a:lnTo>
                  <a:pt x="196559" y="273749"/>
                </a:lnTo>
                <a:lnTo>
                  <a:pt x="198582" y="274773"/>
                </a:lnTo>
                <a:lnTo>
                  <a:pt x="205607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Annotation93"/>
          <p:cNvSpPr/>
          <p:nvPr/>
        </p:nvSpPr>
        <p:spPr>
          <a:xfrm>
            <a:off x="5555448" y="2455664"/>
            <a:ext cx="178681" cy="17860"/>
          </a:xfrm>
          <a:custGeom>
            <a:avLst/>
            <a:gdLst/>
            <a:ahLst/>
            <a:cxnLst/>
            <a:rect l="0" t="0" r="0" b="0"/>
            <a:pathLst>
              <a:path w="178681" h="17860">
                <a:moveTo>
                  <a:pt x="8831" y="0"/>
                </a:moveTo>
                <a:lnTo>
                  <a:pt x="260" y="0"/>
                </a:lnTo>
                <a:lnTo>
                  <a:pt x="137" y="992"/>
                </a:lnTo>
                <a:lnTo>
                  <a:pt x="55" y="2646"/>
                </a:lnTo>
                <a:lnTo>
                  <a:pt x="0" y="4740"/>
                </a:lnTo>
                <a:lnTo>
                  <a:pt x="957" y="6137"/>
                </a:lnTo>
                <a:lnTo>
                  <a:pt x="2588" y="7068"/>
                </a:lnTo>
                <a:lnTo>
                  <a:pt x="4669" y="7688"/>
                </a:lnTo>
                <a:lnTo>
                  <a:pt x="7050" y="8102"/>
                </a:lnTo>
                <a:lnTo>
                  <a:pt x="12344" y="8562"/>
                </a:lnTo>
                <a:lnTo>
                  <a:pt x="15145" y="8684"/>
                </a:lnTo>
                <a:lnTo>
                  <a:pt x="20908" y="8820"/>
                </a:lnTo>
                <a:lnTo>
                  <a:pt x="43388" y="8920"/>
                </a:lnTo>
                <a:lnTo>
                  <a:pt x="47761" y="9916"/>
                </a:lnTo>
                <a:lnTo>
                  <a:pt x="51670" y="11571"/>
                </a:lnTo>
                <a:lnTo>
                  <a:pt x="55269" y="13667"/>
                </a:lnTo>
                <a:lnTo>
                  <a:pt x="58662" y="15065"/>
                </a:lnTo>
                <a:lnTo>
                  <a:pt x="61917" y="15996"/>
                </a:lnTo>
                <a:lnTo>
                  <a:pt x="65080" y="16617"/>
                </a:lnTo>
                <a:lnTo>
                  <a:pt x="69176" y="17031"/>
                </a:lnTo>
                <a:lnTo>
                  <a:pt x="73892" y="17307"/>
                </a:lnTo>
                <a:lnTo>
                  <a:pt x="83438" y="17614"/>
                </a:lnTo>
                <a:lnTo>
                  <a:pt x="97659" y="17811"/>
                </a:lnTo>
                <a:lnTo>
                  <a:pt x="17868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Annotation94"/>
          <p:cNvSpPr/>
          <p:nvPr/>
        </p:nvSpPr>
        <p:spPr>
          <a:xfrm>
            <a:off x="5519581" y="2571750"/>
            <a:ext cx="205609" cy="26790"/>
          </a:xfrm>
          <a:custGeom>
            <a:avLst/>
            <a:gdLst/>
            <a:ahLst/>
            <a:cxnLst/>
            <a:rect l="0" t="0" r="0" b="0"/>
            <a:pathLst>
              <a:path w="205609" h="26790">
                <a:moveTo>
                  <a:pt x="0" y="0"/>
                </a:moveTo>
                <a:lnTo>
                  <a:pt x="12443" y="0"/>
                </a:lnTo>
                <a:lnTo>
                  <a:pt x="14255" y="992"/>
                </a:lnTo>
                <a:lnTo>
                  <a:pt x="15463" y="2646"/>
                </a:lnTo>
                <a:lnTo>
                  <a:pt x="16269" y="4740"/>
                </a:lnTo>
                <a:lnTo>
                  <a:pt x="17798" y="6137"/>
                </a:lnTo>
                <a:lnTo>
                  <a:pt x="19812" y="7068"/>
                </a:lnTo>
                <a:lnTo>
                  <a:pt x="22147" y="7688"/>
                </a:lnTo>
                <a:lnTo>
                  <a:pt x="27391" y="8378"/>
                </a:lnTo>
                <a:lnTo>
                  <a:pt x="30180" y="8562"/>
                </a:lnTo>
                <a:lnTo>
                  <a:pt x="38576" y="8766"/>
                </a:lnTo>
                <a:lnTo>
                  <a:pt x="113638" y="8929"/>
                </a:lnTo>
                <a:lnTo>
                  <a:pt x="118470" y="9921"/>
                </a:lnTo>
                <a:lnTo>
                  <a:pt x="122684" y="11575"/>
                </a:lnTo>
                <a:lnTo>
                  <a:pt x="126487" y="13670"/>
                </a:lnTo>
                <a:lnTo>
                  <a:pt x="130015" y="15066"/>
                </a:lnTo>
                <a:lnTo>
                  <a:pt x="133361" y="15997"/>
                </a:lnTo>
                <a:lnTo>
                  <a:pt x="136585" y="16618"/>
                </a:lnTo>
                <a:lnTo>
                  <a:pt x="140720" y="17032"/>
                </a:lnTo>
                <a:lnTo>
                  <a:pt x="145464" y="17307"/>
                </a:lnTo>
                <a:lnTo>
                  <a:pt x="155039" y="17614"/>
                </a:lnTo>
                <a:lnTo>
                  <a:pt x="167006" y="17787"/>
                </a:lnTo>
                <a:lnTo>
                  <a:pt x="189353" y="17850"/>
                </a:lnTo>
                <a:lnTo>
                  <a:pt x="192785" y="18845"/>
                </a:lnTo>
                <a:lnTo>
                  <a:pt x="196066" y="20501"/>
                </a:lnTo>
                <a:lnTo>
                  <a:pt x="205608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Annotation95"/>
          <p:cNvSpPr/>
          <p:nvPr/>
        </p:nvSpPr>
        <p:spPr>
          <a:xfrm>
            <a:off x="5975493" y="2500312"/>
            <a:ext cx="160912" cy="17861"/>
          </a:xfrm>
          <a:custGeom>
            <a:avLst/>
            <a:gdLst/>
            <a:ahLst/>
            <a:cxnLst/>
            <a:rect l="0" t="0" r="0" b="0"/>
            <a:pathLst>
              <a:path w="160912" h="17861">
                <a:moveTo>
                  <a:pt x="0" y="0"/>
                </a:moveTo>
                <a:lnTo>
                  <a:pt x="0" y="5145"/>
                </a:lnTo>
                <a:lnTo>
                  <a:pt x="0" y="2948"/>
                </a:lnTo>
                <a:lnTo>
                  <a:pt x="0" y="7947"/>
                </a:lnTo>
                <a:lnTo>
                  <a:pt x="993" y="8275"/>
                </a:lnTo>
                <a:lnTo>
                  <a:pt x="4745" y="8639"/>
                </a:lnTo>
                <a:lnTo>
                  <a:pt x="9724" y="8801"/>
                </a:lnTo>
                <a:lnTo>
                  <a:pt x="26888" y="8919"/>
                </a:lnTo>
                <a:lnTo>
                  <a:pt x="29845" y="8922"/>
                </a:lnTo>
                <a:lnTo>
                  <a:pt x="32809" y="7933"/>
                </a:lnTo>
                <a:lnTo>
                  <a:pt x="35779" y="6281"/>
                </a:lnTo>
                <a:lnTo>
                  <a:pt x="38752" y="4187"/>
                </a:lnTo>
                <a:lnTo>
                  <a:pt x="41727" y="2792"/>
                </a:lnTo>
                <a:lnTo>
                  <a:pt x="44704" y="1861"/>
                </a:lnTo>
                <a:lnTo>
                  <a:pt x="47681" y="1241"/>
                </a:lnTo>
                <a:lnTo>
                  <a:pt x="50660" y="827"/>
                </a:lnTo>
                <a:lnTo>
                  <a:pt x="53639" y="552"/>
                </a:lnTo>
                <a:lnTo>
                  <a:pt x="56618" y="368"/>
                </a:lnTo>
                <a:lnTo>
                  <a:pt x="65227" y="163"/>
                </a:lnTo>
                <a:lnTo>
                  <a:pt x="101205" y="3"/>
                </a:lnTo>
                <a:lnTo>
                  <a:pt x="104222" y="994"/>
                </a:lnTo>
                <a:lnTo>
                  <a:pt x="107225" y="2647"/>
                </a:lnTo>
                <a:lnTo>
                  <a:pt x="110222" y="4742"/>
                </a:lnTo>
                <a:lnTo>
                  <a:pt x="113212" y="6138"/>
                </a:lnTo>
                <a:lnTo>
                  <a:pt x="116199" y="7069"/>
                </a:lnTo>
                <a:lnTo>
                  <a:pt x="119183" y="7689"/>
                </a:lnTo>
                <a:lnTo>
                  <a:pt x="123160" y="8103"/>
                </a:lnTo>
                <a:lnTo>
                  <a:pt x="127796" y="8378"/>
                </a:lnTo>
                <a:lnTo>
                  <a:pt x="132875" y="8562"/>
                </a:lnTo>
                <a:lnTo>
                  <a:pt x="137254" y="9677"/>
                </a:lnTo>
                <a:lnTo>
                  <a:pt x="141167" y="11412"/>
                </a:lnTo>
                <a:lnTo>
                  <a:pt x="149836" y="16586"/>
                </a:lnTo>
                <a:lnTo>
                  <a:pt x="151542" y="17011"/>
                </a:lnTo>
                <a:lnTo>
                  <a:pt x="153672" y="17294"/>
                </a:lnTo>
                <a:lnTo>
                  <a:pt x="160911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Annotation96"/>
          <p:cNvSpPr/>
          <p:nvPr/>
        </p:nvSpPr>
        <p:spPr>
          <a:xfrm>
            <a:off x="5877159" y="2259211"/>
            <a:ext cx="214439" cy="580431"/>
          </a:xfrm>
          <a:custGeom>
            <a:avLst/>
            <a:gdLst/>
            <a:ahLst/>
            <a:cxnLst/>
            <a:rect l="0" t="0" r="0" b="0"/>
            <a:pathLst>
              <a:path w="214439" h="580431">
                <a:moveTo>
                  <a:pt x="0" y="8929"/>
                </a:moveTo>
                <a:lnTo>
                  <a:pt x="13317" y="8929"/>
                </a:lnTo>
                <a:lnTo>
                  <a:pt x="15831" y="7937"/>
                </a:lnTo>
                <a:lnTo>
                  <a:pt x="21273" y="4189"/>
                </a:lnTo>
                <a:lnTo>
                  <a:pt x="27003" y="1862"/>
                </a:lnTo>
                <a:lnTo>
                  <a:pt x="32860" y="827"/>
                </a:lnTo>
                <a:lnTo>
                  <a:pt x="38774" y="368"/>
                </a:lnTo>
                <a:lnTo>
                  <a:pt x="44713" y="163"/>
                </a:lnTo>
                <a:lnTo>
                  <a:pt x="56290" y="48"/>
                </a:lnTo>
                <a:lnTo>
                  <a:pt x="205606" y="0"/>
                </a:lnTo>
                <a:lnTo>
                  <a:pt x="205608" y="40059"/>
                </a:lnTo>
                <a:lnTo>
                  <a:pt x="206601" y="41589"/>
                </a:lnTo>
                <a:lnTo>
                  <a:pt x="208256" y="42609"/>
                </a:lnTo>
                <a:lnTo>
                  <a:pt x="210353" y="43288"/>
                </a:lnTo>
                <a:lnTo>
                  <a:pt x="211752" y="44734"/>
                </a:lnTo>
                <a:lnTo>
                  <a:pt x="212683" y="46690"/>
                </a:lnTo>
                <a:lnTo>
                  <a:pt x="213719" y="51509"/>
                </a:lnTo>
                <a:lnTo>
                  <a:pt x="214438" y="60863"/>
                </a:lnTo>
                <a:lnTo>
                  <a:pt x="211850" y="64423"/>
                </a:lnTo>
                <a:lnTo>
                  <a:pt x="209769" y="66761"/>
                </a:lnTo>
                <a:lnTo>
                  <a:pt x="208382" y="70304"/>
                </a:lnTo>
                <a:lnTo>
                  <a:pt x="206155" y="87603"/>
                </a:lnTo>
                <a:lnTo>
                  <a:pt x="205716" y="100868"/>
                </a:lnTo>
                <a:lnTo>
                  <a:pt x="200894" y="114774"/>
                </a:lnTo>
                <a:lnTo>
                  <a:pt x="197921" y="126721"/>
                </a:lnTo>
                <a:lnTo>
                  <a:pt x="197039" y="141285"/>
                </a:lnTo>
                <a:lnTo>
                  <a:pt x="195923" y="145784"/>
                </a:lnTo>
                <a:lnTo>
                  <a:pt x="190599" y="157848"/>
                </a:lnTo>
                <a:lnTo>
                  <a:pt x="188579" y="173549"/>
                </a:lnTo>
                <a:lnTo>
                  <a:pt x="186987" y="190769"/>
                </a:lnTo>
                <a:lnTo>
                  <a:pt x="180667" y="208439"/>
                </a:lnTo>
                <a:lnTo>
                  <a:pt x="175319" y="220301"/>
                </a:lnTo>
                <a:lnTo>
                  <a:pt x="172281" y="232188"/>
                </a:lnTo>
                <a:lnTo>
                  <a:pt x="169937" y="244085"/>
                </a:lnTo>
                <a:lnTo>
                  <a:pt x="164026" y="261939"/>
                </a:lnTo>
                <a:lnTo>
                  <a:pt x="160841" y="279797"/>
                </a:lnTo>
                <a:lnTo>
                  <a:pt x="156575" y="291703"/>
                </a:lnTo>
                <a:lnTo>
                  <a:pt x="154017" y="306255"/>
                </a:lnTo>
                <a:lnTo>
                  <a:pt x="151887" y="321652"/>
                </a:lnTo>
                <a:lnTo>
                  <a:pt x="147629" y="335110"/>
                </a:lnTo>
                <a:lnTo>
                  <a:pt x="142427" y="347706"/>
                </a:lnTo>
                <a:lnTo>
                  <a:pt x="139648" y="353843"/>
                </a:lnTo>
                <a:lnTo>
                  <a:pt x="136561" y="368599"/>
                </a:lnTo>
                <a:lnTo>
                  <a:pt x="134196" y="384088"/>
                </a:lnTo>
                <a:lnTo>
                  <a:pt x="129834" y="397586"/>
                </a:lnTo>
                <a:lnTo>
                  <a:pt x="124585" y="410200"/>
                </a:lnTo>
                <a:lnTo>
                  <a:pt x="118941" y="422420"/>
                </a:lnTo>
                <a:lnTo>
                  <a:pt x="113121" y="434466"/>
                </a:lnTo>
                <a:lnTo>
                  <a:pt x="107224" y="443789"/>
                </a:lnTo>
                <a:lnTo>
                  <a:pt x="101292" y="452231"/>
                </a:lnTo>
                <a:lnTo>
                  <a:pt x="95345" y="462598"/>
                </a:lnTo>
                <a:lnTo>
                  <a:pt x="92039" y="473820"/>
                </a:lnTo>
                <a:lnTo>
                  <a:pt x="91158" y="479591"/>
                </a:lnTo>
                <a:lnTo>
                  <a:pt x="87529" y="488649"/>
                </a:lnTo>
                <a:lnTo>
                  <a:pt x="85172" y="492453"/>
                </a:lnTo>
                <a:lnTo>
                  <a:pt x="82552" y="501972"/>
                </a:lnTo>
                <a:lnTo>
                  <a:pt x="80870" y="519512"/>
                </a:lnTo>
                <a:lnTo>
                  <a:pt x="79739" y="522950"/>
                </a:lnTo>
                <a:lnTo>
                  <a:pt x="74394" y="532531"/>
                </a:lnTo>
                <a:lnTo>
                  <a:pt x="72795" y="538636"/>
                </a:lnTo>
                <a:lnTo>
                  <a:pt x="71895" y="547652"/>
                </a:lnTo>
                <a:lnTo>
                  <a:pt x="70776" y="550640"/>
                </a:lnTo>
                <a:lnTo>
                  <a:pt x="64490" y="559920"/>
                </a:lnTo>
                <a:lnTo>
                  <a:pt x="63852" y="560803"/>
                </a:lnTo>
                <a:lnTo>
                  <a:pt x="63143" y="564431"/>
                </a:lnTo>
                <a:lnTo>
                  <a:pt x="62577" y="580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Annotation97"/>
          <p:cNvSpPr/>
          <p:nvPr/>
        </p:nvSpPr>
        <p:spPr>
          <a:xfrm>
            <a:off x="6154700" y="2527101"/>
            <a:ext cx="446556" cy="499538"/>
          </a:xfrm>
          <a:custGeom>
            <a:avLst/>
            <a:gdLst/>
            <a:ahLst/>
            <a:cxnLst/>
            <a:rect l="0" t="0" r="0" b="0"/>
            <a:pathLst>
              <a:path w="446556" h="499538">
                <a:moveTo>
                  <a:pt x="88977" y="0"/>
                </a:moveTo>
                <a:lnTo>
                  <a:pt x="84231" y="0"/>
                </a:lnTo>
                <a:lnTo>
                  <a:pt x="82833" y="993"/>
                </a:lnTo>
                <a:lnTo>
                  <a:pt x="81901" y="2646"/>
                </a:lnTo>
                <a:lnTo>
                  <a:pt x="80865" y="7129"/>
                </a:lnTo>
                <a:lnTo>
                  <a:pt x="80405" y="12429"/>
                </a:lnTo>
                <a:lnTo>
                  <a:pt x="79290" y="14239"/>
                </a:lnTo>
                <a:lnTo>
                  <a:pt x="77552" y="15446"/>
                </a:lnTo>
                <a:lnTo>
                  <a:pt x="75400" y="16251"/>
                </a:lnTo>
                <a:lnTo>
                  <a:pt x="73966" y="17779"/>
                </a:lnTo>
                <a:lnTo>
                  <a:pt x="73010" y="19790"/>
                </a:lnTo>
                <a:lnTo>
                  <a:pt x="71947" y="25663"/>
                </a:lnTo>
                <a:lnTo>
                  <a:pt x="71349" y="39134"/>
                </a:lnTo>
                <a:lnTo>
                  <a:pt x="71148" y="53077"/>
                </a:lnTo>
                <a:lnTo>
                  <a:pt x="71100" y="74385"/>
                </a:lnTo>
                <a:lnTo>
                  <a:pt x="72093" y="77371"/>
                </a:lnTo>
                <a:lnTo>
                  <a:pt x="77242" y="86315"/>
                </a:lnTo>
                <a:lnTo>
                  <a:pt x="80203" y="95249"/>
                </a:lnTo>
                <a:lnTo>
                  <a:pt x="85936" y="104179"/>
                </a:lnTo>
                <a:lnTo>
                  <a:pt x="87625" y="110133"/>
                </a:lnTo>
                <a:lnTo>
                  <a:pt x="89068" y="112117"/>
                </a:lnTo>
                <a:lnTo>
                  <a:pt x="91025" y="113441"/>
                </a:lnTo>
                <a:lnTo>
                  <a:pt x="93322" y="114322"/>
                </a:lnTo>
                <a:lnTo>
                  <a:pt x="104145" y="121875"/>
                </a:lnTo>
                <a:lnTo>
                  <a:pt x="109955" y="123620"/>
                </a:lnTo>
                <a:lnTo>
                  <a:pt x="121778" y="124740"/>
                </a:lnTo>
                <a:lnTo>
                  <a:pt x="127725" y="124894"/>
                </a:lnTo>
                <a:lnTo>
                  <a:pt x="130701" y="123942"/>
                </a:lnTo>
                <a:lnTo>
                  <a:pt x="139636" y="118855"/>
                </a:lnTo>
                <a:lnTo>
                  <a:pt x="149567" y="115914"/>
                </a:lnTo>
                <a:lnTo>
                  <a:pt x="159278" y="111711"/>
                </a:lnTo>
                <a:lnTo>
                  <a:pt x="171169" y="103766"/>
                </a:lnTo>
                <a:lnTo>
                  <a:pt x="184086" y="92192"/>
                </a:lnTo>
                <a:lnTo>
                  <a:pt x="196202" y="80351"/>
                </a:lnTo>
                <a:lnTo>
                  <a:pt x="217106" y="59531"/>
                </a:lnTo>
                <a:lnTo>
                  <a:pt x="219093" y="56554"/>
                </a:lnTo>
                <a:lnTo>
                  <a:pt x="222884" y="47625"/>
                </a:lnTo>
                <a:lnTo>
                  <a:pt x="228863" y="38695"/>
                </a:lnTo>
                <a:lnTo>
                  <a:pt x="232070" y="29766"/>
                </a:lnTo>
                <a:lnTo>
                  <a:pt x="237876" y="20836"/>
                </a:lnTo>
                <a:lnTo>
                  <a:pt x="240543" y="10694"/>
                </a:lnTo>
                <a:lnTo>
                  <a:pt x="241671" y="10106"/>
                </a:lnTo>
                <a:lnTo>
                  <a:pt x="245573" y="9453"/>
                </a:lnTo>
                <a:lnTo>
                  <a:pt x="247011" y="8286"/>
                </a:lnTo>
                <a:lnTo>
                  <a:pt x="247969" y="6516"/>
                </a:lnTo>
                <a:lnTo>
                  <a:pt x="249775" y="382"/>
                </a:lnTo>
                <a:lnTo>
                  <a:pt x="257574" y="7722"/>
                </a:lnTo>
                <a:lnTo>
                  <a:pt x="258269" y="11039"/>
                </a:lnTo>
                <a:lnTo>
                  <a:pt x="258717" y="16513"/>
                </a:lnTo>
                <a:lnTo>
                  <a:pt x="252661" y="30859"/>
                </a:lnTo>
                <a:lnTo>
                  <a:pt x="251120" y="37859"/>
                </a:lnTo>
                <a:lnTo>
                  <a:pt x="250252" y="52118"/>
                </a:lnTo>
                <a:lnTo>
                  <a:pt x="249996" y="64170"/>
                </a:lnTo>
                <a:lnTo>
                  <a:pt x="249919" y="78765"/>
                </a:lnTo>
                <a:lnTo>
                  <a:pt x="247253" y="92554"/>
                </a:lnTo>
                <a:lnTo>
                  <a:pt x="243750" y="107612"/>
                </a:lnTo>
                <a:lnTo>
                  <a:pt x="242193" y="120919"/>
                </a:lnTo>
                <a:lnTo>
                  <a:pt x="241501" y="133448"/>
                </a:lnTo>
                <a:lnTo>
                  <a:pt x="241193" y="146623"/>
                </a:lnTo>
                <a:lnTo>
                  <a:pt x="240947" y="312550"/>
                </a:lnTo>
                <a:lnTo>
                  <a:pt x="238299" y="327758"/>
                </a:lnTo>
                <a:lnTo>
                  <a:pt x="233811" y="342123"/>
                </a:lnTo>
                <a:lnTo>
                  <a:pt x="228505" y="358430"/>
                </a:lnTo>
                <a:lnTo>
                  <a:pt x="222836" y="372953"/>
                </a:lnTo>
                <a:lnTo>
                  <a:pt x="217005" y="386023"/>
                </a:lnTo>
                <a:lnTo>
                  <a:pt x="211103" y="398446"/>
                </a:lnTo>
                <a:lnTo>
                  <a:pt x="205169" y="413228"/>
                </a:lnTo>
                <a:lnTo>
                  <a:pt x="199221" y="427736"/>
                </a:lnTo>
                <a:lnTo>
                  <a:pt x="193267" y="437491"/>
                </a:lnTo>
                <a:lnTo>
                  <a:pt x="184660" y="447779"/>
                </a:lnTo>
                <a:lnTo>
                  <a:pt x="174213" y="457974"/>
                </a:lnTo>
                <a:lnTo>
                  <a:pt x="162949" y="465813"/>
                </a:lnTo>
                <a:lnTo>
                  <a:pt x="151320" y="472603"/>
                </a:lnTo>
                <a:lnTo>
                  <a:pt x="139530" y="478929"/>
                </a:lnTo>
                <a:lnTo>
                  <a:pt x="109822" y="494071"/>
                </a:lnTo>
                <a:lnTo>
                  <a:pt x="100559" y="497400"/>
                </a:lnTo>
                <a:lnTo>
                  <a:pt x="92138" y="498879"/>
                </a:lnTo>
                <a:lnTo>
                  <a:pt x="81774" y="499537"/>
                </a:lnTo>
                <a:lnTo>
                  <a:pt x="70545" y="497183"/>
                </a:lnTo>
                <a:lnTo>
                  <a:pt x="59926" y="492830"/>
                </a:lnTo>
                <a:lnTo>
                  <a:pt x="47371" y="484801"/>
                </a:lnTo>
                <a:lnTo>
                  <a:pt x="37045" y="479059"/>
                </a:lnTo>
                <a:lnTo>
                  <a:pt x="24808" y="470247"/>
                </a:lnTo>
                <a:lnTo>
                  <a:pt x="14892" y="461353"/>
                </a:lnTo>
                <a:lnTo>
                  <a:pt x="12769" y="458381"/>
                </a:lnTo>
                <a:lnTo>
                  <a:pt x="8786" y="449459"/>
                </a:lnTo>
                <a:lnTo>
                  <a:pt x="4335" y="443507"/>
                </a:lnTo>
                <a:lnTo>
                  <a:pt x="2751" y="439539"/>
                </a:lnTo>
                <a:lnTo>
                  <a:pt x="521" y="425465"/>
                </a:lnTo>
                <a:lnTo>
                  <a:pt x="0" y="417961"/>
                </a:lnTo>
                <a:lnTo>
                  <a:pt x="2416" y="408672"/>
                </a:lnTo>
                <a:lnTo>
                  <a:pt x="5808" y="397929"/>
                </a:lnTo>
                <a:lnTo>
                  <a:pt x="7316" y="386540"/>
                </a:lnTo>
                <a:lnTo>
                  <a:pt x="10635" y="377509"/>
                </a:lnTo>
                <a:lnTo>
                  <a:pt x="16413" y="369196"/>
                </a:lnTo>
                <a:lnTo>
                  <a:pt x="29842" y="354352"/>
                </a:lnTo>
                <a:lnTo>
                  <a:pt x="40554" y="342236"/>
                </a:lnTo>
                <a:lnTo>
                  <a:pt x="46928" y="332022"/>
                </a:lnTo>
                <a:lnTo>
                  <a:pt x="55720" y="320868"/>
                </a:lnTo>
                <a:lnTo>
                  <a:pt x="69190" y="306077"/>
                </a:lnTo>
                <a:lnTo>
                  <a:pt x="82120" y="292765"/>
                </a:lnTo>
                <a:lnTo>
                  <a:pt x="104287" y="270489"/>
                </a:lnTo>
                <a:lnTo>
                  <a:pt x="111104" y="264662"/>
                </a:lnTo>
                <a:lnTo>
                  <a:pt x="118627" y="258793"/>
                </a:lnTo>
                <a:lnTo>
                  <a:pt x="126622" y="252896"/>
                </a:lnTo>
                <a:lnTo>
                  <a:pt x="133939" y="247973"/>
                </a:lnTo>
                <a:lnTo>
                  <a:pt x="162605" y="230296"/>
                </a:lnTo>
                <a:lnTo>
                  <a:pt x="170840" y="224968"/>
                </a:lnTo>
                <a:lnTo>
                  <a:pt x="179310" y="220424"/>
                </a:lnTo>
                <a:lnTo>
                  <a:pt x="187937" y="216402"/>
                </a:lnTo>
                <a:lnTo>
                  <a:pt x="196667" y="212730"/>
                </a:lnTo>
                <a:lnTo>
                  <a:pt x="205468" y="208296"/>
                </a:lnTo>
                <a:lnTo>
                  <a:pt x="214315" y="203357"/>
                </a:lnTo>
                <a:lnTo>
                  <a:pt x="223192" y="198079"/>
                </a:lnTo>
                <a:lnTo>
                  <a:pt x="231097" y="193569"/>
                </a:lnTo>
                <a:lnTo>
                  <a:pt x="245178" y="185911"/>
                </a:lnTo>
                <a:lnTo>
                  <a:pt x="252708" y="182480"/>
                </a:lnTo>
                <a:lnTo>
                  <a:pt x="260707" y="179200"/>
                </a:lnTo>
                <a:lnTo>
                  <a:pt x="269019" y="176022"/>
                </a:lnTo>
                <a:lnTo>
                  <a:pt x="276548" y="172910"/>
                </a:lnTo>
                <a:lnTo>
                  <a:pt x="290210" y="166808"/>
                </a:lnTo>
                <a:lnTo>
                  <a:pt x="309070" y="157794"/>
                </a:lnTo>
                <a:lnTo>
                  <a:pt x="316160" y="154805"/>
                </a:lnTo>
                <a:lnTo>
                  <a:pt x="323868" y="151821"/>
                </a:lnTo>
                <a:lnTo>
                  <a:pt x="331985" y="148839"/>
                </a:lnTo>
                <a:lnTo>
                  <a:pt x="339384" y="145859"/>
                </a:lnTo>
                <a:lnTo>
                  <a:pt x="352902" y="139902"/>
                </a:lnTo>
                <a:lnTo>
                  <a:pt x="365531" y="133947"/>
                </a:lnTo>
                <a:lnTo>
                  <a:pt x="377766" y="128985"/>
                </a:lnTo>
                <a:lnTo>
                  <a:pt x="389826" y="126780"/>
                </a:lnTo>
                <a:lnTo>
                  <a:pt x="401808" y="123154"/>
                </a:lnTo>
                <a:lnTo>
                  <a:pt x="412761" y="118235"/>
                </a:lnTo>
                <a:lnTo>
                  <a:pt x="424512" y="110880"/>
                </a:lnTo>
                <a:lnTo>
                  <a:pt x="435694" y="107647"/>
                </a:lnTo>
                <a:lnTo>
                  <a:pt x="446555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Annotation98"/>
          <p:cNvSpPr/>
          <p:nvPr/>
        </p:nvSpPr>
        <p:spPr>
          <a:xfrm>
            <a:off x="6744318" y="2437805"/>
            <a:ext cx="187697" cy="8930"/>
          </a:xfrm>
          <a:custGeom>
            <a:avLst/>
            <a:gdLst/>
            <a:ahLst/>
            <a:cxnLst/>
            <a:rect l="0" t="0" r="0" b="0"/>
            <a:pathLst>
              <a:path w="187697" h="8930">
                <a:moveTo>
                  <a:pt x="8906" y="8929"/>
                </a:moveTo>
                <a:lnTo>
                  <a:pt x="0" y="8929"/>
                </a:lnTo>
                <a:lnTo>
                  <a:pt x="52426" y="8929"/>
                </a:lnTo>
                <a:lnTo>
                  <a:pt x="56792" y="7937"/>
                </a:lnTo>
                <a:lnTo>
                  <a:pt x="60695" y="6283"/>
                </a:lnTo>
                <a:lnTo>
                  <a:pt x="64291" y="4189"/>
                </a:lnTo>
                <a:lnTo>
                  <a:pt x="67682" y="2792"/>
                </a:lnTo>
                <a:lnTo>
                  <a:pt x="70935" y="1861"/>
                </a:lnTo>
                <a:lnTo>
                  <a:pt x="74098" y="1241"/>
                </a:lnTo>
                <a:lnTo>
                  <a:pt x="78193" y="827"/>
                </a:lnTo>
                <a:lnTo>
                  <a:pt x="82909" y="551"/>
                </a:lnTo>
                <a:lnTo>
                  <a:pt x="92454" y="245"/>
                </a:lnTo>
                <a:lnTo>
                  <a:pt x="106675" y="48"/>
                </a:lnTo>
                <a:lnTo>
                  <a:pt x="145975" y="0"/>
                </a:lnTo>
                <a:lnTo>
                  <a:pt x="148956" y="992"/>
                </a:lnTo>
                <a:lnTo>
                  <a:pt x="151937" y="2645"/>
                </a:lnTo>
                <a:lnTo>
                  <a:pt x="159112" y="7688"/>
                </a:lnTo>
                <a:lnTo>
                  <a:pt x="160694" y="8102"/>
                </a:lnTo>
                <a:lnTo>
                  <a:pt x="162741" y="8378"/>
                </a:lnTo>
                <a:lnTo>
                  <a:pt x="165100" y="8562"/>
                </a:lnTo>
                <a:lnTo>
                  <a:pt x="170369" y="8766"/>
                </a:lnTo>
                <a:lnTo>
                  <a:pt x="178645" y="8908"/>
                </a:lnTo>
                <a:lnTo>
                  <a:pt x="187696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Annotation99"/>
          <p:cNvSpPr/>
          <p:nvPr/>
        </p:nvSpPr>
        <p:spPr>
          <a:xfrm>
            <a:off x="6958833" y="2259211"/>
            <a:ext cx="357455" cy="392871"/>
          </a:xfrm>
          <a:custGeom>
            <a:avLst/>
            <a:gdLst/>
            <a:ahLst/>
            <a:cxnLst/>
            <a:rect l="0" t="0" r="0" b="0"/>
            <a:pathLst>
              <a:path w="357455" h="392871">
                <a:moveTo>
                  <a:pt x="89394" y="0"/>
                </a:moveTo>
                <a:lnTo>
                  <a:pt x="150399" y="0"/>
                </a:lnTo>
                <a:lnTo>
                  <a:pt x="154896" y="992"/>
                </a:lnTo>
                <a:lnTo>
                  <a:pt x="162541" y="4740"/>
                </a:lnTo>
                <a:lnTo>
                  <a:pt x="171898" y="9713"/>
                </a:lnTo>
                <a:lnTo>
                  <a:pt x="177174" y="12429"/>
                </a:lnTo>
                <a:lnTo>
                  <a:pt x="188335" y="15446"/>
                </a:lnTo>
                <a:lnTo>
                  <a:pt x="194092" y="16250"/>
                </a:lnTo>
                <a:lnTo>
                  <a:pt x="199916" y="17779"/>
                </a:lnTo>
                <a:lnTo>
                  <a:pt x="205786" y="19790"/>
                </a:lnTo>
                <a:lnTo>
                  <a:pt x="216612" y="24670"/>
                </a:lnTo>
                <a:lnTo>
                  <a:pt x="224735" y="30147"/>
                </a:lnTo>
                <a:lnTo>
                  <a:pt x="234304" y="33242"/>
                </a:lnTo>
                <a:lnTo>
                  <a:pt x="245180" y="35610"/>
                </a:lnTo>
                <a:lnTo>
                  <a:pt x="250860" y="37631"/>
                </a:lnTo>
                <a:lnTo>
                  <a:pt x="261477" y="42521"/>
                </a:lnTo>
                <a:lnTo>
                  <a:pt x="269506" y="48002"/>
                </a:lnTo>
                <a:lnTo>
                  <a:pt x="279611" y="56666"/>
                </a:lnTo>
                <a:lnTo>
                  <a:pt x="281761" y="59606"/>
                </a:lnTo>
                <a:lnTo>
                  <a:pt x="284150" y="65517"/>
                </a:lnTo>
                <a:lnTo>
                  <a:pt x="285495" y="74424"/>
                </a:lnTo>
                <a:lnTo>
                  <a:pt x="285893" y="83346"/>
                </a:lnTo>
                <a:lnTo>
                  <a:pt x="286012" y="97014"/>
                </a:lnTo>
                <a:lnTo>
                  <a:pt x="285035" y="101387"/>
                </a:lnTo>
                <a:lnTo>
                  <a:pt x="281301" y="108892"/>
                </a:lnTo>
                <a:lnTo>
                  <a:pt x="273615" y="118694"/>
                </a:lnTo>
                <a:lnTo>
                  <a:pt x="265046" y="127883"/>
                </a:lnTo>
                <a:lnTo>
                  <a:pt x="256525" y="133897"/>
                </a:lnTo>
                <a:lnTo>
                  <a:pt x="247109" y="139876"/>
                </a:lnTo>
                <a:lnTo>
                  <a:pt x="239614" y="145842"/>
                </a:lnTo>
                <a:lnTo>
                  <a:pt x="230322" y="151800"/>
                </a:lnTo>
                <a:lnTo>
                  <a:pt x="225063" y="154778"/>
                </a:lnTo>
                <a:lnTo>
                  <a:pt x="218579" y="156764"/>
                </a:lnTo>
                <a:lnTo>
                  <a:pt x="211274" y="158087"/>
                </a:lnTo>
                <a:lnTo>
                  <a:pt x="203425" y="158969"/>
                </a:lnTo>
                <a:lnTo>
                  <a:pt x="196205" y="160550"/>
                </a:lnTo>
                <a:lnTo>
                  <a:pt x="189407" y="162596"/>
                </a:lnTo>
                <a:lnTo>
                  <a:pt x="182888" y="164952"/>
                </a:lnTo>
                <a:lnTo>
                  <a:pt x="176555" y="167515"/>
                </a:lnTo>
                <a:lnTo>
                  <a:pt x="170346" y="170216"/>
                </a:lnTo>
                <a:lnTo>
                  <a:pt x="164221" y="173008"/>
                </a:lnTo>
                <a:lnTo>
                  <a:pt x="158151" y="174870"/>
                </a:lnTo>
                <a:lnTo>
                  <a:pt x="152117" y="176111"/>
                </a:lnTo>
                <a:lnTo>
                  <a:pt x="141110" y="177490"/>
                </a:lnTo>
                <a:lnTo>
                  <a:pt x="132906" y="178103"/>
                </a:lnTo>
                <a:lnTo>
                  <a:pt x="129328" y="179259"/>
                </a:lnTo>
                <a:lnTo>
                  <a:pt x="119097" y="185597"/>
                </a:lnTo>
                <a:lnTo>
                  <a:pt x="118136" y="186239"/>
                </a:lnTo>
                <a:lnTo>
                  <a:pt x="117494" y="187659"/>
                </a:lnTo>
                <a:lnTo>
                  <a:pt x="116262" y="196052"/>
                </a:lnTo>
                <a:lnTo>
                  <a:pt x="127250" y="196437"/>
                </a:lnTo>
                <a:lnTo>
                  <a:pt x="162766" y="196453"/>
                </a:lnTo>
                <a:lnTo>
                  <a:pt x="171998" y="199098"/>
                </a:lnTo>
                <a:lnTo>
                  <a:pt x="182724" y="202590"/>
                </a:lnTo>
                <a:lnTo>
                  <a:pt x="188365" y="203521"/>
                </a:lnTo>
                <a:lnTo>
                  <a:pt x="194112" y="204141"/>
                </a:lnTo>
                <a:lnTo>
                  <a:pt x="200923" y="204555"/>
                </a:lnTo>
                <a:lnTo>
                  <a:pt x="216438" y="205015"/>
                </a:lnTo>
                <a:lnTo>
                  <a:pt x="223753" y="206130"/>
                </a:lnTo>
                <a:lnTo>
                  <a:pt x="230617" y="207865"/>
                </a:lnTo>
                <a:lnTo>
                  <a:pt x="237179" y="210014"/>
                </a:lnTo>
                <a:lnTo>
                  <a:pt x="243541" y="212439"/>
                </a:lnTo>
                <a:lnTo>
                  <a:pt x="249768" y="215048"/>
                </a:lnTo>
                <a:lnTo>
                  <a:pt x="255906" y="217779"/>
                </a:lnTo>
                <a:lnTo>
                  <a:pt x="268024" y="223460"/>
                </a:lnTo>
                <a:lnTo>
                  <a:pt x="291990" y="235191"/>
                </a:lnTo>
                <a:lnTo>
                  <a:pt x="301277" y="241120"/>
                </a:lnTo>
                <a:lnTo>
                  <a:pt x="312091" y="250037"/>
                </a:lnTo>
                <a:lnTo>
                  <a:pt x="315334" y="253011"/>
                </a:lnTo>
                <a:lnTo>
                  <a:pt x="318488" y="254995"/>
                </a:lnTo>
                <a:lnTo>
                  <a:pt x="327675" y="258778"/>
                </a:lnTo>
                <a:lnTo>
                  <a:pt x="336687" y="265742"/>
                </a:lnTo>
                <a:lnTo>
                  <a:pt x="342664" y="271235"/>
                </a:lnTo>
                <a:lnTo>
                  <a:pt x="344655" y="275081"/>
                </a:lnTo>
                <a:lnTo>
                  <a:pt x="346868" y="284646"/>
                </a:lnTo>
                <a:lnTo>
                  <a:pt x="350499" y="292866"/>
                </a:lnTo>
                <a:lnTo>
                  <a:pt x="354431" y="299827"/>
                </a:lnTo>
                <a:lnTo>
                  <a:pt x="356179" y="306227"/>
                </a:lnTo>
                <a:lnTo>
                  <a:pt x="357163" y="315409"/>
                </a:lnTo>
                <a:lnTo>
                  <a:pt x="357393" y="324067"/>
                </a:lnTo>
                <a:lnTo>
                  <a:pt x="357454" y="329154"/>
                </a:lnTo>
                <a:lnTo>
                  <a:pt x="356502" y="332545"/>
                </a:lnTo>
                <a:lnTo>
                  <a:pt x="354873" y="334806"/>
                </a:lnTo>
                <a:lnTo>
                  <a:pt x="352795" y="336313"/>
                </a:lnTo>
                <a:lnTo>
                  <a:pt x="345124" y="347916"/>
                </a:lnTo>
                <a:lnTo>
                  <a:pt x="336560" y="359180"/>
                </a:lnTo>
                <a:lnTo>
                  <a:pt x="333633" y="361493"/>
                </a:lnTo>
                <a:lnTo>
                  <a:pt x="330688" y="363034"/>
                </a:lnTo>
                <a:lnTo>
                  <a:pt x="323774" y="365739"/>
                </a:lnTo>
                <a:lnTo>
                  <a:pt x="314080" y="370248"/>
                </a:lnTo>
                <a:lnTo>
                  <a:pt x="305798" y="375560"/>
                </a:lnTo>
                <a:lnTo>
                  <a:pt x="302199" y="378365"/>
                </a:lnTo>
                <a:lnTo>
                  <a:pt x="297812" y="380236"/>
                </a:lnTo>
                <a:lnTo>
                  <a:pt x="287643" y="382314"/>
                </a:lnTo>
                <a:lnTo>
                  <a:pt x="276500" y="385883"/>
                </a:lnTo>
                <a:lnTo>
                  <a:pt x="270748" y="388224"/>
                </a:lnTo>
                <a:lnTo>
                  <a:pt x="263933" y="389785"/>
                </a:lnTo>
                <a:lnTo>
                  <a:pt x="256410" y="390825"/>
                </a:lnTo>
                <a:lnTo>
                  <a:pt x="248415" y="391519"/>
                </a:lnTo>
                <a:lnTo>
                  <a:pt x="241098" y="391981"/>
                </a:lnTo>
                <a:lnTo>
                  <a:pt x="227672" y="392495"/>
                </a:lnTo>
                <a:lnTo>
                  <a:pt x="180026" y="392852"/>
                </a:lnTo>
                <a:lnTo>
                  <a:pt x="170674" y="392870"/>
                </a:lnTo>
                <a:lnTo>
                  <a:pt x="160467" y="391890"/>
                </a:lnTo>
                <a:lnTo>
                  <a:pt x="149688" y="390244"/>
                </a:lnTo>
                <a:lnTo>
                  <a:pt x="138529" y="388155"/>
                </a:lnTo>
                <a:lnTo>
                  <a:pt x="128110" y="386762"/>
                </a:lnTo>
                <a:lnTo>
                  <a:pt x="118184" y="385834"/>
                </a:lnTo>
                <a:lnTo>
                  <a:pt x="108588" y="385214"/>
                </a:lnTo>
                <a:lnTo>
                  <a:pt x="92627" y="384527"/>
                </a:lnTo>
                <a:lnTo>
                  <a:pt x="77918" y="384221"/>
                </a:lnTo>
                <a:lnTo>
                  <a:pt x="0" y="3839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Annotation100"/>
          <p:cNvSpPr/>
          <p:nvPr/>
        </p:nvSpPr>
        <p:spPr>
          <a:xfrm>
            <a:off x="2712595" y="3241479"/>
            <a:ext cx="143032" cy="151803"/>
          </a:xfrm>
          <a:custGeom>
            <a:avLst/>
            <a:gdLst/>
            <a:ahLst/>
            <a:cxnLst/>
            <a:rect l="0" t="0" r="0" b="0"/>
            <a:pathLst>
              <a:path w="143032" h="151803">
                <a:moveTo>
                  <a:pt x="143031" y="8927"/>
                </a:moveTo>
                <a:lnTo>
                  <a:pt x="143031" y="4186"/>
                </a:lnTo>
                <a:lnTo>
                  <a:pt x="142038" y="2790"/>
                </a:lnTo>
                <a:lnTo>
                  <a:pt x="140383" y="1859"/>
                </a:lnTo>
                <a:lnTo>
                  <a:pt x="134460" y="106"/>
                </a:lnTo>
                <a:lnTo>
                  <a:pt x="136904" y="46"/>
                </a:lnTo>
                <a:lnTo>
                  <a:pt x="142673" y="0"/>
                </a:lnTo>
                <a:lnTo>
                  <a:pt x="142925" y="4739"/>
                </a:lnTo>
                <a:lnTo>
                  <a:pt x="141967" y="7127"/>
                </a:lnTo>
                <a:lnTo>
                  <a:pt x="140335" y="9711"/>
                </a:lnTo>
                <a:lnTo>
                  <a:pt x="138254" y="12427"/>
                </a:lnTo>
                <a:lnTo>
                  <a:pt x="136867" y="15229"/>
                </a:lnTo>
                <a:lnTo>
                  <a:pt x="135942" y="18089"/>
                </a:lnTo>
                <a:lnTo>
                  <a:pt x="135325" y="20989"/>
                </a:lnTo>
                <a:lnTo>
                  <a:pt x="132927" y="23913"/>
                </a:lnTo>
                <a:lnTo>
                  <a:pt x="129342" y="26855"/>
                </a:lnTo>
                <a:lnTo>
                  <a:pt x="124966" y="29809"/>
                </a:lnTo>
                <a:lnTo>
                  <a:pt x="121055" y="33762"/>
                </a:lnTo>
                <a:lnTo>
                  <a:pt x="117455" y="38382"/>
                </a:lnTo>
                <a:lnTo>
                  <a:pt x="114061" y="43447"/>
                </a:lnTo>
                <a:lnTo>
                  <a:pt x="109812" y="48807"/>
                </a:lnTo>
                <a:lnTo>
                  <a:pt x="104992" y="54366"/>
                </a:lnTo>
                <a:lnTo>
                  <a:pt x="99793" y="60056"/>
                </a:lnTo>
                <a:lnTo>
                  <a:pt x="88719" y="71669"/>
                </a:lnTo>
                <a:lnTo>
                  <a:pt x="82984" y="77544"/>
                </a:lnTo>
                <a:lnTo>
                  <a:pt x="77175" y="84437"/>
                </a:lnTo>
                <a:lnTo>
                  <a:pt x="71315" y="92010"/>
                </a:lnTo>
                <a:lnTo>
                  <a:pt x="65422" y="100034"/>
                </a:lnTo>
                <a:lnTo>
                  <a:pt x="59507" y="106376"/>
                </a:lnTo>
                <a:lnTo>
                  <a:pt x="53577" y="111596"/>
                </a:lnTo>
                <a:lnTo>
                  <a:pt x="47637" y="116068"/>
                </a:lnTo>
                <a:lnTo>
                  <a:pt x="42684" y="120042"/>
                </a:lnTo>
                <a:lnTo>
                  <a:pt x="38389" y="123683"/>
                </a:lnTo>
                <a:lnTo>
                  <a:pt x="34532" y="127103"/>
                </a:lnTo>
                <a:lnTo>
                  <a:pt x="27598" y="133549"/>
                </a:lnTo>
                <a:lnTo>
                  <a:pt x="15053" y="145771"/>
                </a:lnTo>
                <a:lnTo>
                  <a:pt x="12022" y="147782"/>
                </a:lnTo>
                <a:lnTo>
                  <a:pt x="9008" y="149122"/>
                </a:lnTo>
                <a:lnTo>
                  <a:pt x="0" y="1518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Annotation101"/>
          <p:cNvSpPr/>
          <p:nvPr/>
        </p:nvSpPr>
        <p:spPr>
          <a:xfrm>
            <a:off x="2909263" y="3080742"/>
            <a:ext cx="17880" cy="26790"/>
          </a:xfrm>
          <a:custGeom>
            <a:avLst/>
            <a:gdLst/>
            <a:ahLst/>
            <a:cxnLst/>
            <a:rect l="0" t="0" r="0" b="0"/>
            <a:pathLst>
              <a:path w="17880" h="26790">
                <a:moveTo>
                  <a:pt x="17879" y="0"/>
                </a:moveTo>
                <a:lnTo>
                  <a:pt x="10182" y="7688"/>
                </a:lnTo>
                <a:lnTo>
                  <a:pt x="9768" y="9094"/>
                </a:lnTo>
                <a:lnTo>
                  <a:pt x="9491" y="11024"/>
                </a:lnTo>
                <a:lnTo>
                  <a:pt x="9307" y="13302"/>
                </a:lnTo>
                <a:lnTo>
                  <a:pt x="8192" y="15814"/>
                </a:lnTo>
                <a:lnTo>
                  <a:pt x="6454" y="18480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Annotation102"/>
          <p:cNvSpPr/>
          <p:nvPr/>
        </p:nvSpPr>
        <p:spPr>
          <a:xfrm>
            <a:off x="2874039" y="3152179"/>
            <a:ext cx="221965" cy="196455"/>
          </a:xfrm>
          <a:custGeom>
            <a:avLst/>
            <a:gdLst/>
            <a:ahLst/>
            <a:cxnLst/>
            <a:rect l="0" t="0" r="0" b="0"/>
            <a:pathLst>
              <a:path w="221965" h="196455">
                <a:moveTo>
                  <a:pt x="151437" y="0"/>
                </a:moveTo>
                <a:lnTo>
                  <a:pt x="146691" y="4741"/>
                </a:lnTo>
                <a:lnTo>
                  <a:pt x="144300" y="6138"/>
                </a:lnTo>
                <a:lnTo>
                  <a:pt x="138994" y="7689"/>
                </a:lnTo>
                <a:lnTo>
                  <a:pt x="135169" y="8563"/>
                </a:lnTo>
                <a:lnTo>
                  <a:pt x="129290" y="13562"/>
                </a:lnTo>
                <a:lnTo>
                  <a:pt x="124045" y="18595"/>
                </a:lnTo>
                <a:lnTo>
                  <a:pt x="112586" y="29912"/>
                </a:lnTo>
                <a:lnTo>
                  <a:pt x="109644" y="33832"/>
                </a:lnTo>
                <a:lnTo>
                  <a:pt x="106689" y="38430"/>
                </a:lnTo>
                <a:lnTo>
                  <a:pt x="103726" y="43479"/>
                </a:lnTo>
                <a:lnTo>
                  <a:pt x="100758" y="48830"/>
                </a:lnTo>
                <a:lnTo>
                  <a:pt x="94810" y="60067"/>
                </a:lnTo>
                <a:lnTo>
                  <a:pt x="76941" y="95298"/>
                </a:lnTo>
                <a:lnTo>
                  <a:pt x="72967" y="101235"/>
                </a:lnTo>
                <a:lnTo>
                  <a:pt x="68332" y="107177"/>
                </a:lnTo>
                <a:lnTo>
                  <a:pt x="63256" y="113124"/>
                </a:lnTo>
                <a:lnTo>
                  <a:pt x="58878" y="119072"/>
                </a:lnTo>
                <a:lnTo>
                  <a:pt x="54967" y="125022"/>
                </a:lnTo>
                <a:lnTo>
                  <a:pt x="51366" y="130973"/>
                </a:lnTo>
                <a:lnTo>
                  <a:pt x="46978" y="136925"/>
                </a:lnTo>
                <a:lnTo>
                  <a:pt x="42067" y="142877"/>
                </a:lnTo>
                <a:lnTo>
                  <a:pt x="36806" y="148830"/>
                </a:lnTo>
                <a:lnTo>
                  <a:pt x="32306" y="154782"/>
                </a:lnTo>
                <a:lnTo>
                  <a:pt x="28312" y="160735"/>
                </a:lnTo>
                <a:lnTo>
                  <a:pt x="24656" y="166689"/>
                </a:lnTo>
                <a:lnTo>
                  <a:pt x="21226" y="171649"/>
                </a:lnTo>
                <a:lnTo>
                  <a:pt x="17946" y="175949"/>
                </a:lnTo>
                <a:lnTo>
                  <a:pt x="14766" y="179807"/>
                </a:lnTo>
                <a:lnTo>
                  <a:pt x="11652" y="183372"/>
                </a:lnTo>
                <a:lnTo>
                  <a:pt x="8583" y="186740"/>
                </a:lnTo>
                <a:lnTo>
                  <a:pt x="0" y="195885"/>
                </a:lnTo>
                <a:lnTo>
                  <a:pt x="4370" y="191545"/>
                </a:lnTo>
                <a:lnTo>
                  <a:pt x="5715" y="188220"/>
                </a:lnTo>
                <a:lnTo>
                  <a:pt x="6612" y="184020"/>
                </a:lnTo>
                <a:lnTo>
                  <a:pt x="7210" y="179234"/>
                </a:lnTo>
                <a:lnTo>
                  <a:pt x="8602" y="175052"/>
                </a:lnTo>
                <a:lnTo>
                  <a:pt x="10523" y="171272"/>
                </a:lnTo>
                <a:lnTo>
                  <a:pt x="12797" y="167760"/>
                </a:lnTo>
                <a:lnTo>
                  <a:pt x="16300" y="163434"/>
                </a:lnTo>
                <a:lnTo>
                  <a:pt x="20621" y="158565"/>
                </a:lnTo>
                <a:lnTo>
                  <a:pt x="25489" y="153336"/>
                </a:lnTo>
                <a:lnTo>
                  <a:pt x="29727" y="147865"/>
                </a:lnTo>
                <a:lnTo>
                  <a:pt x="33546" y="142233"/>
                </a:lnTo>
                <a:lnTo>
                  <a:pt x="37085" y="136494"/>
                </a:lnTo>
                <a:lnTo>
                  <a:pt x="41431" y="130683"/>
                </a:lnTo>
                <a:lnTo>
                  <a:pt x="46315" y="124826"/>
                </a:lnTo>
                <a:lnTo>
                  <a:pt x="51557" y="118936"/>
                </a:lnTo>
                <a:lnTo>
                  <a:pt x="56045" y="112033"/>
                </a:lnTo>
                <a:lnTo>
                  <a:pt x="60031" y="104454"/>
                </a:lnTo>
                <a:lnTo>
                  <a:pt x="63681" y="96426"/>
                </a:lnTo>
                <a:lnTo>
                  <a:pt x="68101" y="89089"/>
                </a:lnTo>
                <a:lnTo>
                  <a:pt x="73034" y="82213"/>
                </a:lnTo>
                <a:lnTo>
                  <a:pt x="78310" y="75645"/>
                </a:lnTo>
                <a:lnTo>
                  <a:pt x="83813" y="69282"/>
                </a:lnTo>
                <a:lnTo>
                  <a:pt x="89469" y="63055"/>
                </a:lnTo>
                <a:lnTo>
                  <a:pt x="95226" y="56920"/>
                </a:lnTo>
                <a:lnTo>
                  <a:pt x="102043" y="51837"/>
                </a:lnTo>
                <a:lnTo>
                  <a:pt x="109568" y="47457"/>
                </a:lnTo>
                <a:lnTo>
                  <a:pt x="157039" y="23977"/>
                </a:lnTo>
                <a:lnTo>
                  <a:pt x="162124" y="20946"/>
                </a:lnTo>
                <a:lnTo>
                  <a:pt x="166508" y="17933"/>
                </a:lnTo>
                <a:lnTo>
                  <a:pt x="170424" y="14932"/>
                </a:lnTo>
                <a:lnTo>
                  <a:pt x="175020" y="12931"/>
                </a:lnTo>
                <a:lnTo>
                  <a:pt x="180072" y="11598"/>
                </a:lnTo>
                <a:lnTo>
                  <a:pt x="185426" y="10709"/>
                </a:lnTo>
                <a:lnTo>
                  <a:pt x="189989" y="10116"/>
                </a:lnTo>
                <a:lnTo>
                  <a:pt x="194023" y="9721"/>
                </a:lnTo>
                <a:lnTo>
                  <a:pt x="197706" y="9457"/>
                </a:lnTo>
                <a:lnTo>
                  <a:pt x="204448" y="9164"/>
                </a:lnTo>
                <a:lnTo>
                  <a:pt x="207636" y="9086"/>
                </a:lnTo>
                <a:lnTo>
                  <a:pt x="209762" y="10027"/>
                </a:lnTo>
                <a:lnTo>
                  <a:pt x="211179" y="11646"/>
                </a:lnTo>
                <a:lnTo>
                  <a:pt x="212123" y="13717"/>
                </a:lnTo>
                <a:lnTo>
                  <a:pt x="213173" y="18664"/>
                </a:lnTo>
                <a:lnTo>
                  <a:pt x="213453" y="21373"/>
                </a:lnTo>
                <a:lnTo>
                  <a:pt x="214633" y="24171"/>
                </a:lnTo>
                <a:lnTo>
                  <a:pt x="218593" y="29925"/>
                </a:lnTo>
                <a:lnTo>
                  <a:pt x="219052" y="33841"/>
                </a:lnTo>
                <a:lnTo>
                  <a:pt x="218366" y="38436"/>
                </a:lnTo>
                <a:lnTo>
                  <a:pt x="216915" y="43483"/>
                </a:lnTo>
                <a:lnTo>
                  <a:pt x="216941" y="47841"/>
                </a:lnTo>
                <a:lnTo>
                  <a:pt x="217951" y="51738"/>
                </a:lnTo>
                <a:lnTo>
                  <a:pt x="219618" y="55328"/>
                </a:lnTo>
                <a:lnTo>
                  <a:pt x="220729" y="59706"/>
                </a:lnTo>
                <a:lnTo>
                  <a:pt x="221470" y="64609"/>
                </a:lnTo>
                <a:lnTo>
                  <a:pt x="221964" y="69862"/>
                </a:lnTo>
                <a:lnTo>
                  <a:pt x="221300" y="75348"/>
                </a:lnTo>
                <a:lnTo>
                  <a:pt x="219864" y="80990"/>
                </a:lnTo>
                <a:lnTo>
                  <a:pt x="217914" y="86736"/>
                </a:lnTo>
                <a:lnTo>
                  <a:pt x="216613" y="92551"/>
                </a:lnTo>
                <a:lnTo>
                  <a:pt x="215746" y="98411"/>
                </a:lnTo>
                <a:lnTo>
                  <a:pt x="215169" y="104303"/>
                </a:lnTo>
                <a:lnTo>
                  <a:pt x="213790" y="109223"/>
                </a:lnTo>
                <a:lnTo>
                  <a:pt x="211878" y="113496"/>
                </a:lnTo>
                <a:lnTo>
                  <a:pt x="209609" y="117336"/>
                </a:lnTo>
                <a:lnTo>
                  <a:pt x="207105" y="121880"/>
                </a:lnTo>
                <a:lnTo>
                  <a:pt x="201672" y="132222"/>
                </a:lnTo>
                <a:lnTo>
                  <a:pt x="199826" y="136765"/>
                </a:lnTo>
                <a:lnTo>
                  <a:pt x="198595" y="140786"/>
                </a:lnTo>
                <a:lnTo>
                  <a:pt x="197775" y="144459"/>
                </a:lnTo>
                <a:lnTo>
                  <a:pt x="195241" y="148892"/>
                </a:lnTo>
                <a:lnTo>
                  <a:pt x="191566" y="153832"/>
                </a:lnTo>
                <a:lnTo>
                  <a:pt x="187128" y="159110"/>
                </a:lnTo>
                <a:lnTo>
                  <a:pt x="183177" y="163620"/>
                </a:lnTo>
                <a:lnTo>
                  <a:pt x="176138" y="171278"/>
                </a:lnTo>
                <a:lnTo>
                  <a:pt x="173864" y="174709"/>
                </a:lnTo>
                <a:lnTo>
                  <a:pt x="172348" y="177988"/>
                </a:lnTo>
                <a:lnTo>
                  <a:pt x="171337" y="181167"/>
                </a:lnTo>
                <a:lnTo>
                  <a:pt x="169670" y="183286"/>
                </a:lnTo>
                <a:lnTo>
                  <a:pt x="167565" y="184699"/>
                </a:lnTo>
                <a:lnTo>
                  <a:pt x="165169" y="185641"/>
                </a:lnTo>
                <a:lnTo>
                  <a:pt x="163571" y="187261"/>
                </a:lnTo>
                <a:lnTo>
                  <a:pt x="162506" y="189333"/>
                </a:lnTo>
                <a:lnTo>
                  <a:pt x="160376" y="1964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Annotation103"/>
          <p:cNvSpPr/>
          <p:nvPr/>
        </p:nvSpPr>
        <p:spPr>
          <a:xfrm>
            <a:off x="3384869" y="3089672"/>
            <a:ext cx="230611" cy="187524"/>
          </a:xfrm>
          <a:custGeom>
            <a:avLst/>
            <a:gdLst/>
            <a:ahLst/>
            <a:cxnLst/>
            <a:rect l="0" t="0" r="0" b="0"/>
            <a:pathLst>
              <a:path w="230611" h="187524">
                <a:moveTo>
                  <a:pt x="230610" y="0"/>
                </a:moveTo>
                <a:lnTo>
                  <a:pt x="204591" y="0"/>
                </a:lnTo>
                <a:lnTo>
                  <a:pt x="199358" y="992"/>
                </a:lnTo>
                <a:lnTo>
                  <a:pt x="193883" y="2646"/>
                </a:lnTo>
                <a:lnTo>
                  <a:pt x="188247" y="4740"/>
                </a:lnTo>
                <a:lnTo>
                  <a:pt x="182502" y="7129"/>
                </a:lnTo>
                <a:lnTo>
                  <a:pt x="176686" y="9713"/>
                </a:lnTo>
                <a:lnTo>
                  <a:pt x="170822" y="12429"/>
                </a:lnTo>
                <a:lnTo>
                  <a:pt x="163933" y="14239"/>
                </a:lnTo>
                <a:lnTo>
                  <a:pt x="156361" y="15446"/>
                </a:lnTo>
                <a:lnTo>
                  <a:pt x="148332" y="16250"/>
                </a:lnTo>
                <a:lnTo>
                  <a:pt x="140994" y="17778"/>
                </a:lnTo>
                <a:lnTo>
                  <a:pt x="134115" y="19790"/>
                </a:lnTo>
                <a:lnTo>
                  <a:pt x="112293" y="27361"/>
                </a:lnTo>
                <a:lnTo>
                  <a:pt x="78223" y="38808"/>
                </a:lnTo>
                <a:lnTo>
                  <a:pt x="70416" y="41747"/>
                </a:lnTo>
                <a:lnTo>
                  <a:pt x="63225" y="44699"/>
                </a:lnTo>
                <a:lnTo>
                  <a:pt x="56444" y="47658"/>
                </a:lnTo>
                <a:lnTo>
                  <a:pt x="43612" y="53593"/>
                </a:lnTo>
                <a:lnTo>
                  <a:pt x="37409" y="56564"/>
                </a:lnTo>
                <a:lnTo>
                  <a:pt x="32281" y="59538"/>
                </a:lnTo>
                <a:lnTo>
                  <a:pt x="27868" y="62512"/>
                </a:lnTo>
                <a:lnTo>
                  <a:pt x="23933" y="65487"/>
                </a:lnTo>
                <a:lnTo>
                  <a:pt x="16913" y="68793"/>
                </a:lnTo>
                <a:lnTo>
                  <a:pt x="10481" y="70262"/>
                </a:lnTo>
                <a:lnTo>
                  <a:pt x="4312" y="70915"/>
                </a:lnTo>
                <a:lnTo>
                  <a:pt x="2269" y="72081"/>
                </a:lnTo>
                <a:lnTo>
                  <a:pt x="908" y="73851"/>
                </a:lnTo>
                <a:lnTo>
                  <a:pt x="0" y="76023"/>
                </a:lnTo>
                <a:lnTo>
                  <a:pt x="388" y="77471"/>
                </a:lnTo>
                <a:lnTo>
                  <a:pt x="1640" y="78437"/>
                </a:lnTo>
                <a:lnTo>
                  <a:pt x="6041" y="79986"/>
                </a:lnTo>
                <a:lnTo>
                  <a:pt x="11940" y="80197"/>
                </a:lnTo>
                <a:lnTo>
                  <a:pt x="16294" y="80254"/>
                </a:lnTo>
                <a:lnTo>
                  <a:pt x="21184" y="79300"/>
                </a:lnTo>
                <a:lnTo>
                  <a:pt x="26429" y="77671"/>
                </a:lnTo>
                <a:lnTo>
                  <a:pt x="31914" y="75593"/>
                </a:lnTo>
                <a:lnTo>
                  <a:pt x="37556" y="74208"/>
                </a:lnTo>
                <a:lnTo>
                  <a:pt x="43304" y="73284"/>
                </a:lnTo>
                <a:lnTo>
                  <a:pt x="49123" y="72669"/>
                </a:lnTo>
                <a:lnTo>
                  <a:pt x="55982" y="72258"/>
                </a:lnTo>
                <a:lnTo>
                  <a:pt x="71549" y="71802"/>
                </a:lnTo>
                <a:lnTo>
                  <a:pt x="142506" y="71447"/>
                </a:lnTo>
                <a:lnTo>
                  <a:pt x="150022" y="72436"/>
                </a:lnTo>
                <a:lnTo>
                  <a:pt x="157019" y="74087"/>
                </a:lnTo>
                <a:lnTo>
                  <a:pt x="163671" y="76181"/>
                </a:lnTo>
                <a:lnTo>
                  <a:pt x="170092" y="78568"/>
                </a:lnTo>
                <a:lnTo>
                  <a:pt x="176359" y="81152"/>
                </a:lnTo>
                <a:lnTo>
                  <a:pt x="182523" y="83867"/>
                </a:lnTo>
                <a:lnTo>
                  <a:pt x="188619" y="85677"/>
                </a:lnTo>
                <a:lnTo>
                  <a:pt x="194670" y="86884"/>
                </a:lnTo>
                <a:lnTo>
                  <a:pt x="200690" y="87688"/>
                </a:lnTo>
                <a:lnTo>
                  <a:pt x="205697" y="89216"/>
                </a:lnTo>
                <a:lnTo>
                  <a:pt x="210028" y="91227"/>
                </a:lnTo>
                <a:lnTo>
                  <a:pt x="213909" y="93560"/>
                </a:lnTo>
                <a:lnTo>
                  <a:pt x="220870" y="98799"/>
                </a:lnTo>
                <a:lnTo>
                  <a:pt x="224117" y="101584"/>
                </a:lnTo>
                <a:lnTo>
                  <a:pt x="226281" y="104434"/>
                </a:lnTo>
                <a:lnTo>
                  <a:pt x="228686" y="110246"/>
                </a:lnTo>
                <a:lnTo>
                  <a:pt x="230040" y="114355"/>
                </a:lnTo>
                <a:lnTo>
                  <a:pt x="230357" y="117963"/>
                </a:lnTo>
                <a:lnTo>
                  <a:pt x="230441" y="120313"/>
                </a:lnTo>
                <a:lnTo>
                  <a:pt x="229504" y="122873"/>
                </a:lnTo>
                <a:lnTo>
                  <a:pt x="225814" y="128363"/>
                </a:lnTo>
                <a:lnTo>
                  <a:pt x="222446" y="131216"/>
                </a:lnTo>
                <a:lnTo>
                  <a:pt x="218215" y="134110"/>
                </a:lnTo>
                <a:lnTo>
                  <a:pt x="213407" y="137032"/>
                </a:lnTo>
                <a:lnTo>
                  <a:pt x="208216" y="139972"/>
                </a:lnTo>
                <a:lnTo>
                  <a:pt x="197150" y="145884"/>
                </a:lnTo>
                <a:lnTo>
                  <a:pt x="162015" y="163714"/>
                </a:lnTo>
                <a:lnTo>
                  <a:pt x="155082" y="166689"/>
                </a:lnTo>
                <a:lnTo>
                  <a:pt x="147479" y="169665"/>
                </a:lnTo>
                <a:lnTo>
                  <a:pt x="139432" y="172641"/>
                </a:lnTo>
                <a:lnTo>
                  <a:pt x="131087" y="174625"/>
                </a:lnTo>
                <a:lnTo>
                  <a:pt x="122544" y="175948"/>
                </a:lnTo>
                <a:lnTo>
                  <a:pt x="113869" y="176830"/>
                </a:lnTo>
                <a:lnTo>
                  <a:pt x="106099" y="177418"/>
                </a:lnTo>
                <a:lnTo>
                  <a:pt x="98932" y="177810"/>
                </a:lnTo>
                <a:lnTo>
                  <a:pt x="92168" y="178071"/>
                </a:lnTo>
                <a:lnTo>
                  <a:pt x="85672" y="179237"/>
                </a:lnTo>
                <a:lnTo>
                  <a:pt x="79354" y="181007"/>
                </a:lnTo>
                <a:lnTo>
                  <a:pt x="73157" y="183179"/>
                </a:lnTo>
                <a:lnTo>
                  <a:pt x="68031" y="184627"/>
                </a:lnTo>
                <a:lnTo>
                  <a:pt x="63621" y="185593"/>
                </a:lnTo>
                <a:lnTo>
                  <a:pt x="51821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Annotation104"/>
          <p:cNvSpPr/>
          <p:nvPr/>
        </p:nvSpPr>
        <p:spPr>
          <a:xfrm>
            <a:off x="3695934" y="2928937"/>
            <a:ext cx="187730" cy="339330"/>
          </a:xfrm>
          <a:custGeom>
            <a:avLst/>
            <a:gdLst/>
            <a:ahLst/>
            <a:cxnLst/>
            <a:rect l="0" t="0" r="0" b="0"/>
            <a:pathLst>
              <a:path w="187730" h="339330">
                <a:moveTo>
                  <a:pt x="187729" y="0"/>
                </a:moveTo>
                <a:lnTo>
                  <a:pt x="182983" y="0"/>
                </a:lnTo>
                <a:lnTo>
                  <a:pt x="180592" y="1985"/>
                </a:lnTo>
                <a:lnTo>
                  <a:pt x="175286" y="9481"/>
                </a:lnTo>
                <a:lnTo>
                  <a:pt x="169930" y="18189"/>
                </a:lnTo>
                <a:lnTo>
                  <a:pt x="165581" y="26605"/>
                </a:lnTo>
                <a:lnTo>
                  <a:pt x="162038" y="32619"/>
                </a:lnTo>
                <a:lnTo>
                  <a:pt x="152804" y="47240"/>
                </a:lnTo>
                <a:lnTo>
                  <a:pt x="149546" y="54314"/>
                </a:lnTo>
                <a:lnTo>
                  <a:pt x="147374" y="61014"/>
                </a:lnTo>
                <a:lnTo>
                  <a:pt x="145927" y="67465"/>
                </a:lnTo>
                <a:lnTo>
                  <a:pt x="143968" y="73750"/>
                </a:lnTo>
                <a:lnTo>
                  <a:pt x="141670" y="79925"/>
                </a:lnTo>
                <a:lnTo>
                  <a:pt x="139144" y="86025"/>
                </a:lnTo>
                <a:lnTo>
                  <a:pt x="136467" y="93069"/>
                </a:lnTo>
                <a:lnTo>
                  <a:pt x="130843" y="108833"/>
                </a:lnTo>
                <a:lnTo>
                  <a:pt x="113209" y="160882"/>
                </a:lnTo>
                <a:lnTo>
                  <a:pt x="109244" y="169762"/>
                </a:lnTo>
                <a:lnTo>
                  <a:pt x="104614" y="178660"/>
                </a:lnTo>
                <a:lnTo>
                  <a:pt x="95166" y="195491"/>
                </a:lnTo>
                <a:lnTo>
                  <a:pt x="87655" y="209585"/>
                </a:lnTo>
                <a:lnTo>
                  <a:pt x="83269" y="217114"/>
                </a:lnTo>
                <a:lnTo>
                  <a:pt x="73097" y="233417"/>
                </a:lnTo>
                <a:lnTo>
                  <a:pt x="56202" y="259330"/>
                </a:lnTo>
                <a:lnTo>
                  <a:pt x="51374" y="267145"/>
                </a:lnTo>
                <a:lnTo>
                  <a:pt x="47162" y="274339"/>
                </a:lnTo>
                <a:lnTo>
                  <a:pt x="43361" y="281119"/>
                </a:lnTo>
                <a:lnTo>
                  <a:pt x="38840" y="287624"/>
                </a:lnTo>
                <a:lnTo>
                  <a:pt x="33840" y="293945"/>
                </a:lnTo>
                <a:lnTo>
                  <a:pt x="28519" y="300143"/>
                </a:lnTo>
                <a:lnTo>
                  <a:pt x="23980" y="306260"/>
                </a:lnTo>
                <a:lnTo>
                  <a:pt x="19960" y="312322"/>
                </a:lnTo>
                <a:lnTo>
                  <a:pt x="16286" y="318347"/>
                </a:lnTo>
                <a:lnTo>
                  <a:pt x="12844" y="323356"/>
                </a:lnTo>
                <a:lnTo>
                  <a:pt x="9556" y="327689"/>
                </a:lnTo>
                <a:lnTo>
                  <a:pt x="0" y="3393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Annotation105"/>
          <p:cNvSpPr/>
          <p:nvPr/>
        </p:nvSpPr>
        <p:spPr>
          <a:xfrm>
            <a:off x="3699723" y="3062884"/>
            <a:ext cx="246517" cy="8929"/>
          </a:xfrm>
          <a:custGeom>
            <a:avLst/>
            <a:gdLst/>
            <a:ahLst/>
            <a:cxnLst/>
            <a:rect l="0" t="0" r="0" b="0"/>
            <a:pathLst>
              <a:path w="246517" h="8929">
                <a:moveTo>
                  <a:pt x="5151" y="8928"/>
                </a:moveTo>
                <a:lnTo>
                  <a:pt x="0" y="8928"/>
                </a:lnTo>
                <a:lnTo>
                  <a:pt x="4276" y="8928"/>
                </a:lnTo>
                <a:lnTo>
                  <a:pt x="5561" y="7936"/>
                </a:lnTo>
                <a:lnTo>
                  <a:pt x="7411" y="6283"/>
                </a:lnTo>
                <a:lnTo>
                  <a:pt x="9637" y="4188"/>
                </a:lnTo>
                <a:lnTo>
                  <a:pt x="13108" y="2791"/>
                </a:lnTo>
                <a:lnTo>
                  <a:pt x="17409" y="1861"/>
                </a:lnTo>
                <a:lnTo>
                  <a:pt x="22262" y="1240"/>
                </a:lnTo>
                <a:lnTo>
                  <a:pt x="27484" y="826"/>
                </a:lnTo>
                <a:lnTo>
                  <a:pt x="32952" y="550"/>
                </a:lnTo>
                <a:lnTo>
                  <a:pt x="44325" y="244"/>
                </a:lnTo>
                <a:lnTo>
                  <a:pt x="148598" y="0"/>
                </a:lnTo>
                <a:lnTo>
                  <a:pt x="156405" y="991"/>
                </a:lnTo>
                <a:lnTo>
                  <a:pt x="163597" y="2645"/>
                </a:lnTo>
                <a:lnTo>
                  <a:pt x="170378" y="4739"/>
                </a:lnTo>
                <a:lnTo>
                  <a:pt x="177878" y="6136"/>
                </a:lnTo>
                <a:lnTo>
                  <a:pt x="185858" y="7067"/>
                </a:lnTo>
                <a:lnTo>
                  <a:pt x="194158" y="7687"/>
                </a:lnTo>
                <a:lnTo>
                  <a:pt x="201678" y="8101"/>
                </a:lnTo>
                <a:lnTo>
                  <a:pt x="215331" y="8561"/>
                </a:lnTo>
                <a:lnTo>
                  <a:pt x="233145" y="8856"/>
                </a:lnTo>
                <a:lnTo>
                  <a:pt x="246516" y="89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Annotation106"/>
          <p:cNvSpPr/>
          <p:nvPr/>
        </p:nvSpPr>
        <p:spPr>
          <a:xfrm>
            <a:off x="3866321" y="3062929"/>
            <a:ext cx="195749" cy="142830"/>
          </a:xfrm>
          <a:custGeom>
            <a:avLst/>
            <a:gdLst/>
            <a:ahLst/>
            <a:cxnLst/>
            <a:rect l="0" t="0" r="0" b="0"/>
            <a:pathLst>
              <a:path w="195749" h="142830">
                <a:moveTo>
                  <a:pt x="169312" y="8883"/>
                </a:moveTo>
                <a:lnTo>
                  <a:pt x="160741" y="8883"/>
                </a:lnTo>
                <a:lnTo>
                  <a:pt x="157888" y="11529"/>
                </a:lnTo>
                <a:lnTo>
                  <a:pt x="155736" y="13624"/>
                </a:lnTo>
                <a:lnTo>
                  <a:pt x="153309" y="15020"/>
                </a:lnTo>
                <a:lnTo>
                  <a:pt x="147962" y="16572"/>
                </a:lnTo>
                <a:lnTo>
                  <a:pt x="142276" y="17261"/>
                </a:lnTo>
                <a:lnTo>
                  <a:pt x="139369" y="17446"/>
                </a:lnTo>
                <a:lnTo>
                  <a:pt x="136437" y="18560"/>
                </a:lnTo>
                <a:lnTo>
                  <a:pt x="130531" y="22445"/>
                </a:lnTo>
                <a:lnTo>
                  <a:pt x="126573" y="24870"/>
                </a:lnTo>
                <a:lnTo>
                  <a:pt x="121947" y="27478"/>
                </a:lnTo>
                <a:lnTo>
                  <a:pt x="116877" y="30210"/>
                </a:lnTo>
                <a:lnTo>
                  <a:pt x="112504" y="33023"/>
                </a:lnTo>
                <a:lnTo>
                  <a:pt x="108595" y="35890"/>
                </a:lnTo>
                <a:lnTo>
                  <a:pt x="104995" y="38794"/>
                </a:lnTo>
                <a:lnTo>
                  <a:pt x="100609" y="42715"/>
                </a:lnTo>
                <a:lnTo>
                  <a:pt x="90439" y="52362"/>
                </a:lnTo>
                <a:lnTo>
                  <a:pt x="84945" y="56721"/>
                </a:lnTo>
                <a:lnTo>
                  <a:pt x="79296" y="60619"/>
                </a:lnTo>
                <a:lnTo>
                  <a:pt x="73544" y="64210"/>
                </a:lnTo>
                <a:lnTo>
                  <a:pt x="67722" y="68588"/>
                </a:lnTo>
                <a:lnTo>
                  <a:pt x="61855" y="73491"/>
                </a:lnTo>
                <a:lnTo>
                  <a:pt x="55957" y="78745"/>
                </a:lnTo>
                <a:lnTo>
                  <a:pt x="50038" y="83239"/>
                </a:lnTo>
                <a:lnTo>
                  <a:pt x="44105" y="87227"/>
                </a:lnTo>
                <a:lnTo>
                  <a:pt x="38164" y="90878"/>
                </a:lnTo>
                <a:lnTo>
                  <a:pt x="33210" y="94304"/>
                </a:lnTo>
                <a:lnTo>
                  <a:pt x="28914" y="97581"/>
                </a:lnTo>
                <a:lnTo>
                  <a:pt x="25057" y="100757"/>
                </a:lnTo>
                <a:lnTo>
                  <a:pt x="21492" y="104859"/>
                </a:lnTo>
                <a:lnTo>
                  <a:pt x="18122" y="109578"/>
                </a:lnTo>
                <a:lnTo>
                  <a:pt x="14882" y="114708"/>
                </a:lnTo>
                <a:lnTo>
                  <a:pt x="11729" y="118129"/>
                </a:lnTo>
                <a:lnTo>
                  <a:pt x="8633" y="120409"/>
                </a:lnTo>
                <a:lnTo>
                  <a:pt x="5576" y="121929"/>
                </a:lnTo>
                <a:lnTo>
                  <a:pt x="3539" y="123935"/>
                </a:lnTo>
                <a:lnTo>
                  <a:pt x="2180" y="126264"/>
                </a:lnTo>
                <a:lnTo>
                  <a:pt x="0" y="132391"/>
                </a:lnTo>
                <a:lnTo>
                  <a:pt x="814" y="132894"/>
                </a:lnTo>
                <a:lnTo>
                  <a:pt x="4368" y="133452"/>
                </a:lnTo>
                <a:lnTo>
                  <a:pt x="9258" y="133700"/>
                </a:lnTo>
                <a:lnTo>
                  <a:pt x="14742" y="133811"/>
                </a:lnTo>
                <a:lnTo>
                  <a:pt x="20491" y="133860"/>
                </a:lnTo>
                <a:lnTo>
                  <a:pt x="23414" y="132881"/>
                </a:lnTo>
                <a:lnTo>
                  <a:pt x="29311" y="129147"/>
                </a:lnTo>
                <a:lnTo>
                  <a:pt x="33268" y="126762"/>
                </a:lnTo>
                <a:lnTo>
                  <a:pt x="37892" y="124180"/>
                </a:lnTo>
                <a:lnTo>
                  <a:pt x="42961" y="121467"/>
                </a:lnTo>
                <a:lnTo>
                  <a:pt x="47334" y="118666"/>
                </a:lnTo>
                <a:lnTo>
                  <a:pt x="51242" y="115806"/>
                </a:lnTo>
                <a:lnTo>
                  <a:pt x="54841" y="112907"/>
                </a:lnTo>
                <a:lnTo>
                  <a:pt x="59227" y="109983"/>
                </a:lnTo>
                <a:lnTo>
                  <a:pt x="64137" y="107041"/>
                </a:lnTo>
                <a:lnTo>
                  <a:pt x="69398" y="104087"/>
                </a:lnTo>
                <a:lnTo>
                  <a:pt x="74891" y="100134"/>
                </a:lnTo>
                <a:lnTo>
                  <a:pt x="80540" y="95514"/>
                </a:lnTo>
                <a:lnTo>
                  <a:pt x="91120" y="86081"/>
                </a:lnTo>
                <a:lnTo>
                  <a:pt x="99134" y="78581"/>
                </a:lnTo>
                <a:lnTo>
                  <a:pt x="126208" y="51905"/>
                </a:lnTo>
                <a:lnTo>
                  <a:pt x="130643" y="48479"/>
                </a:lnTo>
                <a:lnTo>
                  <a:pt x="135587" y="45202"/>
                </a:lnTo>
                <a:lnTo>
                  <a:pt x="140869" y="42026"/>
                </a:lnTo>
                <a:lnTo>
                  <a:pt x="145384" y="38916"/>
                </a:lnTo>
                <a:lnTo>
                  <a:pt x="149387" y="35850"/>
                </a:lnTo>
                <a:lnTo>
                  <a:pt x="153049" y="32814"/>
                </a:lnTo>
                <a:lnTo>
                  <a:pt x="156483" y="29798"/>
                </a:lnTo>
                <a:lnTo>
                  <a:pt x="159767" y="26795"/>
                </a:lnTo>
                <a:lnTo>
                  <a:pt x="166063" y="20813"/>
                </a:lnTo>
                <a:lnTo>
                  <a:pt x="186665" y="477"/>
                </a:lnTo>
                <a:lnTo>
                  <a:pt x="191781" y="108"/>
                </a:lnTo>
                <a:lnTo>
                  <a:pt x="194842" y="0"/>
                </a:lnTo>
                <a:lnTo>
                  <a:pt x="195271" y="976"/>
                </a:lnTo>
                <a:lnTo>
                  <a:pt x="195748" y="4708"/>
                </a:lnTo>
                <a:lnTo>
                  <a:pt x="194883" y="6100"/>
                </a:lnTo>
                <a:lnTo>
                  <a:pt x="193312" y="7028"/>
                </a:lnTo>
                <a:lnTo>
                  <a:pt x="191272" y="7646"/>
                </a:lnTo>
                <a:lnTo>
                  <a:pt x="189911" y="9051"/>
                </a:lnTo>
                <a:lnTo>
                  <a:pt x="189005" y="10980"/>
                </a:lnTo>
                <a:lnTo>
                  <a:pt x="188400" y="13257"/>
                </a:lnTo>
                <a:lnTo>
                  <a:pt x="187997" y="15768"/>
                </a:lnTo>
                <a:lnTo>
                  <a:pt x="187728" y="18434"/>
                </a:lnTo>
                <a:lnTo>
                  <a:pt x="187549" y="21204"/>
                </a:lnTo>
                <a:lnTo>
                  <a:pt x="187351" y="29573"/>
                </a:lnTo>
                <a:lnTo>
                  <a:pt x="187223" y="46374"/>
                </a:lnTo>
                <a:lnTo>
                  <a:pt x="186219" y="50744"/>
                </a:lnTo>
                <a:lnTo>
                  <a:pt x="184556" y="55642"/>
                </a:lnTo>
                <a:lnTo>
                  <a:pt x="182455" y="60892"/>
                </a:lnTo>
                <a:lnTo>
                  <a:pt x="181054" y="65384"/>
                </a:lnTo>
                <a:lnTo>
                  <a:pt x="180119" y="69371"/>
                </a:lnTo>
                <a:lnTo>
                  <a:pt x="179497" y="73021"/>
                </a:lnTo>
                <a:lnTo>
                  <a:pt x="179082" y="76446"/>
                </a:lnTo>
                <a:lnTo>
                  <a:pt x="178805" y="79722"/>
                </a:lnTo>
                <a:lnTo>
                  <a:pt x="178621" y="82898"/>
                </a:lnTo>
                <a:lnTo>
                  <a:pt x="178416" y="89073"/>
                </a:lnTo>
                <a:lnTo>
                  <a:pt x="178300" y="100774"/>
                </a:lnTo>
                <a:lnTo>
                  <a:pt x="178254" y="122835"/>
                </a:lnTo>
                <a:lnTo>
                  <a:pt x="180902" y="126667"/>
                </a:lnTo>
                <a:lnTo>
                  <a:pt x="182998" y="129077"/>
                </a:lnTo>
                <a:lnTo>
                  <a:pt x="184396" y="131677"/>
                </a:lnTo>
                <a:lnTo>
                  <a:pt x="185327" y="134402"/>
                </a:lnTo>
                <a:lnTo>
                  <a:pt x="187191" y="1428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Annotation107"/>
          <p:cNvSpPr/>
          <p:nvPr/>
        </p:nvSpPr>
        <p:spPr>
          <a:xfrm>
            <a:off x="4134003" y="3045023"/>
            <a:ext cx="223325" cy="178068"/>
          </a:xfrm>
          <a:custGeom>
            <a:avLst/>
            <a:gdLst/>
            <a:ahLst/>
            <a:cxnLst/>
            <a:rect l="0" t="0" r="0" b="0"/>
            <a:pathLst>
              <a:path w="223325" h="178068">
                <a:moveTo>
                  <a:pt x="62540" y="0"/>
                </a:moveTo>
                <a:lnTo>
                  <a:pt x="62540" y="13303"/>
                </a:lnTo>
                <a:lnTo>
                  <a:pt x="61547" y="15814"/>
                </a:lnTo>
                <a:lnTo>
                  <a:pt x="57795" y="21250"/>
                </a:lnTo>
                <a:lnTo>
                  <a:pt x="56397" y="25081"/>
                </a:lnTo>
                <a:lnTo>
                  <a:pt x="55465" y="29619"/>
                </a:lnTo>
                <a:lnTo>
                  <a:pt x="54844" y="34629"/>
                </a:lnTo>
                <a:lnTo>
                  <a:pt x="53436" y="39953"/>
                </a:lnTo>
                <a:lnTo>
                  <a:pt x="51504" y="45487"/>
                </a:lnTo>
                <a:lnTo>
                  <a:pt x="49223" y="51161"/>
                </a:lnTo>
                <a:lnTo>
                  <a:pt x="46709" y="55935"/>
                </a:lnTo>
                <a:lnTo>
                  <a:pt x="44040" y="60111"/>
                </a:lnTo>
                <a:lnTo>
                  <a:pt x="41267" y="63886"/>
                </a:lnTo>
                <a:lnTo>
                  <a:pt x="39419" y="68388"/>
                </a:lnTo>
                <a:lnTo>
                  <a:pt x="38187" y="73373"/>
                </a:lnTo>
                <a:lnTo>
                  <a:pt x="37365" y="78681"/>
                </a:lnTo>
                <a:lnTo>
                  <a:pt x="36817" y="84204"/>
                </a:lnTo>
                <a:lnTo>
                  <a:pt x="36452" y="89871"/>
                </a:lnTo>
                <a:lnTo>
                  <a:pt x="36209" y="95633"/>
                </a:lnTo>
                <a:lnTo>
                  <a:pt x="35053" y="101458"/>
                </a:lnTo>
                <a:lnTo>
                  <a:pt x="33290" y="107326"/>
                </a:lnTo>
                <a:lnTo>
                  <a:pt x="31121" y="113223"/>
                </a:lnTo>
                <a:lnTo>
                  <a:pt x="29674" y="119138"/>
                </a:lnTo>
                <a:lnTo>
                  <a:pt x="28710" y="125066"/>
                </a:lnTo>
                <a:lnTo>
                  <a:pt x="28068" y="131003"/>
                </a:lnTo>
                <a:lnTo>
                  <a:pt x="26646" y="135952"/>
                </a:lnTo>
                <a:lnTo>
                  <a:pt x="24705" y="140244"/>
                </a:lnTo>
                <a:lnTo>
                  <a:pt x="22418" y="144098"/>
                </a:lnTo>
                <a:lnTo>
                  <a:pt x="20893" y="147659"/>
                </a:lnTo>
                <a:lnTo>
                  <a:pt x="19876" y="151026"/>
                </a:lnTo>
                <a:lnTo>
                  <a:pt x="19199" y="154262"/>
                </a:lnTo>
                <a:lnTo>
                  <a:pt x="17753" y="157412"/>
                </a:lnTo>
                <a:lnTo>
                  <a:pt x="15797" y="160504"/>
                </a:lnTo>
                <a:lnTo>
                  <a:pt x="13499" y="163557"/>
                </a:lnTo>
                <a:lnTo>
                  <a:pt x="11967" y="166585"/>
                </a:lnTo>
                <a:lnTo>
                  <a:pt x="10946" y="169596"/>
                </a:lnTo>
                <a:lnTo>
                  <a:pt x="10265" y="172595"/>
                </a:lnTo>
                <a:lnTo>
                  <a:pt x="8818" y="174595"/>
                </a:lnTo>
                <a:lnTo>
                  <a:pt x="6860" y="175928"/>
                </a:lnTo>
                <a:lnTo>
                  <a:pt x="1326" y="178067"/>
                </a:lnTo>
                <a:lnTo>
                  <a:pt x="873" y="177251"/>
                </a:lnTo>
                <a:lnTo>
                  <a:pt x="233" y="172353"/>
                </a:lnTo>
                <a:lnTo>
                  <a:pt x="18" y="167550"/>
                </a:lnTo>
                <a:lnTo>
                  <a:pt x="0" y="165278"/>
                </a:lnTo>
                <a:lnTo>
                  <a:pt x="981" y="162771"/>
                </a:lnTo>
                <a:lnTo>
                  <a:pt x="4720" y="157340"/>
                </a:lnTo>
                <a:lnTo>
                  <a:pt x="6114" y="153511"/>
                </a:lnTo>
                <a:lnTo>
                  <a:pt x="7045" y="148974"/>
                </a:lnTo>
                <a:lnTo>
                  <a:pt x="7664" y="143964"/>
                </a:lnTo>
                <a:lnTo>
                  <a:pt x="9070" y="139632"/>
                </a:lnTo>
                <a:lnTo>
                  <a:pt x="11001" y="135752"/>
                </a:lnTo>
                <a:lnTo>
                  <a:pt x="13282" y="132174"/>
                </a:lnTo>
                <a:lnTo>
                  <a:pt x="15796" y="127803"/>
                </a:lnTo>
                <a:lnTo>
                  <a:pt x="21237" y="117655"/>
                </a:lnTo>
                <a:lnTo>
                  <a:pt x="25072" y="113164"/>
                </a:lnTo>
                <a:lnTo>
                  <a:pt x="29615" y="109177"/>
                </a:lnTo>
                <a:lnTo>
                  <a:pt x="34631" y="105527"/>
                </a:lnTo>
                <a:lnTo>
                  <a:pt x="38967" y="101109"/>
                </a:lnTo>
                <a:lnTo>
                  <a:pt x="42852" y="96180"/>
                </a:lnTo>
                <a:lnTo>
                  <a:pt x="46435" y="90909"/>
                </a:lnTo>
                <a:lnTo>
                  <a:pt x="49816" y="86403"/>
                </a:lnTo>
                <a:lnTo>
                  <a:pt x="53065" y="82407"/>
                </a:lnTo>
                <a:lnTo>
                  <a:pt x="56223" y="78750"/>
                </a:lnTo>
                <a:lnTo>
                  <a:pt x="60316" y="74329"/>
                </a:lnTo>
                <a:lnTo>
                  <a:pt x="74573" y="59617"/>
                </a:lnTo>
                <a:lnTo>
                  <a:pt x="82125" y="51962"/>
                </a:lnTo>
                <a:lnTo>
                  <a:pt x="86523" y="48532"/>
                </a:lnTo>
                <a:lnTo>
                  <a:pt x="91441" y="45253"/>
                </a:lnTo>
                <a:lnTo>
                  <a:pt x="96707" y="42075"/>
                </a:lnTo>
                <a:lnTo>
                  <a:pt x="102203" y="39957"/>
                </a:lnTo>
                <a:lnTo>
                  <a:pt x="107854" y="38544"/>
                </a:lnTo>
                <a:lnTo>
                  <a:pt x="113608" y="37602"/>
                </a:lnTo>
                <a:lnTo>
                  <a:pt x="119431" y="35982"/>
                </a:lnTo>
                <a:lnTo>
                  <a:pt x="125299" y="33910"/>
                </a:lnTo>
                <a:lnTo>
                  <a:pt x="131198" y="31536"/>
                </a:lnTo>
                <a:lnTo>
                  <a:pt x="137117" y="29954"/>
                </a:lnTo>
                <a:lnTo>
                  <a:pt x="143050" y="28899"/>
                </a:lnTo>
                <a:lnTo>
                  <a:pt x="148991" y="28196"/>
                </a:lnTo>
                <a:lnTo>
                  <a:pt x="154939" y="27727"/>
                </a:lnTo>
                <a:lnTo>
                  <a:pt x="160890" y="27414"/>
                </a:lnTo>
                <a:lnTo>
                  <a:pt x="166844" y="27206"/>
                </a:lnTo>
                <a:lnTo>
                  <a:pt x="171807" y="28060"/>
                </a:lnTo>
                <a:lnTo>
                  <a:pt x="176109" y="29620"/>
                </a:lnTo>
                <a:lnTo>
                  <a:pt x="179970" y="31653"/>
                </a:lnTo>
                <a:lnTo>
                  <a:pt x="184531" y="33009"/>
                </a:lnTo>
                <a:lnTo>
                  <a:pt x="189558" y="33912"/>
                </a:lnTo>
                <a:lnTo>
                  <a:pt x="194896" y="34514"/>
                </a:lnTo>
                <a:lnTo>
                  <a:pt x="199448" y="35908"/>
                </a:lnTo>
                <a:lnTo>
                  <a:pt x="203475" y="37829"/>
                </a:lnTo>
                <a:lnTo>
                  <a:pt x="207154" y="40102"/>
                </a:lnTo>
                <a:lnTo>
                  <a:pt x="209606" y="42610"/>
                </a:lnTo>
                <a:lnTo>
                  <a:pt x="211241" y="45274"/>
                </a:lnTo>
                <a:lnTo>
                  <a:pt x="212331" y="48042"/>
                </a:lnTo>
                <a:lnTo>
                  <a:pt x="214051" y="51872"/>
                </a:lnTo>
                <a:lnTo>
                  <a:pt x="218611" y="61419"/>
                </a:lnTo>
                <a:lnTo>
                  <a:pt x="220224" y="65751"/>
                </a:lnTo>
                <a:lnTo>
                  <a:pt x="221299" y="69631"/>
                </a:lnTo>
                <a:lnTo>
                  <a:pt x="222016" y="73210"/>
                </a:lnTo>
                <a:lnTo>
                  <a:pt x="222494" y="77580"/>
                </a:lnTo>
                <a:lnTo>
                  <a:pt x="222813" y="82478"/>
                </a:lnTo>
                <a:lnTo>
                  <a:pt x="223025" y="87728"/>
                </a:lnTo>
                <a:lnTo>
                  <a:pt x="223261" y="98852"/>
                </a:lnTo>
                <a:lnTo>
                  <a:pt x="223324" y="104597"/>
                </a:lnTo>
                <a:lnTo>
                  <a:pt x="222373" y="109419"/>
                </a:lnTo>
                <a:lnTo>
                  <a:pt x="220746" y="113626"/>
                </a:lnTo>
                <a:lnTo>
                  <a:pt x="218668" y="117423"/>
                </a:lnTo>
                <a:lnTo>
                  <a:pt x="210997" y="132247"/>
                </a:lnTo>
                <a:lnTo>
                  <a:pt x="209188" y="136782"/>
                </a:lnTo>
                <a:lnTo>
                  <a:pt x="207983" y="140797"/>
                </a:lnTo>
                <a:lnTo>
                  <a:pt x="207179" y="144466"/>
                </a:lnTo>
                <a:lnTo>
                  <a:pt x="205650" y="147905"/>
                </a:lnTo>
                <a:lnTo>
                  <a:pt x="203637" y="151189"/>
                </a:lnTo>
                <a:lnTo>
                  <a:pt x="201302" y="154371"/>
                </a:lnTo>
                <a:lnTo>
                  <a:pt x="199746" y="157484"/>
                </a:lnTo>
                <a:lnTo>
                  <a:pt x="198708" y="160552"/>
                </a:lnTo>
                <a:lnTo>
                  <a:pt x="196632" y="1696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Annotation108"/>
          <p:cNvSpPr/>
          <p:nvPr/>
        </p:nvSpPr>
        <p:spPr>
          <a:xfrm>
            <a:off x="4411504" y="2911124"/>
            <a:ext cx="285639" cy="293237"/>
          </a:xfrm>
          <a:custGeom>
            <a:avLst/>
            <a:gdLst/>
            <a:ahLst/>
            <a:cxnLst/>
            <a:rect l="0" t="0" r="0" b="0"/>
            <a:pathLst>
              <a:path w="285639" h="293237">
                <a:moveTo>
                  <a:pt x="160496" y="178548"/>
                </a:moveTo>
                <a:lnTo>
                  <a:pt x="160496" y="173807"/>
                </a:lnTo>
                <a:lnTo>
                  <a:pt x="159503" y="172411"/>
                </a:lnTo>
                <a:lnTo>
                  <a:pt x="157848" y="171480"/>
                </a:lnTo>
                <a:lnTo>
                  <a:pt x="152799" y="169986"/>
                </a:lnTo>
                <a:lnTo>
                  <a:pt x="143969" y="169651"/>
                </a:lnTo>
                <a:lnTo>
                  <a:pt x="99123" y="169618"/>
                </a:lnTo>
                <a:lnTo>
                  <a:pt x="94749" y="170610"/>
                </a:lnTo>
                <a:lnTo>
                  <a:pt x="87240" y="174359"/>
                </a:lnTo>
                <a:lnTo>
                  <a:pt x="80592" y="179332"/>
                </a:lnTo>
                <a:lnTo>
                  <a:pt x="73333" y="184849"/>
                </a:lnTo>
                <a:lnTo>
                  <a:pt x="68616" y="187710"/>
                </a:lnTo>
                <a:lnTo>
                  <a:pt x="63485" y="190609"/>
                </a:lnTo>
                <a:lnTo>
                  <a:pt x="55135" y="193830"/>
                </a:lnTo>
                <a:lnTo>
                  <a:pt x="51518" y="194689"/>
                </a:lnTo>
                <a:lnTo>
                  <a:pt x="48113" y="197246"/>
                </a:lnTo>
                <a:lnTo>
                  <a:pt x="41681" y="205379"/>
                </a:lnTo>
                <a:lnTo>
                  <a:pt x="35511" y="212962"/>
                </a:lnTo>
                <a:lnTo>
                  <a:pt x="29459" y="219640"/>
                </a:lnTo>
                <a:lnTo>
                  <a:pt x="23458" y="225915"/>
                </a:lnTo>
                <a:lnTo>
                  <a:pt x="17480" y="234657"/>
                </a:lnTo>
                <a:lnTo>
                  <a:pt x="14495" y="239767"/>
                </a:lnTo>
                <a:lnTo>
                  <a:pt x="11179" y="248090"/>
                </a:lnTo>
                <a:lnTo>
                  <a:pt x="10294" y="251698"/>
                </a:lnTo>
                <a:lnTo>
                  <a:pt x="6663" y="258353"/>
                </a:lnTo>
                <a:lnTo>
                  <a:pt x="4304" y="261517"/>
                </a:lnTo>
                <a:lnTo>
                  <a:pt x="1683" y="267678"/>
                </a:lnTo>
                <a:lnTo>
                  <a:pt x="207" y="276725"/>
                </a:lnTo>
                <a:lnTo>
                  <a:pt x="0" y="279718"/>
                </a:lnTo>
                <a:lnTo>
                  <a:pt x="855" y="281713"/>
                </a:lnTo>
                <a:lnTo>
                  <a:pt x="2419" y="283043"/>
                </a:lnTo>
                <a:lnTo>
                  <a:pt x="4454" y="283930"/>
                </a:lnTo>
                <a:lnTo>
                  <a:pt x="12065" y="289919"/>
                </a:lnTo>
                <a:lnTo>
                  <a:pt x="14858" y="291490"/>
                </a:lnTo>
                <a:lnTo>
                  <a:pt x="20611" y="293236"/>
                </a:lnTo>
                <a:lnTo>
                  <a:pt x="23535" y="292710"/>
                </a:lnTo>
                <a:lnTo>
                  <a:pt x="32397" y="288221"/>
                </a:lnTo>
                <a:lnTo>
                  <a:pt x="38338" y="286822"/>
                </a:lnTo>
                <a:lnTo>
                  <a:pt x="46939" y="283555"/>
                </a:lnTo>
                <a:lnTo>
                  <a:pt x="52013" y="281295"/>
                </a:lnTo>
                <a:lnTo>
                  <a:pt x="62949" y="276138"/>
                </a:lnTo>
                <a:lnTo>
                  <a:pt x="68646" y="273373"/>
                </a:lnTo>
                <a:lnTo>
                  <a:pt x="73438" y="270538"/>
                </a:lnTo>
                <a:lnTo>
                  <a:pt x="81410" y="264742"/>
                </a:lnTo>
                <a:lnTo>
                  <a:pt x="85920" y="260815"/>
                </a:lnTo>
                <a:lnTo>
                  <a:pt x="90913" y="256213"/>
                </a:lnTo>
                <a:lnTo>
                  <a:pt x="96228" y="251161"/>
                </a:lnTo>
                <a:lnTo>
                  <a:pt x="101759" y="246800"/>
                </a:lnTo>
                <a:lnTo>
                  <a:pt x="107432" y="242901"/>
                </a:lnTo>
                <a:lnTo>
                  <a:pt x="113201" y="239309"/>
                </a:lnTo>
                <a:lnTo>
                  <a:pt x="118040" y="234930"/>
                </a:lnTo>
                <a:lnTo>
                  <a:pt x="122260" y="230027"/>
                </a:lnTo>
                <a:lnTo>
                  <a:pt x="126066" y="224774"/>
                </a:lnTo>
                <a:lnTo>
                  <a:pt x="130589" y="219287"/>
                </a:lnTo>
                <a:lnTo>
                  <a:pt x="135592" y="213645"/>
                </a:lnTo>
                <a:lnTo>
                  <a:pt x="146448" y="202084"/>
                </a:lnTo>
                <a:lnTo>
                  <a:pt x="157895" y="190331"/>
                </a:lnTo>
                <a:lnTo>
                  <a:pt x="162735" y="183427"/>
                </a:lnTo>
                <a:lnTo>
                  <a:pt x="166955" y="175847"/>
                </a:lnTo>
                <a:lnTo>
                  <a:pt x="170762" y="167818"/>
                </a:lnTo>
                <a:lnTo>
                  <a:pt x="175286" y="160480"/>
                </a:lnTo>
                <a:lnTo>
                  <a:pt x="180289" y="153604"/>
                </a:lnTo>
                <a:lnTo>
                  <a:pt x="185610" y="147036"/>
                </a:lnTo>
                <a:lnTo>
                  <a:pt x="190152" y="140673"/>
                </a:lnTo>
                <a:lnTo>
                  <a:pt x="194172" y="134446"/>
                </a:lnTo>
                <a:lnTo>
                  <a:pt x="197846" y="128311"/>
                </a:lnTo>
                <a:lnTo>
                  <a:pt x="201288" y="122236"/>
                </a:lnTo>
                <a:lnTo>
                  <a:pt x="207762" y="110195"/>
                </a:lnTo>
                <a:lnTo>
                  <a:pt x="216991" y="92259"/>
                </a:lnTo>
                <a:lnTo>
                  <a:pt x="221004" y="86296"/>
                </a:lnTo>
                <a:lnTo>
                  <a:pt x="225667" y="80335"/>
                </a:lnTo>
                <a:lnTo>
                  <a:pt x="230761" y="74378"/>
                </a:lnTo>
                <a:lnTo>
                  <a:pt x="235152" y="69414"/>
                </a:lnTo>
                <a:lnTo>
                  <a:pt x="242677" y="61252"/>
                </a:lnTo>
                <a:lnTo>
                  <a:pt x="246075" y="56694"/>
                </a:lnTo>
                <a:lnTo>
                  <a:pt x="249334" y="51672"/>
                </a:lnTo>
                <a:lnTo>
                  <a:pt x="252499" y="46339"/>
                </a:lnTo>
                <a:lnTo>
                  <a:pt x="258666" y="37767"/>
                </a:lnTo>
                <a:lnTo>
                  <a:pt x="264716" y="30651"/>
                </a:lnTo>
                <a:lnTo>
                  <a:pt x="270716" y="24180"/>
                </a:lnTo>
                <a:lnTo>
                  <a:pt x="272714" y="21066"/>
                </a:lnTo>
                <a:lnTo>
                  <a:pt x="276518" y="11942"/>
                </a:lnTo>
                <a:lnTo>
                  <a:pt x="282502" y="3947"/>
                </a:lnTo>
                <a:lnTo>
                  <a:pt x="285612" y="0"/>
                </a:lnTo>
                <a:lnTo>
                  <a:pt x="285638" y="4708"/>
                </a:lnTo>
                <a:lnTo>
                  <a:pt x="284648" y="7092"/>
                </a:lnTo>
                <a:lnTo>
                  <a:pt x="279502" y="15188"/>
                </a:lnTo>
                <a:lnTo>
                  <a:pt x="277951" y="20946"/>
                </a:lnTo>
                <a:lnTo>
                  <a:pt x="274612" y="29459"/>
                </a:lnTo>
                <a:lnTo>
                  <a:pt x="272331" y="34506"/>
                </a:lnTo>
                <a:lnTo>
                  <a:pt x="267148" y="45407"/>
                </a:lnTo>
                <a:lnTo>
                  <a:pt x="246874" y="86321"/>
                </a:lnTo>
                <a:lnTo>
                  <a:pt x="244900" y="92259"/>
                </a:lnTo>
                <a:lnTo>
                  <a:pt x="243584" y="98201"/>
                </a:lnTo>
                <a:lnTo>
                  <a:pt x="242706" y="104148"/>
                </a:lnTo>
                <a:lnTo>
                  <a:pt x="241128" y="110096"/>
                </a:lnTo>
                <a:lnTo>
                  <a:pt x="239082" y="116046"/>
                </a:lnTo>
                <a:lnTo>
                  <a:pt x="236725" y="121997"/>
                </a:lnTo>
                <a:lnTo>
                  <a:pt x="234161" y="127949"/>
                </a:lnTo>
                <a:lnTo>
                  <a:pt x="228663" y="139854"/>
                </a:lnTo>
                <a:lnTo>
                  <a:pt x="225806" y="146799"/>
                </a:lnTo>
                <a:lnTo>
                  <a:pt x="222909" y="154405"/>
                </a:lnTo>
                <a:lnTo>
                  <a:pt x="219983" y="162453"/>
                </a:lnTo>
                <a:lnTo>
                  <a:pt x="217040" y="169802"/>
                </a:lnTo>
                <a:lnTo>
                  <a:pt x="214084" y="176686"/>
                </a:lnTo>
                <a:lnTo>
                  <a:pt x="211120" y="183260"/>
                </a:lnTo>
                <a:lnTo>
                  <a:pt x="209145" y="189626"/>
                </a:lnTo>
                <a:lnTo>
                  <a:pt x="207828" y="195856"/>
                </a:lnTo>
                <a:lnTo>
                  <a:pt x="206950" y="201993"/>
                </a:lnTo>
                <a:lnTo>
                  <a:pt x="205372" y="208068"/>
                </a:lnTo>
                <a:lnTo>
                  <a:pt x="203325" y="214103"/>
                </a:lnTo>
                <a:lnTo>
                  <a:pt x="200968" y="220111"/>
                </a:lnTo>
                <a:lnTo>
                  <a:pt x="199396" y="226100"/>
                </a:lnTo>
                <a:lnTo>
                  <a:pt x="198349" y="232077"/>
                </a:lnTo>
                <a:lnTo>
                  <a:pt x="197651" y="238047"/>
                </a:lnTo>
                <a:lnTo>
                  <a:pt x="197185" y="244011"/>
                </a:lnTo>
                <a:lnTo>
                  <a:pt x="196875" y="249971"/>
                </a:lnTo>
                <a:lnTo>
                  <a:pt x="196438" y="265195"/>
                </a:lnTo>
                <a:lnTo>
                  <a:pt x="196254" y="27677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Annotation109"/>
          <p:cNvSpPr/>
          <p:nvPr/>
        </p:nvSpPr>
        <p:spPr>
          <a:xfrm>
            <a:off x="4724017" y="3071845"/>
            <a:ext cx="142986" cy="116054"/>
          </a:xfrm>
          <a:custGeom>
            <a:avLst/>
            <a:gdLst/>
            <a:ahLst/>
            <a:cxnLst/>
            <a:rect l="0" t="0" r="0" b="0"/>
            <a:pathLst>
              <a:path w="142986" h="116054">
                <a:moveTo>
                  <a:pt x="98287" y="8897"/>
                </a:moveTo>
                <a:lnTo>
                  <a:pt x="98287" y="1209"/>
                </a:lnTo>
                <a:lnTo>
                  <a:pt x="97295" y="795"/>
                </a:lnTo>
                <a:lnTo>
                  <a:pt x="93542" y="335"/>
                </a:lnTo>
                <a:lnTo>
                  <a:pt x="89183" y="40"/>
                </a:lnTo>
                <a:lnTo>
                  <a:pt x="84971" y="0"/>
                </a:lnTo>
                <a:lnTo>
                  <a:pt x="82456" y="981"/>
                </a:lnTo>
                <a:lnTo>
                  <a:pt x="79787" y="2628"/>
                </a:lnTo>
                <a:lnTo>
                  <a:pt x="77015" y="4717"/>
                </a:lnTo>
                <a:lnTo>
                  <a:pt x="74173" y="6111"/>
                </a:lnTo>
                <a:lnTo>
                  <a:pt x="71285" y="7039"/>
                </a:lnTo>
                <a:lnTo>
                  <a:pt x="68366" y="7659"/>
                </a:lnTo>
                <a:lnTo>
                  <a:pt x="65428" y="9063"/>
                </a:lnTo>
                <a:lnTo>
                  <a:pt x="62475" y="10992"/>
                </a:lnTo>
                <a:lnTo>
                  <a:pt x="59514" y="13271"/>
                </a:lnTo>
                <a:lnTo>
                  <a:pt x="56546" y="15781"/>
                </a:lnTo>
                <a:lnTo>
                  <a:pt x="53574" y="18447"/>
                </a:lnTo>
                <a:lnTo>
                  <a:pt x="50600" y="21217"/>
                </a:lnTo>
                <a:lnTo>
                  <a:pt x="47624" y="23064"/>
                </a:lnTo>
                <a:lnTo>
                  <a:pt x="44646" y="24295"/>
                </a:lnTo>
                <a:lnTo>
                  <a:pt x="41668" y="25115"/>
                </a:lnTo>
                <a:lnTo>
                  <a:pt x="38689" y="26654"/>
                </a:lnTo>
                <a:lnTo>
                  <a:pt x="35710" y="28673"/>
                </a:lnTo>
                <a:lnTo>
                  <a:pt x="32731" y="31011"/>
                </a:lnTo>
                <a:lnTo>
                  <a:pt x="29751" y="34554"/>
                </a:lnTo>
                <a:lnTo>
                  <a:pt x="26772" y="38900"/>
                </a:lnTo>
                <a:lnTo>
                  <a:pt x="23792" y="43782"/>
                </a:lnTo>
                <a:lnTo>
                  <a:pt x="20812" y="48029"/>
                </a:lnTo>
                <a:lnTo>
                  <a:pt x="17832" y="51852"/>
                </a:lnTo>
                <a:lnTo>
                  <a:pt x="14853" y="55393"/>
                </a:lnTo>
                <a:lnTo>
                  <a:pt x="11873" y="59738"/>
                </a:lnTo>
                <a:lnTo>
                  <a:pt x="8893" y="64619"/>
                </a:lnTo>
                <a:lnTo>
                  <a:pt x="5914" y="69857"/>
                </a:lnTo>
                <a:lnTo>
                  <a:pt x="3927" y="74342"/>
                </a:lnTo>
                <a:lnTo>
                  <a:pt x="2602" y="78324"/>
                </a:lnTo>
                <a:lnTo>
                  <a:pt x="1719" y="81971"/>
                </a:lnTo>
                <a:lnTo>
                  <a:pt x="1130" y="85394"/>
                </a:lnTo>
                <a:lnTo>
                  <a:pt x="738" y="88669"/>
                </a:lnTo>
                <a:lnTo>
                  <a:pt x="477" y="91844"/>
                </a:lnTo>
                <a:lnTo>
                  <a:pt x="302" y="94953"/>
                </a:lnTo>
                <a:lnTo>
                  <a:pt x="0" y="105325"/>
                </a:lnTo>
                <a:lnTo>
                  <a:pt x="978" y="106917"/>
                </a:lnTo>
                <a:lnTo>
                  <a:pt x="2623" y="108970"/>
                </a:lnTo>
                <a:lnTo>
                  <a:pt x="4713" y="111331"/>
                </a:lnTo>
                <a:lnTo>
                  <a:pt x="7100" y="112905"/>
                </a:lnTo>
                <a:lnTo>
                  <a:pt x="9684" y="113955"/>
                </a:lnTo>
                <a:lnTo>
                  <a:pt x="12400" y="114654"/>
                </a:lnTo>
                <a:lnTo>
                  <a:pt x="15204" y="114128"/>
                </a:lnTo>
                <a:lnTo>
                  <a:pt x="18067" y="112786"/>
                </a:lnTo>
                <a:lnTo>
                  <a:pt x="20969" y="110898"/>
                </a:lnTo>
                <a:lnTo>
                  <a:pt x="24890" y="109640"/>
                </a:lnTo>
                <a:lnTo>
                  <a:pt x="29490" y="108801"/>
                </a:lnTo>
                <a:lnTo>
                  <a:pt x="34544" y="108242"/>
                </a:lnTo>
                <a:lnTo>
                  <a:pt x="38906" y="106877"/>
                </a:lnTo>
                <a:lnTo>
                  <a:pt x="42807" y="104975"/>
                </a:lnTo>
                <a:lnTo>
                  <a:pt x="46402" y="102714"/>
                </a:lnTo>
                <a:lnTo>
                  <a:pt x="49791" y="100215"/>
                </a:lnTo>
                <a:lnTo>
                  <a:pt x="53044" y="97557"/>
                </a:lnTo>
                <a:lnTo>
                  <a:pt x="56206" y="94793"/>
                </a:lnTo>
                <a:lnTo>
                  <a:pt x="59307" y="91958"/>
                </a:lnTo>
                <a:lnTo>
                  <a:pt x="65401" y="86162"/>
                </a:lnTo>
                <a:lnTo>
                  <a:pt x="83379" y="68417"/>
                </a:lnTo>
                <a:lnTo>
                  <a:pt x="87356" y="65445"/>
                </a:lnTo>
                <a:lnTo>
                  <a:pt x="91993" y="62470"/>
                </a:lnTo>
                <a:lnTo>
                  <a:pt x="97071" y="59495"/>
                </a:lnTo>
                <a:lnTo>
                  <a:pt x="101449" y="55528"/>
                </a:lnTo>
                <a:lnTo>
                  <a:pt x="105361" y="50898"/>
                </a:lnTo>
                <a:lnTo>
                  <a:pt x="108963" y="45827"/>
                </a:lnTo>
                <a:lnTo>
                  <a:pt x="112358" y="42447"/>
                </a:lnTo>
                <a:lnTo>
                  <a:pt x="115614" y="40194"/>
                </a:lnTo>
                <a:lnTo>
                  <a:pt x="118778" y="38691"/>
                </a:lnTo>
                <a:lnTo>
                  <a:pt x="120887" y="36697"/>
                </a:lnTo>
                <a:lnTo>
                  <a:pt x="122293" y="34376"/>
                </a:lnTo>
                <a:lnTo>
                  <a:pt x="123231" y="31836"/>
                </a:lnTo>
                <a:lnTo>
                  <a:pt x="124849" y="29151"/>
                </a:lnTo>
                <a:lnTo>
                  <a:pt x="126921" y="26368"/>
                </a:lnTo>
                <a:lnTo>
                  <a:pt x="129296" y="23521"/>
                </a:lnTo>
                <a:lnTo>
                  <a:pt x="130879" y="20631"/>
                </a:lnTo>
                <a:lnTo>
                  <a:pt x="131935" y="17712"/>
                </a:lnTo>
                <a:lnTo>
                  <a:pt x="133628" y="10638"/>
                </a:lnTo>
                <a:lnTo>
                  <a:pt x="134760" y="10058"/>
                </a:lnTo>
                <a:lnTo>
                  <a:pt x="138667" y="9413"/>
                </a:lnTo>
                <a:lnTo>
                  <a:pt x="142872" y="8910"/>
                </a:lnTo>
                <a:lnTo>
                  <a:pt x="142934" y="11549"/>
                </a:lnTo>
                <a:lnTo>
                  <a:pt x="142951" y="13641"/>
                </a:lnTo>
                <a:lnTo>
                  <a:pt x="141969" y="17021"/>
                </a:lnTo>
                <a:lnTo>
                  <a:pt x="140321" y="21258"/>
                </a:lnTo>
                <a:lnTo>
                  <a:pt x="135285" y="32836"/>
                </a:lnTo>
                <a:lnTo>
                  <a:pt x="134872" y="35771"/>
                </a:lnTo>
                <a:lnTo>
                  <a:pt x="134596" y="39711"/>
                </a:lnTo>
                <a:lnTo>
                  <a:pt x="134290" y="48389"/>
                </a:lnTo>
                <a:lnTo>
                  <a:pt x="134118" y="58853"/>
                </a:lnTo>
                <a:lnTo>
                  <a:pt x="134046" y="108857"/>
                </a:lnTo>
                <a:lnTo>
                  <a:pt x="135039" y="111255"/>
                </a:lnTo>
                <a:lnTo>
                  <a:pt x="136694" y="112855"/>
                </a:lnTo>
                <a:lnTo>
                  <a:pt x="142985" y="1160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Annotation110"/>
          <p:cNvSpPr/>
          <p:nvPr/>
        </p:nvSpPr>
        <p:spPr>
          <a:xfrm>
            <a:off x="4947457" y="3089672"/>
            <a:ext cx="26819" cy="116087"/>
          </a:xfrm>
          <a:custGeom>
            <a:avLst/>
            <a:gdLst/>
            <a:ahLst/>
            <a:cxnLst/>
            <a:rect l="0" t="0" r="0" b="0"/>
            <a:pathLst>
              <a:path w="26819" h="116087">
                <a:moveTo>
                  <a:pt x="26818" y="0"/>
                </a:moveTo>
                <a:lnTo>
                  <a:pt x="22073" y="4740"/>
                </a:lnTo>
                <a:lnTo>
                  <a:pt x="20675" y="7129"/>
                </a:lnTo>
                <a:lnTo>
                  <a:pt x="19743" y="9713"/>
                </a:lnTo>
                <a:lnTo>
                  <a:pt x="19121" y="12429"/>
                </a:lnTo>
                <a:lnTo>
                  <a:pt x="17714" y="15231"/>
                </a:lnTo>
                <a:lnTo>
                  <a:pt x="15782" y="18091"/>
                </a:lnTo>
                <a:lnTo>
                  <a:pt x="13501" y="20991"/>
                </a:lnTo>
                <a:lnTo>
                  <a:pt x="11980" y="23915"/>
                </a:lnTo>
                <a:lnTo>
                  <a:pt x="10967" y="26858"/>
                </a:lnTo>
                <a:lnTo>
                  <a:pt x="10291" y="29811"/>
                </a:lnTo>
                <a:lnTo>
                  <a:pt x="9840" y="32773"/>
                </a:lnTo>
                <a:lnTo>
                  <a:pt x="9540" y="35739"/>
                </a:lnTo>
                <a:lnTo>
                  <a:pt x="9340" y="38709"/>
                </a:lnTo>
                <a:lnTo>
                  <a:pt x="8213" y="42673"/>
                </a:lnTo>
                <a:lnTo>
                  <a:pt x="6469" y="47300"/>
                </a:lnTo>
                <a:lnTo>
                  <a:pt x="4312" y="52369"/>
                </a:lnTo>
                <a:lnTo>
                  <a:pt x="2875" y="57733"/>
                </a:lnTo>
                <a:lnTo>
                  <a:pt x="1916" y="63293"/>
                </a:lnTo>
                <a:lnTo>
                  <a:pt x="1277" y="68985"/>
                </a:lnTo>
                <a:lnTo>
                  <a:pt x="852" y="73771"/>
                </a:lnTo>
                <a:lnTo>
                  <a:pt x="568" y="77954"/>
                </a:lnTo>
                <a:lnTo>
                  <a:pt x="379" y="81735"/>
                </a:lnTo>
                <a:lnTo>
                  <a:pt x="168" y="88582"/>
                </a:lnTo>
                <a:lnTo>
                  <a:pt x="22" y="104085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Annotation111"/>
          <p:cNvSpPr/>
          <p:nvPr/>
        </p:nvSpPr>
        <p:spPr>
          <a:xfrm>
            <a:off x="4956396" y="3071812"/>
            <a:ext cx="98335" cy="98228"/>
          </a:xfrm>
          <a:custGeom>
            <a:avLst/>
            <a:gdLst/>
            <a:ahLst/>
            <a:cxnLst/>
            <a:rect l="0" t="0" r="0" b="0"/>
            <a:pathLst>
              <a:path w="98335" h="98228">
                <a:moveTo>
                  <a:pt x="0" y="98227"/>
                </a:moveTo>
                <a:lnTo>
                  <a:pt x="0" y="85798"/>
                </a:lnTo>
                <a:lnTo>
                  <a:pt x="993" y="82996"/>
                </a:lnTo>
                <a:lnTo>
                  <a:pt x="2648" y="80135"/>
                </a:lnTo>
                <a:lnTo>
                  <a:pt x="4745" y="77236"/>
                </a:lnTo>
                <a:lnTo>
                  <a:pt x="6144" y="74311"/>
                </a:lnTo>
                <a:lnTo>
                  <a:pt x="7076" y="71369"/>
                </a:lnTo>
                <a:lnTo>
                  <a:pt x="7698" y="68416"/>
                </a:lnTo>
                <a:lnTo>
                  <a:pt x="9104" y="66446"/>
                </a:lnTo>
                <a:lnTo>
                  <a:pt x="11036" y="65134"/>
                </a:lnTo>
                <a:lnTo>
                  <a:pt x="13317" y="64258"/>
                </a:lnTo>
                <a:lnTo>
                  <a:pt x="14838" y="62683"/>
                </a:lnTo>
                <a:lnTo>
                  <a:pt x="15852" y="60640"/>
                </a:lnTo>
                <a:lnTo>
                  <a:pt x="16527" y="58286"/>
                </a:lnTo>
                <a:lnTo>
                  <a:pt x="17971" y="55725"/>
                </a:lnTo>
                <a:lnTo>
                  <a:pt x="19927" y="53025"/>
                </a:lnTo>
                <a:lnTo>
                  <a:pt x="22224" y="50233"/>
                </a:lnTo>
                <a:lnTo>
                  <a:pt x="24749" y="47379"/>
                </a:lnTo>
                <a:lnTo>
                  <a:pt x="30203" y="41563"/>
                </a:lnTo>
                <a:lnTo>
                  <a:pt x="44751" y="26775"/>
                </a:lnTo>
                <a:lnTo>
                  <a:pt x="47713" y="23803"/>
                </a:lnTo>
                <a:lnTo>
                  <a:pt x="50681" y="21822"/>
                </a:lnTo>
                <a:lnTo>
                  <a:pt x="53653" y="20501"/>
                </a:lnTo>
                <a:lnTo>
                  <a:pt x="56627" y="19621"/>
                </a:lnTo>
                <a:lnTo>
                  <a:pt x="59604" y="18041"/>
                </a:lnTo>
                <a:lnTo>
                  <a:pt x="62581" y="15997"/>
                </a:lnTo>
                <a:lnTo>
                  <a:pt x="65559" y="13641"/>
                </a:lnTo>
                <a:lnTo>
                  <a:pt x="68538" y="12071"/>
                </a:lnTo>
                <a:lnTo>
                  <a:pt x="71517" y="11024"/>
                </a:lnTo>
                <a:lnTo>
                  <a:pt x="74497" y="10326"/>
                </a:lnTo>
                <a:lnTo>
                  <a:pt x="77476" y="8868"/>
                </a:lnTo>
                <a:lnTo>
                  <a:pt x="80455" y="6905"/>
                </a:lnTo>
                <a:lnTo>
                  <a:pt x="83436" y="4603"/>
                </a:lnTo>
                <a:lnTo>
                  <a:pt x="86415" y="3069"/>
                </a:lnTo>
                <a:lnTo>
                  <a:pt x="89395" y="2046"/>
                </a:lnTo>
                <a:lnTo>
                  <a:pt x="983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Annotation112"/>
          <p:cNvSpPr/>
          <p:nvPr/>
        </p:nvSpPr>
        <p:spPr>
          <a:xfrm>
            <a:off x="5076749" y="3080742"/>
            <a:ext cx="156771" cy="124981"/>
          </a:xfrm>
          <a:custGeom>
            <a:avLst/>
            <a:gdLst/>
            <a:ahLst/>
            <a:cxnLst/>
            <a:rect l="0" t="0" r="0" b="0"/>
            <a:pathLst>
              <a:path w="156771" h="124981">
                <a:moveTo>
                  <a:pt x="156770" y="0"/>
                </a:moveTo>
                <a:lnTo>
                  <a:pt x="101385" y="0"/>
                </a:lnTo>
                <a:lnTo>
                  <a:pt x="97002" y="992"/>
                </a:lnTo>
                <a:lnTo>
                  <a:pt x="92093" y="2646"/>
                </a:lnTo>
                <a:lnTo>
                  <a:pt x="86834" y="4741"/>
                </a:lnTo>
                <a:lnTo>
                  <a:pt x="82335" y="6137"/>
                </a:lnTo>
                <a:lnTo>
                  <a:pt x="78341" y="7068"/>
                </a:lnTo>
                <a:lnTo>
                  <a:pt x="74686" y="7688"/>
                </a:lnTo>
                <a:lnTo>
                  <a:pt x="71256" y="9094"/>
                </a:lnTo>
                <a:lnTo>
                  <a:pt x="67976" y="11024"/>
                </a:lnTo>
                <a:lnTo>
                  <a:pt x="64796" y="13302"/>
                </a:lnTo>
                <a:lnTo>
                  <a:pt x="60690" y="15814"/>
                </a:lnTo>
                <a:lnTo>
                  <a:pt x="55965" y="18480"/>
                </a:lnTo>
                <a:lnTo>
                  <a:pt x="50829" y="21250"/>
                </a:lnTo>
                <a:lnTo>
                  <a:pt x="46412" y="25081"/>
                </a:lnTo>
                <a:lnTo>
                  <a:pt x="42474" y="29619"/>
                </a:lnTo>
                <a:lnTo>
                  <a:pt x="38855" y="34629"/>
                </a:lnTo>
                <a:lnTo>
                  <a:pt x="35449" y="38961"/>
                </a:lnTo>
                <a:lnTo>
                  <a:pt x="32186" y="42841"/>
                </a:lnTo>
                <a:lnTo>
                  <a:pt x="29017" y="46420"/>
                </a:lnTo>
                <a:lnTo>
                  <a:pt x="22846" y="53043"/>
                </a:lnTo>
                <a:lnTo>
                  <a:pt x="10793" y="65379"/>
                </a:lnTo>
                <a:lnTo>
                  <a:pt x="8794" y="68391"/>
                </a:lnTo>
                <a:lnTo>
                  <a:pt x="7464" y="71391"/>
                </a:lnTo>
                <a:lnTo>
                  <a:pt x="6576" y="74383"/>
                </a:lnTo>
                <a:lnTo>
                  <a:pt x="4990" y="77370"/>
                </a:lnTo>
                <a:lnTo>
                  <a:pt x="2940" y="80353"/>
                </a:lnTo>
                <a:lnTo>
                  <a:pt x="580" y="83335"/>
                </a:lnTo>
                <a:lnTo>
                  <a:pt x="0" y="86314"/>
                </a:lnTo>
                <a:lnTo>
                  <a:pt x="607" y="89293"/>
                </a:lnTo>
                <a:lnTo>
                  <a:pt x="2005" y="92271"/>
                </a:lnTo>
                <a:lnTo>
                  <a:pt x="2936" y="95248"/>
                </a:lnTo>
                <a:lnTo>
                  <a:pt x="3558" y="98226"/>
                </a:lnTo>
                <a:lnTo>
                  <a:pt x="3971" y="101203"/>
                </a:lnTo>
                <a:lnTo>
                  <a:pt x="5241" y="104179"/>
                </a:lnTo>
                <a:lnTo>
                  <a:pt x="7081" y="107156"/>
                </a:lnTo>
                <a:lnTo>
                  <a:pt x="9300" y="110133"/>
                </a:lnTo>
                <a:lnTo>
                  <a:pt x="11773" y="112117"/>
                </a:lnTo>
                <a:lnTo>
                  <a:pt x="14415" y="113440"/>
                </a:lnTo>
                <a:lnTo>
                  <a:pt x="17170" y="114322"/>
                </a:lnTo>
                <a:lnTo>
                  <a:pt x="19999" y="115902"/>
                </a:lnTo>
                <a:lnTo>
                  <a:pt x="22878" y="117948"/>
                </a:lnTo>
                <a:lnTo>
                  <a:pt x="25791" y="120304"/>
                </a:lnTo>
                <a:lnTo>
                  <a:pt x="28727" y="121875"/>
                </a:lnTo>
                <a:lnTo>
                  <a:pt x="31677" y="122922"/>
                </a:lnTo>
                <a:lnTo>
                  <a:pt x="34637" y="123620"/>
                </a:lnTo>
                <a:lnTo>
                  <a:pt x="38597" y="124085"/>
                </a:lnTo>
                <a:lnTo>
                  <a:pt x="43223" y="124396"/>
                </a:lnTo>
                <a:lnTo>
                  <a:pt x="52669" y="124740"/>
                </a:lnTo>
                <a:lnTo>
                  <a:pt x="63569" y="124934"/>
                </a:lnTo>
                <a:lnTo>
                  <a:pt x="69988" y="124980"/>
                </a:lnTo>
                <a:lnTo>
                  <a:pt x="74084" y="123999"/>
                </a:lnTo>
                <a:lnTo>
                  <a:pt x="78801" y="122354"/>
                </a:lnTo>
                <a:lnTo>
                  <a:pt x="94194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Annotation113"/>
          <p:cNvSpPr/>
          <p:nvPr/>
        </p:nvSpPr>
        <p:spPr>
          <a:xfrm>
            <a:off x="5251399" y="2902184"/>
            <a:ext cx="107273" cy="366083"/>
          </a:xfrm>
          <a:custGeom>
            <a:avLst/>
            <a:gdLst/>
            <a:ahLst/>
            <a:cxnLst/>
            <a:rect l="0" t="0" r="0" b="0"/>
            <a:pathLst>
              <a:path w="107273" h="366083">
                <a:moveTo>
                  <a:pt x="80454" y="89261"/>
                </a:moveTo>
                <a:lnTo>
                  <a:pt x="80454" y="76832"/>
                </a:lnTo>
                <a:lnTo>
                  <a:pt x="81447" y="74030"/>
                </a:lnTo>
                <a:lnTo>
                  <a:pt x="83103" y="71170"/>
                </a:lnTo>
                <a:lnTo>
                  <a:pt x="85199" y="68271"/>
                </a:lnTo>
                <a:lnTo>
                  <a:pt x="87529" y="62404"/>
                </a:lnTo>
                <a:lnTo>
                  <a:pt x="89558" y="55497"/>
                </a:lnTo>
                <a:lnTo>
                  <a:pt x="91490" y="50876"/>
                </a:lnTo>
                <a:lnTo>
                  <a:pt x="93771" y="45812"/>
                </a:lnTo>
                <a:lnTo>
                  <a:pt x="96306" y="37539"/>
                </a:lnTo>
                <a:lnTo>
                  <a:pt x="97732" y="27303"/>
                </a:lnTo>
                <a:lnTo>
                  <a:pt x="97932" y="24144"/>
                </a:lnTo>
                <a:lnTo>
                  <a:pt x="99059" y="22037"/>
                </a:lnTo>
                <a:lnTo>
                  <a:pt x="100803" y="20633"/>
                </a:lnTo>
                <a:lnTo>
                  <a:pt x="102960" y="19696"/>
                </a:lnTo>
                <a:lnTo>
                  <a:pt x="104398" y="18080"/>
                </a:lnTo>
                <a:lnTo>
                  <a:pt x="105355" y="16010"/>
                </a:lnTo>
                <a:lnTo>
                  <a:pt x="106893" y="10300"/>
                </a:lnTo>
                <a:lnTo>
                  <a:pt x="107271" y="0"/>
                </a:lnTo>
                <a:lnTo>
                  <a:pt x="107272" y="7656"/>
                </a:lnTo>
                <a:lnTo>
                  <a:pt x="104624" y="10990"/>
                </a:lnTo>
                <a:lnTo>
                  <a:pt x="99576" y="16474"/>
                </a:lnTo>
                <a:lnTo>
                  <a:pt x="93955" y="22164"/>
                </a:lnTo>
                <a:lnTo>
                  <a:pt x="92435" y="24686"/>
                </a:lnTo>
                <a:lnTo>
                  <a:pt x="89301" y="32976"/>
                </a:lnTo>
                <a:lnTo>
                  <a:pt x="87345" y="35863"/>
                </a:lnTo>
                <a:lnTo>
                  <a:pt x="85048" y="38780"/>
                </a:lnTo>
                <a:lnTo>
                  <a:pt x="83516" y="42708"/>
                </a:lnTo>
                <a:lnTo>
                  <a:pt x="81815" y="52366"/>
                </a:lnTo>
                <a:lnTo>
                  <a:pt x="81059" y="60626"/>
                </a:lnTo>
                <a:lnTo>
                  <a:pt x="80857" y="64218"/>
                </a:lnTo>
                <a:lnTo>
                  <a:pt x="77985" y="73501"/>
                </a:lnTo>
                <a:lnTo>
                  <a:pt x="75827" y="78754"/>
                </a:lnTo>
                <a:lnTo>
                  <a:pt x="73432" y="87237"/>
                </a:lnTo>
                <a:lnTo>
                  <a:pt x="71373" y="95307"/>
                </a:lnTo>
                <a:lnTo>
                  <a:pt x="69434" y="100237"/>
                </a:lnTo>
                <a:lnTo>
                  <a:pt x="67147" y="105508"/>
                </a:lnTo>
                <a:lnTo>
                  <a:pt x="61958" y="116657"/>
                </a:lnTo>
                <a:lnTo>
                  <a:pt x="59184" y="122408"/>
                </a:lnTo>
                <a:lnTo>
                  <a:pt x="57335" y="128226"/>
                </a:lnTo>
                <a:lnTo>
                  <a:pt x="56102" y="134090"/>
                </a:lnTo>
                <a:lnTo>
                  <a:pt x="55280" y="139983"/>
                </a:lnTo>
                <a:lnTo>
                  <a:pt x="53738" y="145896"/>
                </a:lnTo>
                <a:lnTo>
                  <a:pt x="51717" y="151823"/>
                </a:lnTo>
                <a:lnTo>
                  <a:pt x="49377" y="157758"/>
                </a:lnTo>
                <a:lnTo>
                  <a:pt x="46823" y="163699"/>
                </a:lnTo>
                <a:lnTo>
                  <a:pt x="41338" y="175592"/>
                </a:lnTo>
                <a:lnTo>
                  <a:pt x="26767" y="205349"/>
                </a:lnTo>
                <a:lnTo>
                  <a:pt x="23804" y="211301"/>
                </a:lnTo>
                <a:lnTo>
                  <a:pt x="21829" y="217254"/>
                </a:lnTo>
                <a:lnTo>
                  <a:pt x="20513" y="223207"/>
                </a:lnTo>
                <a:lnTo>
                  <a:pt x="19634" y="229160"/>
                </a:lnTo>
                <a:lnTo>
                  <a:pt x="18055" y="235113"/>
                </a:lnTo>
                <a:lnTo>
                  <a:pt x="16010" y="241066"/>
                </a:lnTo>
                <a:lnTo>
                  <a:pt x="13653" y="247019"/>
                </a:lnTo>
                <a:lnTo>
                  <a:pt x="11088" y="252972"/>
                </a:lnTo>
                <a:lnTo>
                  <a:pt x="5590" y="264879"/>
                </a:lnTo>
                <a:lnTo>
                  <a:pt x="3726" y="270832"/>
                </a:lnTo>
                <a:lnTo>
                  <a:pt x="2484" y="276785"/>
                </a:lnTo>
                <a:lnTo>
                  <a:pt x="1104" y="287699"/>
                </a:lnTo>
                <a:lnTo>
                  <a:pt x="490" y="295857"/>
                </a:lnTo>
                <a:lnTo>
                  <a:pt x="218" y="305436"/>
                </a:lnTo>
                <a:lnTo>
                  <a:pt x="0" y="351162"/>
                </a:lnTo>
                <a:lnTo>
                  <a:pt x="994" y="353159"/>
                </a:lnTo>
                <a:lnTo>
                  <a:pt x="2649" y="354490"/>
                </a:lnTo>
                <a:lnTo>
                  <a:pt x="4746" y="355377"/>
                </a:lnTo>
                <a:lnTo>
                  <a:pt x="7136" y="355969"/>
                </a:lnTo>
                <a:lnTo>
                  <a:pt x="9724" y="356363"/>
                </a:lnTo>
                <a:lnTo>
                  <a:pt x="12442" y="356626"/>
                </a:lnTo>
                <a:lnTo>
                  <a:pt x="15247" y="357794"/>
                </a:lnTo>
                <a:lnTo>
                  <a:pt x="18111" y="359564"/>
                </a:lnTo>
                <a:lnTo>
                  <a:pt x="26817" y="3660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Annotation114"/>
          <p:cNvSpPr/>
          <p:nvPr/>
        </p:nvSpPr>
        <p:spPr>
          <a:xfrm>
            <a:off x="5671552" y="2911114"/>
            <a:ext cx="259212" cy="401801"/>
          </a:xfrm>
          <a:custGeom>
            <a:avLst/>
            <a:gdLst/>
            <a:ahLst/>
            <a:cxnLst/>
            <a:rect l="0" t="0" r="0" b="0"/>
            <a:pathLst>
              <a:path w="259212" h="401801">
                <a:moveTo>
                  <a:pt x="241365" y="98191"/>
                </a:moveTo>
                <a:lnTo>
                  <a:pt x="241365" y="90502"/>
                </a:lnTo>
                <a:lnTo>
                  <a:pt x="242358" y="90088"/>
                </a:lnTo>
                <a:lnTo>
                  <a:pt x="246110" y="89629"/>
                </a:lnTo>
                <a:lnTo>
                  <a:pt x="247509" y="88514"/>
                </a:lnTo>
                <a:lnTo>
                  <a:pt x="248441" y="86779"/>
                </a:lnTo>
                <a:lnTo>
                  <a:pt x="249477" y="82204"/>
                </a:lnTo>
                <a:lnTo>
                  <a:pt x="249936" y="76864"/>
                </a:lnTo>
                <a:lnTo>
                  <a:pt x="251052" y="74051"/>
                </a:lnTo>
                <a:lnTo>
                  <a:pt x="256376" y="65351"/>
                </a:lnTo>
                <a:lnTo>
                  <a:pt x="258866" y="55293"/>
                </a:lnTo>
                <a:lnTo>
                  <a:pt x="259132" y="44580"/>
                </a:lnTo>
                <a:lnTo>
                  <a:pt x="259211" y="38319"/>
                </a:lnTo>
                <a:lnTo>
                  <a:pt x="258229" y="36448"/>
                </a:lnTo>
                <a:lnTo>
                  <a:pt x="254488" y="31723"/>
                </a:lnTo>
                <a:lnTo>
                  <a:pt x="253094" y="29074"/>
                </a:lnTo>
                <a:lnTo>
                  <a:pt x="250137" y="20606"/>
                </a:lnTo>
                <a:lnTo>
                  <a:pt x="245926" y="14761"/>
                </a:lnTo>
                <a:lnTo>
                  <a:pt x="242419" y="12805"/>
                </a:lnTo>
                <a:lnTo>
                  <a:pt x="238095" y="11501"/>
                </a:lnTo>
                <a:lnTo>
                  <a:pt x="233225" y="10632"/>
                </a:lnTo>
                <a:lnTo>
                  <a:pt x="225166" y="7020"/>
                </a:lnTo>
                <a:lnTo>
                  <a:pt x="221626" y="4668"/>
                </a:lnTo>
                <a:lnTo>
                  <a:pt x="215045" y="2055"/>
                </a:lnTo>
                <a:lnTo>
                  <a:pt x="208808" y="894"/>
                </a:lnTo>
                <a:lnTo>
                  <a:pt x="202726" y="377"/>
                </a:lnTo>
                <a:lnTo>
                  <a:pt x="196712" y="148"/>
                </a:lnTo>
                <a:lnTo>
                  <a:pt x="187742" y="19"/>
                </a:lnTo>
                <a:lnTo>
                  <a:pt x="184758" y="0"/>
                </a:lnTo>
                <a:lnTo>
                  <a:pt x="180781" y="981"/>
                </a:lnTo>
                <a:lnTo>
                  <a:pt x="176145" y="2626"/>
                </a:lnTo>
                <a:lnTo>
                  <a:pt x="171066" y="4715"/>
                </a:lnTo>
                <a:lnTo>
                  <a:pt x="166688" y="7100"/>
                </a:lnTo>
                <a:lnTo>
                  <a:pt x="159174" y="12396"/>
                </a:lnTo>
                <a:lnTo>
                  <a:pt x="152524" y="18057"/>
                </a:lnTo>
                <a:lnTo>
                  <a:pt x="146257" y="23880"/>
                </a:lnTo>
                <a:lnTo>
                  <a:pt x="140161" y="29776"/>
                </a:lnTo>
                <a:lnTo>
                  <a:pt x="138138" y="32737"/>
                </a:lnTo>
                <a:lnTo>
                  <a:pt x="134297" y="41645"/>
                </a:lnTo>
                <a:lnTo>
                  <a:pt x="129879" y="47593"/>
                </a:lnTo>
                <a:lnTo>
                  <a:pt x="128303" y="51560"/>
                </a:lnTo>
                <a:lnTo>
                  <a:pt x="126553" y="61260"/>
                </a:lnTo>
                <a:lnTo>
                  <a:pt x="123126" y="72186"/>
                </a:lnTo>
                <a:lnTo>
                  <a:pt x="119286" y="83656"/>
                </a:lnTo>
                <a:lnTo>
                  <a:pt x="117579" y="95369"/>
                </a:lnTo>
                <a:lnTo>
                  <a:pt x="116820" y="107189"/>
                </a:lnTo>
                <a:lnTo>
                  <a:pt x="116483" y="119057"/>
                </a:lnTo>
                <a:lnTo>
                  <a:pt x="116229" y="160700"/>
                </a:lnTo>
                <a:lnTo>
                  <a:pt x="116224" y="166653"/>
                </a:lnTo>
                <a:lnTo>
                  <a:pt x="113569" y="178558"/>
                </a:lnTo>
                <a:lnTo>
                  <a:pt x="110071" y="190464"/>
                </a:lnTo>
                <a:lnTo>
                  <a:pt x="108517" y="202371"/>
                </a:lnTo>
                <a:lnTo>
                  <a:pt x="107826" y="214276"/>
                </a:lnTo>
                <a:lnTo>
                  <a:pt x="107519" y="226183"/>
                </a:lnTo>
                <a:lnTo>
                  <a:pt x="107284" y="273808"/>
                </a:lnTo>
                <a:lnTo>
                  <a:pt x="104629" y="285714"/>
                </a:lnTo>
                <a:lnTo>
                  <a:pt x="100138" y="297620"/>
                </a:lnTo>
                <a:lnTo>
                  <a:pt x="94832" y="309526"/>
                </a:lnTo>
                <a:lnTo>
                  <a:pt x="91811" y="318787"/>
                </a:lnTo>
                <a:lnTo>
                  <a:pt x="89475" y="327202"/>
                </a:lnTo>
                <a:lnTo>
                  <a:pt x="85126" y="337557"/>
                </a:lnTo>
                <a:lnTo>
                  <a:pt x="77094" y="349802"/>
                </a:lnTo>
                <a:lnTo>
                  <a:pt x="71346" y="359177"/>
                </a:lnTo>
                <a:lnTo>
                  <a:pt x="65480" y="368966"/>
                </a:lnTo>
                <a:lnTo>
                  <a:pt x="59563" y="376624"/>
                </a:lnTo>
                <a:lnTo>
                  <a:pt x="53622" y="383335"/>
                </a:lnTo>
                <a:lnTo>
                  <a:pt x="50647" y="386513"/>
                </a:lnTo>
                <a:lnTo>
                  <a:pt x="46677" y="389624"/>
                </a:lnTo>
                <a:lnTo>
                  <a:pt x="42044" y="392691"/>
                </a:lnTo>
                <a:lnTo>
                  <a:pt x="36969" y="395727"/>
                </a:lnTo>
                <a:lnTo>
                  <a:pt x="32592" y="397751"/>
                </a:lnTo>
                <a:lnTo>
                  <a:pt x="25080" y="400001"/>
                </a:lnTo>
                <a:lnTo>
                  <a:pt x="18431" y="401000"/>
                </a:lnTo>
                <a:lnTo>
                  <a:pt x="12165" y="401445"/>
                </a:lnTo>
                <a:lnTo>
                  <a:pt x="0" y="401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Annotation115"/>
          <p:cNvSpPr/>
          <p:nvPr/>
        </p:nvSpPr>
        <p:spPr>
          <a:xfrm>
            <a:off x="5617915" y="3098601"/>
            <a:ext cx="241366" cy="26790"/>
          </a:xfrm>
          <a:custGeom>
            <a:avLst/>
            <a:gdLst/>
            <a:ahLst/>
            <a:cxnLst/>
            <a:rect l="0" t="0" r="0" b="0"/>
            <a:pathLst>
              <a:path w="241366" h="26790">
                <a:moveTo>
                  <a:pt x="0" y="0"/>
                </a:moveTo>
                <a:lnTo>
                  <a:pt x="7698" y="0"/>
                </a:lnTo>
                <a:lnTo>
                  <a:pt x="9105" y="993"/>
                </a:lnTo>
                <a:lnTo>
                  <a:pt x="11037" y="2646"/>
                </a:lnTo>
                <a:lnTo>
                  <a:pt x="13317" y="4741"/>
                </a:lnTo>
                <a:lnTo>
                  <a:pt x="16824" y="6137"/>
                </a:lnTo>
                <a:lnTo>
                  <a:pt x="21149" y="7068"/>
                </a:lnTo>
                <a:lnTo>
                  <a:pt x="26018" y="7689"/>
                </a:lnTo>
                <a:lnTo>
                  <a:pt x="31252" y="8103"/>
                </a:lnTo>
                <a:lnTo>
                  <a:pt x="36727" y="8379"/>
                </a:lnTo>
                <a:lnTo>
                  <a:pt x="51276" y="8767"/>
                </a:lnTo>
                <a:lnTo>
                  <a:pt x="93624" y="8924"/>
                </a:lnTo>
                <a:lnTo>
                  <a:pt x="143888" y="8930"/>
                </a:lnTo>
                <a:lnTo>
                  <a:pt x="148569" y="9922"/>
                </a:lnTo>
                <a:lnTo>
                  <a:pt x="153676" y="11576"/>
                </a:lnTo>
                <a:lnTo>
                  <a:pt x="159067" y="13670"/>
                </a:lnTo>
                <a:lnTo>
                  <a:pt x="164648" y="15067"/>
                </a:lnTo>
                <a:lnTo>
                  <a:pt x="170355" y="15998"/>
                </a:lnTo>
                <a:lnTo>
                  <a:pt x="176146" y="16619"/>
                </a:lnTo>
                <a:lnTo>
                  <a:pt x="181993" y="17032"/>
                </a:lnTo>
                <a:lnTo>
                  <a:pt x="187878" y="17308"/>
                </a:lnTo>
                <a:lnTo>
                  <a:pt x="199714" y="17615"/>
                </a:lnTo>
                <a:lnTo>
                  <a:pt x="211597" y="17751"/>
                </a:lnTo>
                <a:lnTo>
                  <a:pt x="216554" y="18779"/>
                </a:lnTo>
                <a:lnTo>
                  <a:pt x="220851" y="20457"/>
                </a:lnTo>
                <a:lnTo>
                  <a:pt x="224709" y="22568"/>
                </a:lnTo>
                <a:lnTo>
                  <a:pt x="228275" y="23975"/>
                </a:lnTo>
                <a:lnTo>
                  <a:pt x="231645" y="24913"/>
                </a:lnTo>
                <a:lnTo>
                  <a:pt x="241365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Annotation116"/>
          <p:cNvSpPr/>
          <p:nvPr/>
        </p:nvSpPr>
        <p:spPr>
          <a:xfrm>
            <a:off x="5868235" y="3116493"/>
            <a:ext cx="187701" cy="142721"/>
          </a:xfrm>
          <a:custGeom>
            <a:avLst/>
            <a:gdLst/>
            <a:ahLst/>
            <a:cxnLst/>
            <a:rect l="0" t="0" r="0" b="0"/>
            <a:pathLst>
              <a:path w="187701" h="142721">
                <a:moveTo>
                  <a:pt x="116198" y="8897"/>
                </a:moveTo>
                <a:lnTo>
                  <a:pt x="108501" y="1209"/>
                </a:lnTo>
                <a:lnTo>
                  <a:pt x="105162" y="519"/>
                </a:lnTo>
                <a:lnTo>
                  <a:pt x="99670" y="77"/>
                </a:lnTo>
                <a:lnTo>
                  <a:pt x="93974" y="0"/>
                </a:lnTo>
                <a:lnTo>
                  <a:pt x="91449" y="981"/>
                </a:lnTo>
                <a:lnTo>
                  <a:pt x="82157" y="7103"/>
                </a:lnTo>
                <a:lnTo>
                  <a:pt x="77612" y="9686"/>
                </a:lnTo>
                <a:lnTo>
                  <a:pt x="72595" y="12399"/>
                </a:lnTo>
                <a:lnTo>
                  <a:pt x="68257" y="14209"/>
                </a:lnTo>
                <a:lnTo>
                  <a:pt x="64372" y="15415"/>
                </a:lnTo>
                <a:lnTo>
                  <a:pt x="60788" y="16219"/>
                </a:lnTo>
                <a:lnTo>
                  <a:pt x="56413" y="17747"/>
                </a:lnTo>
                <a:lnTo>
                  <a:pt x="51510" y="19758"/>
                </a:lnTo>
                <a:lnTo>
                  <a:pt x="46254" y="22091"/>
                </a:lnTo>
                <a:lnTo>
                  <a:pt x="40764" y="25631"/>
                </a:lnTo>
                <a:lnTo>
                  <a:pt x="35117" y="29975"/>
                </a:lnTo>
                <a:lnTo>
                  <a:pt x="29366" y="34855"/>
                </a:lnTo>
                <a:lnTo>
                  <a:pt x="24539" y="39101"/>
                </a:lnTo>
                <a:lnTo>
                  <a:pt x="16526" y="46465"/>
                </a:lnTo>
                <a:lnTo>
                  <a:pt x="6432" y="56188"/>
                </a:lnTo>
                <a:lnTo>
                  <a:pt x="4283" y="59276"/>
                </a:lnTo>
                <a:lnTo>
                  <a:pt x="2850" y="62327"/>
                </a:lnTo>
                <a:lnTo>
                  <a:pt x="1895" y="65353"/>
                </a:lnTo>
                <a:lnTo>
                  <a:pt x="1259" y="69355"/>
                </a:lnTo>
                <a:lnTo>
                  <a:pt x="834" y="74007"/>
                </a:lnTo>
                <a:lnTo>
                  <a:pt x="362" y="83476"/>
                </a:lnTo>
                <a:lnTo>
                  <a:pt x="153" y="90991"/>
                </a:lnTo>
                <a:lnTo>
                  <a:pt x="0" y="109991"/>
                </a:lnTo>
                <a:lnTo>
                  <a:pt x="989" y="113004"/>
                </a:lnTo>
                <a:lnTo>
                  <a:pt x="2641" y="116005"/>
                </a:lnTo>
                <a:lnTo>
                  <a:pt x="4736" y="118998"/>
                </a:lnTo>
                <a:lnTo>
                  <a:pt x="7125" y="121985"/>
                </a:lnTo>
                <a:lnTo>
                  <a:pt x="9711" y="124969"/>
                </a:lnTo>
                <a:lnTo>
                  <a:pt x="12429" y="127950"/>
                </a:lnTo>
                <a:lnTo>
                  <a:pt x="15233" y="129938"/>
                </a:lnTo>
                <a:lnTo>
                  <a:pt x="20999" y="132147"/>
                </a:lnTo>
                <a:lnTo>
                  <a:pt x="24920" y="133728"/>
                </a:lnTo>
                <a:lnTo>
                  <a:pt x="29521" y="135774"/>
                </a:lnTo>
                <a:lnTo>
                  <a:pt x="34575" y="138130"/>
                </a:lnTo>
                <a:lnTo>
                  <a:pt x="39930" y="139701"/>
                </a:lnTo>
                <a:lnTo>
                  <a:pt x="45488" y="140748"/>
                </a:lnTo>
                <a:lnTo>
                  <a:pt x="51178" y="141447"/>
                </a:lnTo>
                <a:lnTo>
                  <a:pt x="56960" y="141912"/>
                </a:lnTo>
                <a:lnTo>
                  <a:pt x="62799" y="142222"/>
                </a:lnTo>
                <a:lnTo>
                  <a:pt x="74586" y="142567"/>
                </a:lnTo>
                <a:lnTo>
                  <a:pt x="86447" y="142720"/>
                </a:lnTo>
                <a:lnTo>
                  <a:pt x="91398" y="141769"/>
                </a:lnTo>
                <a:lnTo>
                  <a:pt x="95691" y="140143"/>
                </a:lnTo>
                <a:lnTo>
                  <a:pt x="99548" y="138066"/>
                </a:lnTo>
                <a:lnTo>
                  <a:pt x="104104" y="136682"/>
                </a:lnTo>
                <a:lnTo>
                  <a:pt x="109129" y="135759"/>
                </a:lnTo>
                <a:lnTo>
                  <a:pt x="114465" y="135144"/>
                </a:lnTo>
                <a:lnTo>
                  <a:pt x="120009" y="133741"/>
                </a:lnTo>
                <a:lnTo>
                  <a:pt x="125691" y="131814"/>
                </a:lnTo>
                <a:lnTo>
                  <a:pt x="131467" y="129538"/>
                </a:lnTo>
                <a:lnTo>
                  <a:pt x="137303" y="127027"/>
                </a:lnTo>
                <a:lnTo>
                  <a:pt x="149085" y="121592"/>
                </a:lnTo>
                <a:lnTo>
                  <a:pt x="154015" y="118754"/>
                </a:lnTo>
                <a:lnTo>
                  <a:pt x="158295" y="115870"/>
                </a:lnTo>
                <a:lnTo>
                  <a:pt x="162141" y="112954"/>
                </a:lnTo>
                <a:lnTo>
                  <a:pt x="165699" y="110019"/>
                </a:lnTo>
                <a:lnTo>
                  <a:pt x="169065" y="107070"/>
                </a:lnTo>
                <a:lnTo>
                  <a:pt x="172301" y="104111"/>
                </a:lnTo>
                <a:lnTo>
                  <a:pt x="178545" y="98178"/>
                </a:lnTo>
                <a:lnTo>
                  <a:pt x="181602" y="95207"/>
                </a:lnTo>
                <a:lnTo>
                  <a:pt x="183639" y="92234"/>
                </a:lnTo>
                <a:lnTo>
                  <a:pt x="184997" y="89260"/>
                </a:lnTo>
                <a:lnTo>
                  <a:pt x="185903" y="86285"/>
                </a:lnTo>
                <a:lnTo>
                  <a:pt x="186506" y="83310"/>
                </a:lnTo>
                <a:lnTo>
                  <a:pt x="186909" y="80334"/>
                </a:lnTo>
                <a:lnTo>
                  <a:pt x="187176" y="77358"/>
                </a:lnTo>
                <a:lnTo>
                  <a:pt x="187356" y="74381"/>
                </a:lnTo>
                <a:lnTo>
                  <a:pt x="187666" y="64239"/>
                </a:lnTo>
                <a:lnTo>
                  <a:pt x="187700" y="58258"/>
                </a:lnTo>
                <a:lnTo>
                  <a:pt x="186711" y="55695"/>
                </a:lnTo>
                <a:lnTo>
                  <a:pt x="185058" y="52994"/>
                </a:lnTo>
                <a:lnTo>
                  <a:pt x="182964" y="50201"/>
                </a:lnTo>
                <a:lnTo>
                  <a:pt x="181567" y="47348"/>
                </a:lnTo>
                <a:lnTo>
                  <a:pt x="180636" y="44453"/>
                </a:lnTo>
                <a:lnTo>
                  <a:pt x="180015" y="41531"/>
                </a:lnTo>
                <a:lnTo>
                  <a:pt x="178608" y="39583"/>
                </a:lnTo>
                <a:lnTo>
                  <a:pt x="176677" y="38284"/>
                </a:lnTo>
                <a:lnTo>
                  <a:pt x="174396" y="37418"/>
                </a:lnTo>
                <a:lnTo>
                  <a:pt x="172876" y="35849"/>
                </a:lnTo>
                <a:lnTo>
                  <a:pt x="171863" y="33810"/>
                </a:lnTo>
                <a:lnTo>
                  <a:pt x="171186" y="31459"/>
                </a:lnTo>
                <a:lnTo>
                  <a:pt x="169743" y="29892"/>
                </a:lnTo>
                <a:lnTo>
                  <a:pt x="167786" y="28847"/>
                </a:lnTo>
                <a:lnTo>
                  <a:pt x="165489" y="28150"/>
                </a:lnTo>
                <a:lnTo>
                  <a:pt x="160288" y="24730"/>
                </a:lnTo>
                <a:lnTo>
                  <a:pt x="153601" y="19191"/>
                </a:lnTo>
                <a:lnTo>
                  <a:pt x="150039" y="18433"/>
                </a:lnTo>
                <a:lnTo>
                  <a:pt x="143017" y="178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Annotation117"/>
          <p:cNvSpPr/>
          <p:nvPr/>
        </p:nvSpPr>
        <p:spPr>
          <a:xfrm>
            <a:off x="6118525" y="3098601"/>
            <a:ext cx="169850" cy="142863"/>
          </a:xfrm>
          <a:custGeom>
            <a:avLst/>
            <a:gdLst/>
            <a:ahLst/>
            <a:cxnLst/>
            <a:rect l="0" t="0" r="0" b="0"/>
            <a:pathLst>
              <a:path w="169850" h="142863">
                <a:moveTo>
                  <a:pt x="62576" y="0"/>
                </a:moveTo>
                <a:lnTo>
                  <a:pt x="54004" y="0"/>
                </a:lnTo>
                <a:lnTo>
                  <a:pt x="53799" y="2646"/>
                </a:lnTo>
                <a:lnTo>
                  <a:pt x="53745" y="4741"/>
                </a:lnTo>
                <a:lnTo>
                  <a:pt x="52715" y="6137"/>
                </a:lnTo>
                <a:lnTo>
                  <a:pt x="51036" y="7068"/>
                </a:lnTo>
                <a:lnTo>
                  <a:pt x="48923" y="7689"/>
                </a:lnTo>
                <a:lnTo>
                  <a:pt x="47514" y="9095"/>
                </a:lnTo>
                <a:lnTo>
                  <a:pt x="46575" y="11024"/>
                </a:lnTo>
                <a:lnTo>
                  <a:pt x="45949" y="13303"/>
                </a:lnTo>
                <a:lnTo>
                  <a:pt x="45531" y="15814"/>
                </a:lnTo>
                <a:lnTo>
                  <a:pt x="45253" y="18480"/>
                </a:lnTo>
                <a:lnTo>
                  <a:pt x="45067" y="21250"/>
                </a:lnTo>
                <a:lnTo>
                  <a:pt x="43950" y="24089"/>
                </a:lnTo>
                <a:lnTo>
                  <a:pt x="42213" y="26973"/>
                </a:lnTo>
                <a:lnTo>
                  <a:pt x="40061" y="29889"/>
                </a:lnTo>
                <a:lnTo>
                  <a:pt x="38626" y="33817"/>
                </a:lnTo>
                <a:lnTo>
                  <a:pt x="37669" y="38420"/>
                </a:lnTo>
                <a:lnTo>
                  <a:pt x="37032" y="43473"/>
                </a:lnTo>
                <a:lnTo>
                  <a:pt x="35614" y="47833"/>
                </a:lnTo>
                <a:lnTo>
                  <a:pt x="33675" y="51733"/>
                </a:lnTo>
                <a:lnTo>
                  <a:pt x="31389" y="55325"/>
                </a:lnTo>
                <a:lnTo>
                  <a:pt x="29865" y="58711"/>
                </a:lnTo>
                <a:lnTo>
                  <a:pt x="28849" y="61961"/>
                </a:lnTo>
                <a:lnTo>
                  <a:pt x="28172" y="65120"/>
                </a:lnTo>
                <a:lnTo>
                  <a:pt x="26727" y="69210"/>
                </a:lnTo>
                <a:lnTo>
                  <a:pt x="24771" y="73922"/>
                </a:lnTo>
                <a:lnTo>
                  <a:pt x="22473" y="79047"/>
                </a:lnTo>
                <a:lnTo>
                  <a:pt x="20942" y="83456"/>
                </a:lnTo>
                <a:lnTo>
                  <a:pt x="19920" y="87387"/>
                </a:lnTo>
                <a:lnTo>
                  <a:pt x="19239" y="91001"/>
                </a:lnTo>
                <a:lnTo>
                  <a:pt x="18786" y="95394"/>
                </a:lnTo>
                <a:lnTo>
                  <a:pt x="18483" y="100307"/>
                </a:lnTo>
                <a:lnTo>
                  <a:pt x="18147" y="110066"/>
                </a:lnTo>
                <a:lnTo>
                  <a:pt x="17997" y="117710"/>
                </a:lnTo>
                <a:lnTo>
                  <a:pt x="16964" y="121138"/>
                </a:lnTo>
                <a:lnTo>
                  <a:pt x="15282" y="124415"/>
                </a:lnTo>
                <a:lnTo>
                  <a:pt x="13168" y="127592"/>
                </a:lnTo>
                <a:lnTo>
                  <a:pt x="11758" y="130702"/>
                </a:lnTo>
                <a:lnTo>
                  <a:pt x="10818" y="133768"/>
                </a:lnTo>
                <a:lnTo>
                  <a:pt x="9309" y="141077"/>
                </a:lnTo>
                <a:lnTo>
                  <a:pt x="8192" y="141676"/>
                </a:lnTo>
                <a:lnTo>
                  <a:pt x="4303" y="142342"/>
                </a:lnTo>
                <a:lnTo>
                  <a:pt x="111" y="142862"/>
                </a:lnTo>
                <a:lnTo>
                  <a:pt x="49" y="140223"/>
                </a:lnTo>
                <a:lnTo>
                  <a:pt x="0" y="113064"/>
                </a:lnTo>
                <a:lnTo>
                  <a:pt x="993" y="110103"/>
                </a:lnTo>
                <a:lnTo>
                  <a:pt x="2648" y="107136"/>
                </a:lnTo>
                <a:lnTo>
                  <a:pt x="4745" y="104167"/>
                </a:lnTo>
                <a:lnTo>
                  <a:pt x="6143" y="101194"/>
                </a:lnTo>
                <a:lnTo>
                  <a:pt x="7074" y="98221"/>
                </a:lnTo>
                <a:lnTo>
                  <a:pt x="7696" y="95246"/>
                </a:lnTo>
                <a:lnTo>
                  <a:pt x="9104" y="92271"/>
                </a:lnTo>
                <a:lnTo>
                  <a:pt x="11035" y="89296"/>
                </a:lnTo>
                <a:lnTo>
                  <a:pt x="13316" y="86320"/>
                </a:lnTo>
                <a:lnTo>
                  <a:pt x="15830" y="83343"/>
                </a:lnTo>
                <a:lnTo>
                  <a:pt x="18499" y="80367"/>
                </a:lnTo>
                <a:lnTo>
                  <a:pt x="21272" y="77391"/>
                </a:lnTo>
                <a:lnTo>
                  <a:pt x="23120" y="74414"/>
                </a:lnTo>
                <a:lnTo>
                  <a:pt x="24353" y="71438"/>
                </a:lnTo>
                <a:lnTo>
                  <a:pt x="25174" y="68461"/>
                </a:lnTo>
                <a:lnTo>
                  <a:pt x="26715" y="65485"/>
                </a:lnTo>
                <a:lnTo>
                  <a:pt x="28736" y="62508"/>
                </a:lnTo>
                <a:lnTo>
                  <a:pt x="31076" y="59532"/>
                </a:lnTo>
                <a:lnTo>
                  <a:pt x="33630" y="56555"/>
                </a:lnTo>
                <a:lnTo>
                  <a:pt x="36325" y="53578"/>
                </a:lnTo>
                <a:lnTo>
                  <a:pt x="41970" y="47625"/>
                </a:lnTo>
                <a:lnTo>
                  <a:pt x="47789" y="41672"/>
                </a:lnTo>
                <a:lnTo>
                  <a:pt x="51724" y="39688"/>
                </a:lnTo>
                <a:lnTo>
                  <a:pt x="56335" y="38365"/>
                </a:lnTo>
                <a:lnTo>
                  <a:pt x="61394" y="37483"/>
                </a:lnTo>
                <a:lnTo>
                  <a:pt x="65761" y="36895"/>
                </a:lnTo>
                <a:lnTo>
                  <a:pt x="69665" y="36503"/>
                </a:lnTo>
                <a:lnTo>
                  <a:pt x="73262" y="36242"/>
                </a:lnTo>
                <a:lnTo>
                  <a:pt x="76653" y="35076"/>
                </a:lnTo>
                <a:lnTo>
                  <a:pt x="79906" y="33306"/>
                </a:lnTo>
                <a:lnTo>
                  <a:pt x="83069" y="31134"/>
                </a:lnTo>
                <a:lnTo>
                  <a:pt x="87163" y="29686"/>
                </a:lnTo>
                <a:lnTo>
                  <a:pt x="91880" y="28720"/>
                </a:lnTo>
                <a:lnTo>
                  <a:pt x="97011" y="28077"/>
                </a:lnTo>
                <a:lnTo>
                  <a:pt x="101424" y="27648"/>
                </a:lnTo>
                <a:lnTo>
                  <a:pt x="105361" y="27362"/>
                </a:lnTo>
                <a:lnTo>
                  <a:pt x="108978" y="27171"/>
                </a:lnTo>
                <a:lnTo>
                  <a:pt x="115646" y="26959"/>
                </a:lnTo>
                <a:lnTo>
                  <a:pt x="131037" y="26812"/>
                </a:lnTo>
                <a:lnTo>
                  <a:pt x="169849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Annotation118"/>
          <p:cNvSpPr/>
          <p:nvPr/>
        </p:nvSpPr>
        <p:spPr>
          <a:xfrm>
            <a:off x="6315192" y="3080742"/>
            <a:ext cx="347242" cy="160736"/>
          </a:xfrm>
          <a:custGeom>
            <a:avLst/>
            <a:gdLst/>
            <a:ahLst/>
            <a:cxnLst/>
            <a:rect l="0" t="0" r="0" b="0"/>
            <a:pathLst>
              <a:path w="347242" h="160736">
                <a:moveTo>
                  <a:pt x="71515" y="0"/>
                </a:moveTo>
                <a:lnTo>
                  <a:pt x="54911" y="0"/>
                </a:lnTo>
                <a:lnTo>
                  <a:pt x="49269" y="4741"/>
                </a:lnTo>
                <a:lnTo>
                  <a:pt x="47745" y="8121"/>
                </a:lnTo>
                <a:lnTo>
                  <a:pt x="46729" y="12360"/>
                </a:lnTo>
                <a:lnTo>
                  <a:pt x="46051" y="17169"/>
                </a:lnTo>
                <a:lnTo>
                  <a:pt x="45600" y="21368"/>
                </a:lnTo>
                <a:lnTo>
                  <a:pt x="45299" y="25160"/>
                </a:lnTo>
                <a:lnTo>
                  <a:pt x="45098" y="28679"/>
                </a:lnTo>
                <a:lnTo>
                  <a:pt x="43972" y="33010"/>
                </a:lnTo>
                <a:lnTo>
                  <a:pt x="42226" y="37882"/>
                </a:lnTo>
                <a:lnTo>
                  <a:pt x="40070" y="43114"/>
                </a:lnTo>
                <a:lnTo>
                  <a:pt x="38632" y="47594"/>
                </a:lnTo>
                <a:lnTo>
                  <a:pt x="37674" y="51573"/>
                </a:lnTo>
                <a:lnTo>
                  <a:pt x="37035" y="55218"/>
                </a:lnTo>
                <a:lnTo>
                  <a:pt x="35616" y="59632"/>
                </a:lnTo>
                <a:lnTo>
                  <a:pt x="33677" y="64560"/>
                </a:lnTo>
                <a:lnTo>
                  <a:pt x="31390" y="69829"/>
                </a:lnTo>
                <a:lnTo>
                  <a:pt x="29866" y="74334"/>
                </a:lnTo>
                <a:lnTo>
                  <a:pt x="28850" y="78330"/>
                </a:lnTo>
                <a:lnTo>
                  <a:pt x="28173" y="81985"/>
                </a:lnTo>
                <a:lnTo>
                  <a:pt x="26728" y="86407"/>
                </a:lnTo>
                <a:lnTo>
                  <a:pt x="24772" y="91339"/>
                </a:lnTo>
                <a:lnTo>
                  <a:pt x="22473" y="96612"/>
                </a:lnTo>
                <a:lnTo>
                  <a:pt x="19948" y="101118"/>
                </a:lnTo>
                <a:lnTo>
                  <a:pt x="17272" y="105115"/>
                </a:lnTo>
                <a:lnTo>
                  <a:pt x="14495" y="108772"/>
                </a:lnTo>
                <a:lnTo>
                  <a:pt x="12643" y="112202"/>
                </a:lnTo>
                <a:lnTo>
                  <a:pt x="11408" y="115481"/>
                </a:lnTo>
                <a:lnTo>
                  <a:pt x="10585" y="118660"/>
                </a:lnTo>
                <a:lnTo>
                  <a:pt x="9043" y="121770"/>
                </a:lnTo>
                <a:lnTo>
                  <a:pt x="7021" y="124836"/>
                </a:lnTo>
                <a:lnTo>
                  <a:pt x="1386" y="132146"/>
                </a:lnTo>
                <a:lnTo>
                  <a:pt x="616" y="135791"/>
                </a:lnTo>
                <a:lnTo>
                  <a:pt x="36" y="142461"/>
                </a:lnTo>
                <a:lnTo>
                  <a:pt x="0" y="113060"/>
                </a:lnTo>
                <a:lnTo>
                  <a:pt x="993" y="110100"/>
                </a:lnTo>
                <a:lnTo>
                  <a:pt x="2649" y="107135"/>
                </a:lnTo>
                <a:lnTo>
                  <a:pt x="4745" y="104165"/>
                </a:lnTo>
                <a:lnTo>
                  <a:pt x="6143" y="100201"/>
                </a:lnTo>
                <a:lnTo>
                  <a:pt x="7075" y="95575"/>
                </a:lnTo>
                <a:lnTo>
                  <a:pt x="7696" y="90505"/>
                </a:lnTo>
                <a:lnTo>
                  <a:pt x="9104" y="86134"/>
                </a:lnTo>
                <a:lnTo>
                  <a:pt x="11036" y="82227"/>
                </a:lnTo>
                <a:lnTo>
                  <a:pt x="13317" y="78631"/>
                </a:lnTo>
                <a:lnTo>
                  <a:pt x="15831" y="74249"/>
                </a:lnTo>
                <a:lnTo>
                  <a:pt x="21272" y="64088"/>
                </a:lnTo>
                <a:lnTo>
                  <a:pt x="24114" y="59592"/>
                </a:lnTo>
                <a:lnTo>
                  <a:pt x="27002" y="55604"/>
                </a:lnTo>
                <a:lnTo>
                  <a:pt x="29921" y="51952"/>
                </a:lnTo>
                <a:lnTo>
                  <a:pt x="32860" y="48525"/>
                </a:lnTo>
                <a:lnTo>
                  <a:pt x="35812" y="45249"/>
                </a:lnTo>
                <a:lnTo>
                  <a:pt x="41741" y="38962"/>
                </a:lnTo>
                <a:lnTo>
                  <a:pt x="56619" y="23848"/>
                </a:lnTo>
                <a:lnTo>
                  <a:pt x="60591" y="21851"/>
                </a:lnTo>
                <a:lnTo>
                  <a:pt x="70302" y="19634"/>
                </a:lnTo>
                <a:lnTo>
                  <a:pt x="78591" y="16002"/>
                </a:lnTo>
                <a:lnTo>
                  <a:pt x="85586" y="12073"/>
                </a:lnTo>
                <a:lnTo>
                  <a:pt x="92006" y="10327"/>
                </a:lnTo>
                <a:lnTo>
                  <a:pt x="100819" y="9551"/>
                </a:lnTo>
                <a:lnTo>
                  <a:pt x="110364" y="9206"/>
                </a:lnTo>
                <a:lnTo>
                  <a:pt x="121322" y="9011"/>
                </a:lnTo>
                <a:lnTo>
                  <a:pt x="141705" y="8941"/>
                </a:lnTo>
                <a:lnTo>
                  <a:pt x="146121" y="9929"/>
                </a:lnTo>
                <a:lnTo>
                  <a:pt x="153674" y="13673"/>
                </a:lnTo>
                <a:lnTo>
                  <a:pt x="160343" y="18645"/>
                </a:lnTo>
                <a:lnTo>
                  <a:pt x="163512" y="21360"/>
                </a:lnTo>
                <a:lnTo>
                  <a:pt x="166617" y="24162"/>
                </a:lnTo>
                <a:lnTo>
                  <a:pt x="172717" y="29921"/>
                </a:lnTo>
                <a:lnTo>
                  <a:pt x="174741" y="32846"/>
                </a:lnTo>
                <a:lnTo>
                  <a:pt x="176090" y="35788"/>
                </a:lnTo>
                <a:lnTo>
                  <a:pt x="176990" y="38742"/>
                </a:lnTo>
                <a:lnTo>
                  <a:pt x="177589" y="41703"/>
                </a:lnTo>
                <a:lnTo>
                  <a:pt x="177989" y="44669"/>
                </a:lnTo>
                <a:lnTo>
                  <a:pt x="178255" y="47639"/>
                </a:lnTo>
                <a:lnTo>
                  <a:pt x="178434" y="51603"/>
                </a:lnTo>
                <a:lnTo>
                  <a:pt x="178684" y="65671"/>
                </a:lnTo>
                <a:lnTo>
                  <a:pt x="178742" y="73174"/>
                </a:lnTo>
                <a:lnTo>
                  <a:pt x="177764" y="77556"/>
                </a:lnTo>
                <a:lnTo>
                  <a:pt x="176120" y="82462"/>
                </a:lnTo>
                <a:lnTo>
                  <a:pt x="174029" y="87717"/>
                </a:lnTo>
                <a:lnTo>
                  <a:pt x="171643" y="92212"/>
                </a:lnTo>
                <a:lnTo>
                  <a:pt x="169059" y="96201"/>
                </a:lnTo>
                <a:lnTo>
                  <a:pt x="166342" y="99853"/>
                </a:lnTo>
                <a:lnTo>
                  <a:pt x="164531" y="103280"/>
                </a:lnTo>
                <a:lnTo>
                  <a:pt x="163324" y="106556"/>
                </a:lnTo>
                <a:lnTo>
                  <a:pt x="162520" y="109733"/>
                </a:lnTo>
                <a:lnTo>
                  <a:pt x="161984" y="112843"/>
                </a:lnTo>
                <a:lnTo>
                  <a:pt x="161625" y="115908"/>
                </a:lnTo>
                <a:lnTo>
                  <a:pt x="161387" y="118944"/>
                </a:lnTo>
                <a:lnTo>
                  <a:pt x="160234" y="120968"/>
                </a:lnTo>
                <a:lnTo>
                  <a:pt x="158473" y="122317"/>
                </a:lnTo>
                <a:lnTo>
                  <a:pt x="152083" y="124969"/>
                </a:lnTo>
                <a:lnTo>
                  <a:pt x="152004" y="120261"/>
                </a:lnTo>
                <a:lnTo>
                  <a:pt x="151981" y="117323"/>
                </a:lnTo>
                <a:lnTo>
                  <a:pt x="154624" y="113990"/>
                </a:lnTo>
                <a:lnTo>
                  <a:pt x="156719" y="111712"/>
                </a:lnTo>
                <a:lnTo>
                  <a:pt x="158116" y="109201"/>
                </a:lnTo>
                <a:lnTo>
                  <a:pt x="159047" y="106535"/>
                </a:lnTo>
                <a:lnTo>
                  <a:pt x="159668" y="103766"/>
                </a:lnTo>
                <a:lnTo>
                  <a:pt x="162068" y="100927"/>
                </a:lnTo>
                <a:lnTo>
                  <a:pt x="165656" y="98042"/>
                </a:lnTo>
                <a:lnTo>
                  <a:pt x="170033" y="95128"/>
                </a:lnTo>
                <a:lnTo>
                  <a:pt x="173945" y="92192"/>
                </a:lnTo>
                <a:lnTo>
                  <a:pt x="177546" y="89242"/>
                </a:lnTo>
                <a:lnTo>
                  <a:pt x="180940" y="86284"/>
                </a:lnTo>
                <a:lnTo>
                  <a:pt x="185190" y="82328"/>
                </a:lnTo>
                <a:lnTo>
                  <a:pt x="203635" y="64365"/>
                </a:lnTo>
                <a:lnTo>
                  <a:pt x="207271" y="60770"/>
                </a:lnTo>
                <a:lnTo>
                  <a:pt x="211683" y="57380"/>
                </a:lnTo>
                <a:lnTo>
                  <a:pt x="216611" y="54129"/>
                </a:lnTo>
                <a:lnTo>
                  <a:pt x="221883" y="50969"/>
                </a:lnTo>
                <a:lnTo>
                  <a:pt x="227383" y="47870"/>
                </a:lnTo>
                <a:lnTo>
                  <a:pt x="238792" y="41781"/>
                </a:lnTo>
                <a:lnTo>
                  <a:pt x="247837" y="38413"/>
                </a:lnTo>
                <a:lnTo>
                  <a:pt x="256160" y="35924"/>
                </a:lnTo>
                <a:lnTo>
                  <a:pt x="266482" y="31511"/>
                </a:lnTo>
                <a:lnTo>
                  <a:pt x="272015" y="29937"/>
                </a:lnTo>
                <a:lnTo>
                  <a:pt x="277692" y="28888"/>
                </a:lnTo>
                <a:lnTo>
                  <a:pt x="283461" y="28188"/>
                </a:lnTo>
                <a:lnTo>
                  <a:pt x="292522" y="24765"/>
                </a:lnTo>
                <a:lnTo>
                  <a:pt x="299859" y="20929"/>
                </a:lnTo>
                <a:lnTo>
                  <a:pt x="306431" y="19224"/>
                </a:lnTo>
                <a:lnTo>
                  <a:pt x="309574" y="19761"/>
                </a:lnTo>
                <a:lnTo>
                  <a:pt x="318743" y="24266"/>
                </a:lnTo>
                <a:lnTo>
                  <a:pt x="324757" y="25668"/>
                </a:lnTo>
                <a:lnTo>
                  <a:pt x="330741" y="28937"/>
                </a:lnTo>
                <a:lnTo>
                  <a:pt x="333726" y="31197"/>
                </a:lnTo>
                <a:lnTo>
                  <a:pt x="335718" y="33697"/>
                </a:lnTo>
                <a:lnTo>
                  <a:pt x="337045" y="36355"/>
                </a:lnTo>
                <a:lnTo>
                  <a:pt x="337929" y="39120"/>
                </a:lnTo>
                <a:lnTo>
                  <a:pt x="339512" y="41955"/>
                </a:lnTo>
                <a:lnTo>
                  <a:pt x="341561" y="44837"/>
                </a:lnTo>
                <a:lnTo>
                  <a:pt x="343920" y="47751"/>
                </a:lnTo>
                <a:lnTo>
                  <a:pt x="345493" y="50685"/>
                </a:lnTo>
                <a:lnTo>
                  <a:pt x="346541" y="53634"/>
                </a:lnTo>
                <a:lnTo>
                  <a:pt x="347241" y="56592"/>
                </a:lnTo>
                <a:lnTo>
                  <a:pt x="346713" y="60548"/>
                </a:lnTo>
                <a:lnTo>
                  <a:pt x="345368" y="65170"/>
                </a:lnTo>
                <a:lnTo>
                  <a:pt x="343478" y="70236"/>
                </a:lnTo>
                <a:lnTo>
                  <a:pt x="342219" y="74605"/>
                </a:lnTo>
                <a:lnTo>
                  <a:pt x="341378" y="78511"/>
                </a:lnTo>
                <a:lnTo>
                  <a:pt x="340819" y="82106"/>
                </a:lnTo>
                <a:lnTo>
                  <a:pt x="339453" y="86487"/>
                </a:lnTo>
                <a:lnTo>
                  <a:pt x="337548" y="91393"/>
                </a:lnTo>
                <a:lnTo>
                  <a:pt x="335285" y="96647"/>
                </a:lnTo>
                <a:lnTo>
                  <a:pt x="333777" y="101142"/>
                </a:lnTo>
                <a:lnTo>
                  <a:pt x="332771" y="105132"/>
                </a:lnTo>
                <a:lnTo>
                  <a:pt x="332101" y="108783"/>
                </a:lnTo>
                <a:lnTo>
                  <a:pt x="330660" y="112209"/>
                </a:lnTo>
                <a:lnTo>
                  <a:pt x="328706" y="115486"/>
                </a:lnTo>
                <a:lnTo>
                  <a:pt x="326411" y="118663"/>
                </a:lnTo>
                <a:lnTo>
                  <a:pt x="324881" y="121773"/>
                </a:lnTo>
                <a:lnTo>
                  <a:pt x="323861" y="124838"/>
                </a:lnTo>
                <a:lnTo>
                  <a:pt x="323181" y="127874"/>
                </a:lnTo>
                <a:lnTo>
                  <a:pt x="321735" y="130890"/>
                </a:lnTo>
                <a:lnTo>
                  <a:pt x="319775" y="133893"/>
                </a:lnTo>
                <a:lnTo>
                  <a:pt x="317477" y="136887"/>
                </a:lnTo>
                <a:lnTo>
                  <a:pt x="315946" y="139875"/>
                </a:lnTo>
                <a:lnTo>
                  <a:pt x="314923" y="142860"/>
                </a:lnTo>
                <a:lnTo>
                  <a:pt x="314243" y="145841"/>
                </a:lnTo>
                <a:lnTo>
                  <a:pt x="313788" y="148822"/>
                </a:lnTo>
                <a:lnTo>
                  <a:pt x="313486" y="151800"/>
                </a:lnTo>
                <a:lnTo>
                  <a:pt x="312880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Annotation119"/>
          <p:cNvSpPr/>
          <p:nvPr/>
        </p:nvSpPr>
        <p:spPr>
          <a:xfrm>
            <a:off x="6753226" y="3187898"/>
            <a:ext cx="8941" cy="8931"/>
          </a:xfrm>
          <a:custGeom>
            <a:avLst/>
            <a:gdLst/>
            <a:ahLst/>
            <a:cxnLst/>
            <a:rect l="0" t="0" r="0" b="0"/>
            <a:pathLst>
              <a:path w="8941" h="8931">
                <a:moveTo>
                  <a:pt x="8940" y="0"/>
                </a:moveTo>
                <a:lnTo>
                  <a:pt x="32" y="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Annotation120"/>
          <p:cNvSpPr/>
          <p:nvPr/>
        </p:nvSpPr>
        <p:spPr>
          <a:xfrm>
            <a:off x="6878377" y="3161109"/>
            <a:ext cx="8941" cy="1"/>
          </a:xfrm>
          <a:custGeom>
            <a:avLst/>
            <a:gdLst/>
            <a:ahLst/>
            <a:cxnLst/>
            <a:rect l="0" t="0" r="0" b="0"/>
            <a:pathLst>
              <a:path w="8941" h="1">
                <a:moveTo>
                  <a:pt x="894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Annotation121"/>
          <p:cNvSpPr/>
          <p:nvPr/>
        </p:nvSpPr>
        <p:spPr>
          <a:xfrm>
            <a:off x="7039287" y="3134320"/>
            <a:ext cx="8941" cy="17860"/>
          </a:xfrm>
          <a:custGeom>
            <a:avLst/>
            <a:gdLst/>
            <a:ahLst/>
            <a:cxnLst/>
            <a:rect l="0" t="0" r="0" b="0"/>
            <a:pathLst>
              <a:path w="8941" h="17860">
                <a:moveTo>
                  <a:pt x="8940" y="0"/>
                </a:moveTo>
                <a:lnTo>
                  <a:pt x="8940" y="7689"/>
                </a:lnTo>
                <a:lnTo>
                  <a:pt x="7947" y="9095"/>
                </a:lnTo>
                <a:lnTo>
                  <a:pt x="6291" y="11024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Annotation122"/>
          <p:cNvSpPr/>
          <p:nvPr/>
        </p:nvSpPr>
        <p:spPr>
          <a:xfrm>
            <a:off x="1077653" y="3572253"/>
            <a:ext cx="508573" cy="365740"/>
          </a:xfrm>
          <a:custGeom>
            <a:avLst/>
            <a:gdLst/>
            <a:ahLst/>
            <a:cxnLst/>
            <a:rect l="0" t="0" r="0" b="0"/>
            <a:pathLst>
              <a:path w="508573" h="365740">
                <a:moveTo>
                  <a:pt x="124175" y="35341"/>
                </a:moveTo>
                <a:lnTo>
                  <a:pt x="124175" y="22038"/>
                </a:lnTo>
                <a:lnTo>
                  <a:pt x="125169" y="20519"/>
                </a:lnTo>
                <a:lnTo>
                  <a:pt x="126824" y="19506"/>
                </a:lnTo>
                <a:lnTo>
                  <a:pt x="128921" y="18832"/>
                </a:lnTo>
                <a:lnTo>
                  <a:pt x="130319" y="17389"/>
                </a:lnTo>
                <a:lnTo>
                  <a:pt x="131251" y="15435"/>
                </a:lnTo>
                <a:lnTo>
                  <a:pt x="131872" y="13141"/>
                </a:lnTo>
                <a:lnTo>
                  <a:pt x="134273" y="11611"/>
                </a:lnTo>
                <a:lnTo>
                  <a:pt x="142238" y="9911"/>
                </a:lnTo>
                <a:lnTo>
                  <a:pt x="157394" y="7828"/>
                </a:lnTo>
                <a:lnTo>
                  <a:pt x="171873" y="2494"/>
                </a:lnTo>
                <a:lnTo>
                  <a:pt x="183888" y="473"/>
                </a:lnTo>
                <a:lnTo>
                  <a:pt x="194087" y="0"/>
                </a:lnTo>
                <a:lnTo>
                  <a:pt x="207891" y="2436"/>
                </a:lnTo>
                <a:lnTo>
                  <a:pt x="222965" y="5834"/>
                </a:lnTo>
                <a:lnTo>
                  <a:pt x="236287" y="7344"/>
                </a:lnTo>
                <a:lnTo>
                  <a:pt x="251478" y="10660"/>
                </a:lnTo>
                <a:lnTo>
                  <a:pt x="259701" y="12934"/>
                </a:lnTo>
                <a:lnTo>
                  <a:pt x="268162" y="14450"/>
                </a:lnTo>
                <a:lnTo>
                  <a:pt x="276783" y="15460"/>
                </a:lnTo>
                <a:lnTo>
                  <a:pt x="285510" y="16134"/>
                </a:lnTo>
                <a:lnTo>
                  <a:pt x="300504" y="19528"/>
                </a:lnTo>
                <a:lnTo>
                  <a:pt x="313790" y="24344"/>
                </a:lnTo>
                <a:lnTo>
                  <a:pt x="326317" y="29792"/>
                </a:lnTo>
                <a:lnTo>
                  <a:pt x="338506" y="35521"/>
                </a:lnTo>
                <a:lnTo>
                  <a:pt x="344538" y="38437"/>
                </a:lnTo>
                <a:lnTo>
                  <a:pt x="349552" y="42366"/>
                </a:lnTo>
                <a:lnTo>
                  <a:pt x="357772" y="52023"/>
                </a:lnTo>
                <a:lnTo>
                  <a:pt x="367385" y="62930"/>
                </a:lnTo>
                <a:lnTo>
                  <a:pt x="372730" y="68616"/>
                </a:lnTo>
                <a:lnTo>
                  <a:pt x="377287" y="74391"/>
                </a:lnTo>
                <a:lnTo>
                  <a:pt x="381317" y="80226"/>
                </a:lnTo>
                <a:lnTo>
                  <a:pt x="384998" y="86100"/>
                </a:lnTo>
                <a:lnTo>
                  <a:pt x="387452" y="92001"/>
                </a:lnTo>
                <a:lnTo>
                  <a:pt x="389087" y="97919"/>
                </a:lnTo>
                <a:lnTo>
                  <a:pt x="390178" y="103849"/>
                </a:lnTo>
                <a:lnTo>
                  <a:pt x="391898" y="109786"/>
                </a:lnTo>
                <a:lnTo>
                  <a:pt x="394038" y="115728"/>
                </a:lnTo>
                <a:lnTo>
                  <a:pt x="396458" y="121675"/>
                </a:lnTo>
                <a:lnTo>
                  <a:pt x="397078" y="128616"/>
                </a:lnTo>
                <a:lnTo>
                  <a:pt x="396498" y="136219"/>
                </a:lnTo>
                <a:lnTo>
                  <a:pt x="395119" y="144265"/>
                </a:lnTo>
                <a:lnTo>
                  <a:pt x="394199" y="151613"/>
                </a:lnTo>
                <a:lnTo>
                  <a:pt x="393586" y="158496"/>
                </a:lnTo>
                <a:lnTo>
                  <a:pt x="393177" y="165069"/>
                </a:lnTo>
                <a:lnTo>
                  <a:pt x="391911" y="172428"/>
                </a:lnTo>
                <a:lnTo>
                  <a:pt x="390074" y="180310"/>
                </a:lnTo>
                <a:lnTo>
                  <a:pt x="387856" y="188542"/>
                </a:lnTo>
                <a:lnTo>
                  <a:pt x="384390" y="196014"/>
                </a:lnTo>
                <a:lnTo>
                  <a:pt x="380094" y="202979"/>
                </a:lnTo>
                <a:lnTo>
                  <a:pt x="375243" y="209608"/>
                </a:lnTo>
                <a:lnTo>
                  <a:pt x="370022" y="216011"/>
                </a:lnTo>
                <a:lnTo>
                  <a:pt x="364555" y="222264"/>
                </a:lnTo>
                <a:lnTo>
                  <a:pt x="358924" y="228417"/>
                </a:lnTo>
                <a:lnTo>
                  <a:pt x="352190" y="234503"/>
                </a:lnTo>
                <a:lnTo>
                  <a:pt x="344721" y="240546"/>
                </a:lnTo>
                <a:lnTo>
                  <a:pt x="336762" y="246558"/>
                </a:lnTo>
                <a:lnTo>
                  <a:pt x="327483" y="252551"/>
                </a:lnTo>
                <a:lnTo>
                  <a:pt x="317323" y="258530"/>
                </a:lnTo>
                <a:lnTo>
                  <a:pt x="306577" y="264501"/>
                </a:lnTo>
                <a:lnTo>
                  <a:pt x="296434" y="269474"/>
                </a:lnTo>
                <a:lnTo>
                  <a:pt x="286691" y="273781"/>
                </a:lnTo>
                <a:lnTo>
                  <a:pt x="277217" y="277645"/>
                </a:lnTo>
                <a:lnTo>
                  <a:pt x="266927" y="282205"/>
                </a:lnTo>
                <a:lnTo>
                  <a:pt x="244899" y="292563"/>
                </a:lnTo>
                <a:lnTo>
                  <a:pt x="234456" y="297111"/>
                </a:lnTo>
                <a:lnTo>
                  <a:pt x="224514" y="301136"/>
                </a:lnTo>
                <a:lnTo>
                  <a:pt x="205521" y="308253"/>
                </a:lnTo>
                <a:lnTo>
                  <a:pt x="187148" y="314724"/>
                </a:lnTo>
                <a:lnTo>
                  <a:pt x="177083" y="317838"/>
                </a:lnTo>
                <a:lnTo>
                  <a:pt x="155305" y="323945"/>
                </a:lnTo>
                <a:lnTo>
                  <a:pt x="144928" y="325970"/>
                </a:lnTo>
                <a:lnTo>
                  <a:pt x="135031" y="327320"/>
                </a:lnTo>
                <a:lnTo>
                  <a:pt x="125453" y="328220"/>
                </a:lnTo>
                <a:lnTo>
                  <a:pt x="115094" y="328820"/>
                </a:lnTo>
                <a:lnTo>
                  <a:pt x="92990" y="329487"/>
                </a:lnTo>
                <a:lnTo>
                  <a:pt x="67700" y="329862"/>
                </a:lnTo>
                <a:lnTo>
                  <a:pt x="59706" y="328923"/>
                </a:lnTo>
                <a:lnTo>
                  <a:pt x="51398" y="327304"/>
                </a:lnTo>
                <a:lnTo>
                  <a:pt x="36207" y="322860"/>
                </a:lnTo>
                <a:lnTo>
                  <a:pt x="21077" y="315772"/>
                </a:lnTo>
                <a:lnTo>
                  <a:pt x="10149" y="313766"/>
                </a:lnTo>
                <a:lnTo>
                  <a:pt x="6440" y="312239"/>
                </a:lnTo>
                <a:lnTo>
                  <a:pt x="3968" y="310229"/>
                </a:lnTo>
                <a:lnTo>
                  <a:pt x="2320" y="307896"/>
                </a:lnTo>
                <a:lnTo>
                  <a:pt x="488" y="300013"/>
                </a:lnTo>
                <a:lnTo>
                  <a:pt x="0" y="295133"/>
                </a:lnTo>
                <a:lnTo>
                  <a:pt x="668" y="291879"/>
                </a:lnTo>
                <a:lnTo>
                  <a:pt x="2106" y="289710"/>
                </a:lnTo>
                <a:lnTo>
                  <a:pt x="11525" y="281366"/>
                </a:lnTo>
                <a:lnTo>
                  <a:pt x="21465" y="272677"/>
                </a:lnTo>
                <a:lnTo>
                  <a:pt x="32505" y="265508"/>
                </a:lnTo>
                <a:lnTo>
                  <a:pt x="44033" y="261661"/>
                </a:lnTo>
                <a:lnTo>
                  <a:pt x="56772" y="258958"/>
                </a:lnTo>
                <a:lnTo>
                  <a:pt x="72366" y="254451"/>
                </a:lnTo>
                <a:lnTo>
                  <a:pt x="97899" y="246334"/>
                </a:lnTo>
                <a:lnTo>
                  <a:pt x="106658" y="244464"/>
                </a:lnTo>
                <a:lnTo>
                  <a:pt x="115477" y="243217"/>
                </a:lnTo>
                <a:lnTo>
                  <a:pt x="124336" y="242386"/>
                </a:lnTo>
                <a:lnTo>
                  <a:pt x="133222" y="241832"/>
                </a:lnTo>
                <a:lnTo>
                  <a:pt x="151041" y="241216"/>
                </a:lnTo>
                <a:lnTo>
                  <a:pt x="173081" y="240870"/>
                </a:lnTo>
                <a:lnTo>
                  <a:pt x="201684" y="240767"/>
                </a:lnTo>
                <a:lnTo>
                  <a:pt x="211605" y="241745"/>
                </a:lnTo>
                <a:lnTo>
                  <a:pt x="221200" y="243389"/>
                </a:lnTo>
                <a:lnTo>
                  <a:pt x="230576" y="245477"/>
                </a:lnTo>
                <a:lnTo>
                  <a:pt x="239806" y="247861"/>
                </a:lnTo>
                <a:lnTo>
                  <a:pt x="248940" y="250443"/>
                </a:lnTo>
                <a:lnTo>
                  <a:pt x="258008" y="253157"/>
                </a:lnTo>
                <a:lnTo>
                  <a:pt x="278680" y="258817"/>
                </a:lnTo>
                <a:lnTo>
                  <a:pt x="289755" y="261715"/>
                </a:lnTo>
                <a:lnTo>
                  <a:pt x="310006" y="267582"/>
                </a:lnTo>
                <a:lnTo>
                  <a:pt x="338160" y="276463"/>
                </a:lnTo>
                <a:lnTo>
                  <a:pt x="347287" y="279432"/>
                </a:lnTo>
                <a:lnTo>
                  <a:pt x="362725" y="285378"/>
                </a:lnTo>
                <a:lnTo>
                  <a:pt x="377202" y="292320"/>
                </a:lnTo>
                <a:lnTo>
                  <a:pt x="385234" y="296950"/>
                </a:lnTo>
                <a:lnTo>
                  <a:pt x="401111" y="306392"/>
                </a:lnTo>
                <a:lnTo>
                  <a:pt x="414790" y="313897"/>
                </a:lnTo>
                <a:lnTo>
                  <a:pt x="433659" y="323700"/>
                </a:lnTo>
                <a:lnTo>
                  <a:pt x="451832" y="332888"/>
                </a:lnTo>
                <a:lnTo>
                  <a:pt x="465052" y="341894"/>
                </a:lnTo>
                <a:lnTo>
                  <a:pt x="475260" y="350847"/>
                </a:lnTo>
                <a:lnTo>
                  <a:pt x="484575" y="359783"/>
                </a:lnTo>
                <a:lnTo>
                  <a:pt x="488601" y="361768"/>
                </a:lnTo>
                <a:lnTo>
                  <a:pt x="493271" y="363092"/>
                </a:lnTo>
                <a:lnTo>
                  <a:pt x="508572" y="3657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Annotation123"/>
          <p:cNvSpPr/>
          <p:nvPr/>
        </p:nvSpPr>
        <p:spPr>
          <a:xfrm>
            <a:off x="1621983" y="3714750"/>
            <a:ext cx="295002" cy="232172"/>
          </a:xfrm>
          <a:custGeom>
            <a:avLst/>
            <a:gdLst/>
            <a:ahLst/>
            <a:cxnLst/>
            <a:rect l="0" t="0" r="0" b="0"/>
            <a:pathLst>
              <a:path w="295002" h="232172">
                <a:moveTo>
                  <a:pt x="295001" y="0"/>
                </a:moveTo>
                <a:lnTo>
                  <a:pt x="282559" y="0"/>
                </a:lnTo>
                <a:lnTo>
                  <a:pt x="280747" y="992"/>
                </a:lnTo>
                <a:lnTo>
                  <a:pt x="279538" y="2646"/>
                </a:lnTo>
                <a:lnTo>
                  <a:pt x="278733" y="4740"/>
                </a:lnTo>
                <a:lnTo>
                  <a:pt x="276210" y="6136"/>
                </a:lnTo>
                <a:lnTo>
                  <a:pt x="268108" y="7688"/>
                </a:lnTo>
                <a:lnTo>
                  <a:pt x="263167" y="10086"/>
                </a:lnTo>
                <a:lnTo>
                  <a:pt x="257886" y="13669"/>
                </a:lnTo>
                <a:lnTo>
                  <a:pt x="252379" y="18042"/>
                </a:lnTo>
                <a:lnTo>
                  <a:pt x="247714" y="21950"/>
                </a:lnTo>
                <a:lnTo>
                  <a:pt x="239882" y="28938"/>
                </a:lnTo>
                <a:lnTo>
                  <a:pt x="230442" y="37996"/>
                </a:lnTo>
                <a:lnTo>
                  <a:pt x="225143" y="43190"/>
                </a:lnTo>
                <a:lnTo>
                  <a:pt x="219624" y="47645"/>
                </a:lnTo>
                <a:lnTo>
                  <a:pt x="213958" y="51607"/>
                </a:lnTo>
                <a:lnTo>
                  <a:pt x="208195" y="55240"/>
                </a:lnTo>
                <a:lnTo>
                  <a:pt x="202366" y="59647"/>
                </a:lnTo>
                <a:lnTo>
                  <a:pt x="196493" y="64569"/>
                </a:lnTo>
                <a:lnTo>
                  <a:pt x="190591" y="69835"/>
                </a:lnTo>
                <a:lnTo>
                  <a:pt x="178737" y="80978"/>
                </a:lnTo>
                <a:lnTo>
                  <a:pt x="172794" y="86727"/>
                </a:lnTo>
                <a:lnTo>
                  <a:pt x="165853" y="92544"/>
                </a:lnTo>
                <a:lnTo>
                  <a:pt x="158246" y="98407"/>
                </a:lnTo>
                <a:lnTo>
                  <a:pt x="150194" y="104300"/>
                </a:lnTo>
                <a:lnTo>
                  <a:pt x="142840" y="111205"/>
                </a:lnTo>
                <a:lnTo>
                  <a:pt x="135951" y="118785"/>
                </a:lnTo>
                <a:lnTo>
                  <a:pt x="129371" y="126815"/>
                </a:lnTo>
                <a:lnTo>
                  <a:pt x="122005" y="134153"/>
                </a:lnTo>
                <a:lnTo>
                  <a:pt x="114114" y="141029"/>
                </a:lnTo>
                <a:lnTo>
                  <a:pt x="105874" y="147597"/>
                </a:lnTo>
                <a:lnTo>
                  <a:pt x="98394" y="153960"/>
                </a:lnTo>
                <a:lnTo>
                  <a:pt x="91421" y="160187"/>
                </a:lnTo>
                <a:lnTo>
                  <a:pt x="78376" y="172398"/>
                </a:lnTo>
                <a:lnTo>
                  <a:pt x="65956" y="184438"/>
                </a:lnTo>
                <a:lnTo>
                  <a:pt x="59863" y="189435"/>
                </a:lnTo>
                <a:lnTo>
                  <a:pt x="53814" y="193759"/>
                </a:lnTo>
                <a:lnTo>
                  <a:pt x="47795" y="197633"/>
                </a:lnTo>
                <a:lnTo>
                  <a:pt x="41796" y="201209"/>
                </a:lnTo>
                <a:lnTo>
                  <a:pt x="35810" y="204584"/>
                </a:lnTo>
                <a:lnTo>
                  <a:pt x="29833" y="207827"/>
                </a:lnTo>
                <a:lnTo>
                  <a:pt x="23862" y="211973"/>
                </a:lnTo>
                <a:lnTo>
                  <a:pt x="17894" y="216722"/>
                </a:lnTo>
                <a:lnTo>
                  <a:pt x="0" y="232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Annotation124"/>
          <p:cNvSpPr/>
          <p:nvPr/>
        </p:nvSpPr>
        <p:spPr>
          <a:xfrm>
            <a:off x="1639861" y="3661171"/>
            <a:ext cx="259245" cy="285751"/>
          </a:xfrm>
          <a:custGeom>
            <a:avLst/>
            <a:gdLst/>
            <a:ahLst/>
            <a:cxnLst/>
            <a:rect l="0" t="0" r="0" b="0"/>
            <a:pathLst>
              <a:path w="259245" h="285751">
                <a:moveTo>
                  <a:pt x="0" y="0"/>
                </a:moveTo>
                <a:lnTo>
                  <a:pt x="0" y="4741"/>
                </a:lnTo>
                <a:lnTo>
                  <a:pt x="994" y="6137"/>
                </a:lnTo>
                <a:lnTo>
                  <a:pt x="2649" y="7068"/>
                </a:lnTo>
                <a:lnTo>
                  <a:pt x="4746" y="7689"/>
                </a:lnTo>
                <a:lnTo>
                  <a:pt x="6144" y="9095"/>
                </a:lnTo>
                <a:lnTo>
                  <a:pt x="7076" y="11024"/>
                </a:lnTo>
                <a:lnTo>
                  <a:pt x="7697" y="13303"/>
                </a:lnTo>
                <a:lnTo>
                  <a:pt x="11036" y="18480"/>
                </a:lnTo>
                <a:lnTo>
                  <a:pt x="15831" y="25081"/>
                </a:lnTo>
                <a:lnTo>
                  <a:pt x="18501" y="29619"/>
                </a:lnTo>
                <a:lnTo>
                  <a:pt x="21273" y="34629"/>
                </a:lnTo>
                <a:lnTo>
                  <a:pt x="25108" y="38961"/>
                </a:lnTo>
                <a:lnTo>
                  <a:pt x="29651" y="42841"/>
                </a:lnTo>
                <a:lnTo>
                  <a:pt x="34667" y="46421"/>
                </a:lnTo>
                <a:lnTo>
                  <a:pt x="39997" y="50791"/>
                </a:lnTo>
                <a:lnTo>
                  <a:pt x="45537" y="55689"/>
                </a:lnTo>
                <a:lnTo>
                  <a:pt x="51217" y="60939"/>
                </a:lnTo>
                <a:lnTo>
                  <a:pt x="73448" y="82548"/>
                </a:lnTo>
                <a:lnTo>
                  <a:pt x="112880" y="121708"/>
                </a:lnTo>
                <a:lnTo>
                  <a:pt x="118957" y="128764"/>
                </a:lnTo>
                <a:lnTo>
                  <a:pt x="124995" y="136444"/>
                </a:lnTo>
                <a:lnTo>
                  <a:pt x="131008" y="144541"/>
                </a:lnTo>
                <a:lnTo>
                  <a:pt x="137002" y="151924"/>
                </a:lnTo>
                <a:lnTo>
                  <a:pt x="142985" y="158829"/>
                </a:lnTo>
                <a:lnTo>
                  <a:pt x="148960" y="165418"/>
                </a:lnTo>
                <a:lnTo>
                  <a:pt x="153937" y="172786"/>
                </a:lnTo>
                <a:lnTo>
                  <a:pt x="158248" y="180676"/>
                </a:lnTo>
                <a:lnTo>
                  <a:pt x="162115" y="188912"/>
                </a:lnTo>
                <a:lnTo>
                  <a:pt x="166680" y="196386"/>
                </a:lnTo>
                <a:lnTo>
                  <a:pt x="171710" y="203354"/>
                </a:lnTo>
                <a:lnTo>
                  <a:pt x="177049" y="209984"/>
                </a:lnTo>
                <a:lnTo>
                  <a:pt x="182596" y="215395"/>
                </a:lnTo>
                <a:lnTo>
                  <a:pt x="188280" y="219995"/>
                </a:lnTo>
                <a:lnTo>
                  <a:pt x="194056" y="224055"/>
                </a:lnTo>
                <a:lnTo>
                  <a:pt x="198900" y="228745"/>
                </a:lnTo>
                <a:lnTo>
                  <a:pt x="203122" y="233856"/>
                </a:lnTo>
                <a:lnTo>
                  <a:pt x="206931" y="239248"/>
                </a:lnTo>
                <a:lnTo>
                  <a:pt x="211456" y="243835"/>
                </a:lnTo>
                <a:lnTo>
                  <a:pt x="216460" y="247885"/>
                </a:lnTo>
                <a:lnTo>
                  <a:pt x="221782" y="251577"/>
                </a:lnTo>
                <a:lnTo>
                  <a:pt x="226323" y="256023"/>
                </a:lnTo>
                <a:lnTo>
                  <a:pt x="230344" y="260971"/>
                </a:lnTo>
                <a:lnTo>
                  <a:pt x="234018" y="266255"/>
                </a:lnTo>
                <a:lnTo>
                  <a:pt x="237460" y="269777"/>
                </a:lnTo>
                <a:lnTo>
                  <a:pt x="240748" y="272125"/>
                </a:lnTo>
                <a:lnTo>
                  <a:pt x="247051" y="275726"/>
                </a:lnTo>
                <a:lnTo>
                  <a:pt x="250122" y="278075"/>
                </a:lnTo>
                <a:lnTo>
                  <a:pt x="259244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Annotation125"/>
          <p:cNvSpPr/>
          <p:nvPr/>
        </p:nvSpPr>
        <p:spPr>
          <a:xfrm>
            <a:off x="2131531" y="3696891"/>
            <a:ext cx="178790" cy="17860"/>
          </a:xfrm>
          <a:custGeom>
            <a:avLst/>
            <a:gdLst/>
            <a:ahLst/>
            <a:cxnLst/>
            <a:rect l="0" t="0" r="0" b="0"/>
            <a:pathLst>
              <a:path w="178790" h="17860">
                <a:moveTo>
                  <a:pt x="0" y="0"/>
                </a:moveTo>
                <a:lnTo>
                  <a:pt x="76292" y="0"/>
                </a:lnTo>
                <a:lnTo>
                  <a:pt x="82646" y="991"/>
                </a:lnTo>
                <a:lnTo>
                  <a:pt x="88869" y="2645"/>
                </a:lnTo>
                <a:lnTo>
                  <a:pt x="95003" y="4740"/>
                </a:lnTo>
                <a:lnTo>
                  <a:pt x="102073" y="6136"/>
                </a:lnTo>
                <a:lnTo>
                  <a:pt x="109766" y="7067"/>
                </a:lnTo>
                <a:lnTo>
                  <a:pt x="117875" y="7688"/>
                </a:lnTo>
                <a:lnTo>
                  <a:pt x="125267" y="9094"/>
                </a:lnTo>
                <a:lnTo>
                  <a:pt x="132181" y="11023"/>
                </a:lnTo>
                <a:lnTo>
                  <a:pt x="138778" y="13302"/>
                </a:lnTo>
                <a:lnTo>
                  <a:pt x="145162" y="14821"/>
                </a:lnTo>
                <a:lnTo>
                  <a:pt x="151404" y="15833"/>
                </a:lnTo>
                <a:lnTo>
                  <a:pt x="157553" y="16508"/>
                </a:lnTo>
                <a:lnTo>
                  <a:pt x="162645" y="16958"/>
                </a:lnTo>
                <a:lnTo>
                  <a:pt x="167033" y="17259"/>
                </a:lnTo>
                <a:lnTo>
                  <a:pt x="178789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Annotation126"/>
          <p:cNvSpPr/>
          <p:nvPr/>
        </p:nvSpPr>
        <p:spPr>
          <a:xfrm>
            <a:off x="2087202" y="3786188"/>
            <a:ext cx="223119" cy="17860"/>
          </a:xfrm>
          <a:custGeom>
            <a:avLst/>
            <a:gdLst/>
            <a:ahLst/>
            <a:cxnLst/>
            <a:rect l="0" t="0" r="0" b="0"/>
            <a:pathLst>
              <a:path w="223119" h="17860">
                <a:moveTo>
                  <a:pt x="8571" y="0"/>
                </a:moveTo>
                <a:lnTo>
                  <a:pt x="0" y="8562"/>
                </a:lnTo>
                <a:lnTo>
                  <a:pt x="4487" y="8820"/>
                </a:lnTo>
                <a:lnTo>
                  <a:pt x="6841" y="9849"/>
                </a:lnTo>
                <a:lnTo>
                  <a:pt x="9405" y="11527"/>
                </a:lnTo>
                <a:lnTo>
                  <a:pt x="12106" y="13637"/>
                </a:lnTo>
                <a:lnTo>
                  <a:pt x="14901" y="15045"/>
                </a:lnTo>
                <a:lnTo>
                  <a:pt x="17758" y="15983"/>
                </a:lnTo>
                <a:lnTo>
                  <a:pt x="20655" y="16608"/>
                </a:lnTo>
                <a:lnTo>
                  <a:pt x="23580" y="17025"/>
                </a:lnTo>
                <a:lnTo>
                  <a:pt x="29479" y="17488"/>
                </a:lnTo>
                <a:lnTo>
                  <a:pt x="38060" y="17694"/>
                </a:lnTo>
                <a:lnTo>
                  <a:pt x="223118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Annotation127"/>
          <p:cNvSpPr/>
          <p:nvPr/>
        </p:nvSpPr>
        <p:spPr>
          <a:xfrm>
            <a:off x="2560625" y="3509370"/>
            <a:ext cx="277087" cy="508990"/>
          </a:xfrm>
          <a:custGeom>
            <a:avLst/>
            <a:gdLst/>
            <a:ahLst/>
            <a:cxnLst/>
            <a:rect l="0" t="0" r="0" b="0"/>
            <a:pathLst>
              <a:path w="277087" h="508990">
                <a:moveTo>
                  <a:pt x="0" y="80364"/>
                </a:moveTo>
                <a:lnTo>
                  <a:pt x="0" y="75624"/>
                </a:lnTo>
                <a:lnTo>
                  <a:pt x="993" y="74227"/>
                </a:lnTo>
                <a:lnTo>
                  <a:pt x="2648" y="73297"/>
                </a:lnTo>
                <a:lnTo>
                  <a:pt x="4745" y="72676"/>
                </a:lnTo>
                <a:lnTo>
                  <a:pt x="9723" y="69341"/>
                </a:lnTo>
                <a:lnTo>
                  <a:pt x="18111" y="61884"/>
                </a:lnTo>
                <a:lnTo>
                  <a:pt x="21013" y="59115"/>
                </a:lnTo>
                <a:lnTo>
                  <a:pt x="23941" y="57268"/>
                </a:lnTo>
                <a:lnTo>
                  <a:pt x="29844" y="55217"/>
                </a:lnTo>
                <a:lnTo>
                  <a:pt x="38426" y="51659"/>
                </a:lnTo>
                <a:lnTo>
                  <a:pt x="43496" y="49321"/>
                </a:lnTo>
                <a:lnTo>
                  <a:pt x="51779" y="44078"/>
                </a:lnTo>
                <a:lnTo>
                  <a:pt x="55378" y="41290"/>
                </a:lnTo>
                <a:lnTo>
                  <a:pt x="59764" y="39432"/>
                </a:lnTo>
                <a:lnTo>
                  <a:pt x="64674" y="38194"/>
                </a:lnTo>
                <a:lnTo>
                  <a:pt x="69934" y="37368"/>
                </a:lnTo>
                <a:lnTo>
                  <a:pt x="78427" y="33804"/>
                </a:lnTo>
                <a:lnTo>
                  <a:pt x="85513" y="28913"/>
                </a:lnTo>
                <a:lnTo>
                  <a:pt x="91974" y="23432"/>
                </a:lnTo>
                <a:lnTo>
                  <a:pt x="96080" y="21573"/>
                </a:lnTo>
                <a:lnTo>
                  <a:pt x="100804" y="20335"/>
                </a:lnTo>
                <a:lnTo>
                  <a:pt x="105940" y="19508"/>
                </a:lnTo>
                <a:lnTo>
                  <a:pt x="114295" y="15945"/>
                </a:lnTo>
                <a:lnTo>
                  <a:pt x="121320" y="12046"/>
                </a:lnTo>
                <a:lnTo>
                  <a:pt x="127753" y="10313"/>
                </a:lnTo>
                <a:lnTo>
                  <a:pt x="129866" y="8859"/>
                </a:lnTo>
                <a:lnTo>
                  <a:pt x="131274" y="6897"/>
                </a:lnTo>
                <a:lnTo>
                  <a:pt x="132213" y="4597"/>
                </a:lnTo>
                <a:lnTo>
                  <a:pt x="133832" y="3064"/>
                </a:lnTo>
                <a:lnTo>
                  <a:pt x="135906" y="2042"/>
                </a:lnTo>
                <a:lnTo>
                  <a:pt x="140857" y="906"/>
                </a:lnTo>
                <a:lnTo>
                  <a:pt x="149481" y="177"/>
                </a:lnTo>
                <a:lnTo>
                  <a:pt x="156224" y="32"/>
                </a:lnTo>
                <a:lnTo>
                  <a:pt x="168195" y="0"/>
                </a:lnTo>
                <a:lnTo>
                  <a:pt x="168746" y="991"/>
                </a:lnTo>
                <a:lnTo>
                  <a:pt x="169359" y="4739"/>
                </a:lnTo>
                <a:lnTo>
                  <a:pt x="170515" y="6134"/>
                </a:lnTo>
                <a:lnTo>
                  <a:pt x="172280" y="7065"/>
                </a:lnTo>
                <a:lnTo>
                  <a:pt x="178408" y="8818"/>
                </a:lnTo>
                <a:lnTo>
                  <a:pt x="178676" y="13635"/>
                </a:lnTo>
                <a:lnTo>
                  <a:pt x="179706" y="15042"/>
                </a:lnTo>
                <a:lnTo>
                  <a:pt x="181387" y="15981"/>
                </a:lnTo>
                <a:lnTo>
                  <a:pt x="186475" y="17486"/>
                </a:lnTo>
                <a:lnTo>
                  <a:pt x="192103" y="22487"/>
                </a:lnTo>
                <a:lnTo>
                  <a:pt x="195610" y="23920"/>
                </a:lnTo>
                <a:lnTo>
                  <a:pt x="199936" y="24876"/>
                </a:lnTo>
                <a:lnTo>
                  <a:pt x="204806" y="25512"/>
                </a:lnTo>
                <a:lnTo>
                  <a:pt x="212866" y="28866"/>
                </a:lnTo>
                <a:lnTo>
                  <a:pt x="219759" y="33663"/>
                </a:lnTo>
                <a:lnTo>
                  <a:pt x="226134" y="39103"/>
                </a:lnTo>
                <a:lnTo>
                  <a:pt x="229224" y="40951"/>
                </a:lnTo>
                <a:lnTo>
                  <a:pt x="235306" y="43003"/>
                </a:lnTo>
                <a:lnTo>
                  <a:pt x="241321" y="46561"/>
                </a:lnTo>
                <a:lnTo>
                  <a:pt x="247305" y="51450"/>
                </a:lnTo>
                <a:lnTo>
                  <a:pt x="253275" y="56931"/>
                </a:lnTo>
                <a:lnTo>
                  <a:pt x="262221" y="65594"/>
                </a:lnTo>
                <a:lnTo>
                  <a:pt x="264208" y="68533"/>
                </a:lnTo>
                <a:lnTo>
                  <a:pt x="267999" y="77410"/>
                </a:lnTo>
                <a:lnTo>
                  <a:pt x="273978" y="86324"/>
                </a:lnTo>
                <a:lnTo>
                  <a:pt x="275725" y="92273"/>
                </a:lnTo>
                <a:lnTo>
                  <a:pt x="276708" y="105941"/>
                </a:lnTo>
                <a:lnTo>
                  <a:pt x="277000" y="117818"/>
                </a:lnTo>
                <a:lnTo>
                  <a:pt x="277086" y="132362"/>
                </a:lnTo>
                <a:lnTo>
                  <a:pt x="274458" y="143493"/>
                </a:lnTo>
                <a:lnTo>
                  <a:pt x="269978" y="155054"/>
                </a:lnTo>
                <a:lnTo>
                  <a:pt x="264677" y="166807"/>
                </a:lnTo>
                <a:lnTo>
                  <a:pt x="259009" y="181291"/>
                </a:lnTo>
                <a:lnTo>
                  <a:pt x="252187" y="196658"/>
                </a:lnTo>
                <a:lnTo>
                  <a:pt x="247586" y="203534"/>
                </a:lnTo>
                <a:lnTo>
                  <a:pt x="242532" y="210102"/>
                </a:lnTo>
                <a:lnTo>
                  <a:pt x="234268" y="225338"/>
                </a:lnTo>
                <a:lnTo>
                  <a:pt x="230674" y="233568"/>
                </a:lnTo>
                <a:lnTo>
                  <a:pt x="225299" y="242031"/>
                </a:lnTo>
                <a:lnTo>
                  <a:pt x="218734" y="250650"/>
                </a:lnTo>
                <a:lnTo>
                  <a:pt x="211379" y="259373"/>
                </a:lnTo>
                <a:lnTo>
                  <a:pt x="205482" y="268164"/>
                </a:lnTo>
                <a:lnTo>
                  <a:pt x="200557" y="277002"/>
                </a:lnTo>
                <a:lnTo>
                  <a:pt x="185516" y="307832"/>
                </a:lnTo>
                <a:lnTo>
                  <a:pt x="181287" y="315354"/>
                </a:lnTo>
                <a:lnTo>
                  <a:pt x="176481" y="323344"/>
                </a:lnTo>
                <a:lnTo>
                  <a:pt x="171291" y="331647"/>
                </a:lnTo>
                <a:lnTo>
                  <a:pt x="167830" y="340160"/>
                </a:lnTo>
                <a:lnTo>
                  <a:pt x="165524" y="348812"/>
                </a:lnTo>
                <a:lnTo>
                  <a:pt x="163986" y="357556"/>
                </a:lnTo>
                <a:lnTo>
                  <a:pt x="161967" y="366362"/>
                </a:lnTo>
                <a:lnTo>
                  <a:pt x="159628" y="375209"/>
                </a:lnTo>
                <a:lnTo>
                  <a:pt x="157075" y="384084"/>
                </a:lnTo>
                <a:lnTo>
                  <a:pt x="151591" y="399236"/>
                </a:lnTo>
                <a:lnTo>
                  <a:pt x="145842" y="412585"/>
                </a:lnTo>
                <a:lnTo>
                  <a:pt x="139976" y="425133"/>
                </a:lnTo>
                <a:lnTo>
                  <a:pt x="136706" y="437324"/>
                </a:lnTo>
                <a:lnTo>
                  <a:pt x="135254" y="449357"/>
                </a:lnTo>
                <a:lnTo>
                  <a:pt x="134608" y="461319"/>
                </a:lnTo>
                <a:lnTo>
                  <a:pt x="134244" y="474470"/>
                </a:lnTo>
                <a:lnTo>
                  <a:pt x="131510" y="484056"/>
                </a:lnTo>
                <a:lnTo>
                  <a:pt x="126985" y="493939"/>
                </a:lnTo>
                <a:lnTo>
                  <a:pt x="118635" y="505723"/>
                </a:lnTo>
                <a:lnTo>
                  <a:pt x="116212" y="5089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Annotation128"/>
          <p:cNvSpPr/>
          <p:nvPr/>
        </p:nvSpPr>
        <p:spPr>
          <a:xfrm>
            <a:off x="2614261" y="3777258"/>
            <a:ext cx="303942" cy="1"/>
          </a:xfrm>
          <a:custGeom>
            <a:avLst/>
            <a:gdLst/>
            <a:ahLst/>
            <a:cxnLst/>
            <a:rect l="0" t="0" r="0" b="0"/>
            <a:pathLst>
              <a:path w="303942" h="1">
                <a:moveTo>
                  <a:pt x="0" y="0"/>
                </a:moveTo>
                <a:lnTo>
                  <a:pt x="30394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Annotation129"/>
          <p:cNvSpPr/>
          <p:nvPr/>
        </p:nvSpPr>
        <p:spPr>
          <a:xfrm>
            <a:off x="2828970" y="3741539"/>
            <a:ext cx="339538" cy="551828"/>
          </a:xfrm>
          <a:custGeom>
            <a:avLst/>
            <a:gdLst/>
            <a:ahLst/>
            <a:cxnLst/>
            <a:rect l="0" t="0" r="0" b="0"/>
            <a:pathLst>
              <a:path w="339538" h="551828">
                <a:moveTo>
                  <a:pt x="169687" y="0"/>
                </a:moveTo>
                <a:lnTo>
                  <a:pt x="161116" y="0"/>
                </a:lnTo>
                <a:lnTo>
                  <a:pt x="156111" y="4740"/>
                </a:lnTo>
                <a:lnTo>
                  <a:pt x="154677" y="7129"/>
                </a:lnTo>
                <a:lnTo>
                  <a:pt x="153083" y="12429"/>
                </a:lnTo>
                <a:lnTo>
                  <a:pt x="151976" y="26857"/>
                </a:lnTo>
                <a:lnTo>
                  <a:pt x="151920" y="29811"/>
                </a:lnTo>
                <a:lnTo>
                  <a:pt x="145687" y="48810"/>
                </a:lnTo>
                <a:lnTo>
                  <a:pt x="143704" y="65836"/>
                </a:lnTo>
                <a:lnTo>
                  <a:pt x="143240" y="77546"/>
                </a:lnTo>
                <a:lnTo>
                  <a:pt x="142942" y="107370"/>
                </a:lnTo>
                <a:lnTo>
                  <a:pt x="142878" y="139535"/>
                </a:lnTo>
                <a:lnTo>
                  <a:pt x="145522" y="151643"/>
                </a:lnTo>
                <a:lnTo>
                  <a:pt x="149945" y="166970"/>
                </a:lnTo>
                <a:lnTo>
                  <a:pt x="151974" y="175412"/>
                </a:lnTo>
                <a:lnTo>
                  <a:pt x="156186" y="185778"/>
                </a:lnTo>
                <a:lnTo>
                  <a:pt x="158700" y="189336"/>
                </a:lnTo>
                <a:lnTo>
                  <a:pt x="161369" y="191709"/>
                </a:lnTo>
                <a:lnTo>
                  <a:pt x="166983" y="195337"/>
                </a:lnTo>
                <a:lnTo>
                  <a:pt x="172790" y="200256"/>
                </a:lnTo>
                <a:lnTo>
                  <a:pt x="175729" y="201965"/>
                </a:lnTo>
                <a:lnTo>
                  <a:pt x="181643" y="203864"/>
                </a:lnTo>
                <a:lnTo>
                  <a:pt x="185604" y="203378"/>
                </a:lnTo>
                <a:lnTo>
                  <a:pt x="199676" y="198945"/>
                </a:lnTo>
                <a:lnTo>
                  <a:pt x="207185" y="197561"/>
                </a:lnTo>
                <a:lnTo>
                  <a:pt x="216482" y="194299"/>
                </a:lnTo>
                <a:lnTo>
                  <a:pt x="221742" y="192041"/>
                </a:lnTo>
                <a:lnTo>
                  <a:pt x="226243" y="188550"/>
                </a:lnTo>
                <a:lnTo>
                  <a:pt x="233892" y="179381"/>
                </a:lnTo>
                <a:lnTo>
                  <a:pt x="243782" y="167802"/>
                </a:lnTo>
                <a:lnTo>
                  <a:pt x="253003" y="158088"/>
                </a:lnTo>
                <a:lnTo>
                  <a:pt x="275736" y="135186"/>
                </a:lnTo>
                <a:lnTo>
                  <a:pt x="281383" y="126890"/>
                </a:lnTo>
                <a:lnTo>
                  <a:pt x="284886" y="119895"/>
                </a:lnTo>
                <a:lnTo>
                  <a:pt x="291448" y="110379"/>
                </a:lnTo>
                <a:lnTo>
                  <a:pt x="294828" y="101276"/>
                </a:lnTo>
                <a:lnTo>
                  <a:pt x="302404" y="91070"/>
                </a:lnTo>
                <a:lnTo>
                  <a:pt x="303855" y="90479"/>
                </a:lnTo>
                <a:lnTo>
                  <a:pt x="312314" y="89343"/>
                </a:lnTo>
                <a:lnTo>
                  <a:pt x="307853" y="89310"/>
                </a:lnTo>
                <a:lnTo>
                  <a:pt x="306495" y="90298"/>
                </a:lnTo>
                <a:lnTo>
                  <a:pt x="305590" y="91949"/>
                </a:lnTo>
                <a:lnTo>
                  <a:pt x="304986" y="94041"/>
                </a:lnTo>
                <a:lnTo>
                  <a:pt x="305577" y="96428"/>
                </a:lnTo>
                <a:lnTo>
                  <a:pt x="310161" y="104529"/>
                </a:lnTo>
                <a:lnTo>
                  <a:pt x="311582" y="110288"/>
                </a:lnTo>
                <a:lnTo>
                  <a:pt x="309565" y="118800"/>
                </a:lnTo>
                <a:lnTo>
                  <a:pt x="306350" y="129198"/>
                </a:lnTo>
                <a:lnTo>
                  <a:pt x="304922" y="140435"/>
                </a:lnTo>
                <a:lnTo>
                  <a:pt x="304287" y="154689"/>
                </a:lnTo>
                <a:lnTo>
                  <a:pt x="303011" y="169953"/>
                </a:lnTo>
                <a:lnTo>
                  <a:pt x="299133" y="183352"/>
                </a:lnTo>
                <a:lnTo>
                  <a:pt x="297703" y="191688"/>
                </a:lnTo>
                <a:lnTo>
                  <a:pt x="296748" y="201214"/>
                </a:lnTo>
                <a:lnTo>
                  <a:pt x="296112" y="211533"/>
                </a:lnTo>
                <a:lnTo>
                  <a:pt x="294694" y="221389"/>
                </a:lnTo>
                <a:lnTo>
                  <a:pt x="292756" y="230936"/>
                </a:lnTo>
                <a:lnTo>
                  <a:pt x="290470" y="240278"/>
                </a:lnTo>
                <a:lnTo>
                  <a:pt x="286961" y="249483"/>
                </a:lnTo>
                <a:lnTo>
                  <a:pt x="282634" y="258595"/>
                </a:lnTo>
                <a:lnTo>
                  <a:pt x="277763" y="267647"/>
                </a:lnTo>
                <a:lnTo>
                  <a:pt x="273523" y="277650"/>
                </a:lnTo>
                <a:lnTo>
                  <a:pt x="269702" y="288288"/>
                </a:lnTo>
                <a:lnTo>
                  <a:pt x="266162" y="299348"/>
                </a:lnTo>
                <a:lnTo>
                  <a:pt x="261815" y="309698"/>
                </a:lnTo>
                <a:lnTo>
                  <a:pt x="256931" y="319575"/>
                </a:lnTo>
                <a:lnTo>
                  <a:pt x="251688" y="329136"/>
                </a:lnTo>
                <a:lnTo>
                  <a:pt x="247199" y="339478"/>
                </a:lnTo>
                <a:lnTo>
                  <a:pt x="243214" y="350343"/>
                </a:lnTo>
                <a:lnTo>
                  <a:pt x="239564" y="361554"/>
                </a:lnTo>
                <a:lnTo>
                  <a:pt x="235144" y="372004"/>
                </a:lnTo>
                <a:lnTo>
                  <a:pt x="230211" y="381948"/>
                </a:lnTo>
                <a:lnTo>
                  <a:pt x="224935" y="391554"/>
                </a:lnTo>
                <a:lnTo>
                  <a:pt x="219432" y="400935"/>
                </a:lnTo>
                <a:lnTo>
                  <a:pt x="208019" y="419295"/>
                </a:lnTo>
                <a:lnTo>
                  <a:pt x="178573" y="464291"/>
                </a:lnTo>
                <a:lnTo>
                  <a:pt x="172631" y="473238"/>
                </a:lnTo>
                <a:lnTo>
                  <a:pt x="165690" y="481187"/>
                </a:lnTo>
                <a:lnTo>
                  <a:pt x="158083" y="488471"/>
                </a:lnTo>
                <a:lnTo>
                  <a:pt x="150032" y="495311"/>
                </a:lnTo>
                <a:lnTo>
                  <a:pt x="142678" y="501856"/>
                </a:lnTo>
                <a:lnTo>
                  <a:pt x="129209" y="514420"/>
                </a:lnTo>
                <a:lnTo>
                  <a:pt x="121843" y="519556"/>
                </a:lnTo>
                <a:lnTo>
                  <a:pt x="113953" y="523972"/>
                </a:lnTo>
                <a:lnTo>
                  <a:pt x="78214" y="541355"/>
                </a:lnTo>
                <a:lnTo>
                  <a:pt x="65794" y="547519"/>
                </a:lnTo>
                <a:lnTo>
                  <a:pt x="58708" y="549559"/>
                </a:lnTo>
                <a:lnTo>
                  <a:pt x="51004" y="550920"/>
                </a:lnTo>
                <a:lnTo>
                  <a:pt x="42888" y="551827"/>
                </a:lnTo>
                <a:lnTo>
                  <a:pt x="36484" y="551439"/>
                </a:lnTo>
                <a:lnTo>
                  <a:pt x="31221" y="550189"/>
                </a:lnTo>
                <a:lnTo>
                  <a:pt x="22725" y="546153"/>
                </a:lnTo>
                <a:lnTo>
                  <a:pt x="12358" y="538303"/>
                </a:lnTo>
                <a:lnTo>
                  <a:pt x="6065" y="532603"/>
                </a:lnTo>
                <a:lnTo>
                  <a:pt x="3989" y="528701"/>
                </a:lnTo>
                <a:lnTo>
                  <a:pt x="1683" y="519074"/>
                </a:lnTo>
                <a:lnTo>
                  <a:pt x="385" y="502499"/>
                </a:lnTo>
                <a:lnTo>
                  <a:pt x="81" y="490893"/>
                </a:lnTo>
                <a:lnTo>
                  <a:pt x="0" y="485020"/>
                </a:lnTo>
                <a:lnTo>
                  <a:pt x="2559" y="473203"/>
                </a:lnTo>
                <a:lnTo>
                  <a:pt x="6013" y="460343"/>
                </a:lnTo>
                <a:lnTo>
                  <a:pt x="7549" y="444707"/>
                </a:lnTo>
                <a:lnTo>
                  <a:pt x="9945" y="437361"/>
                </a:lnTo>
                <a:lnTo>
                  <a:pt x="17904" y="423909"/>
                </a:lnTo>
                <a:lnTo>
                  <a:pt x="33554" y="400438"/>
                </a:lnTo>
                <a:lnTo>
                  <a:pt x="39201" y="392967"/>
                </a:lnTo>
                <a:lnTo>
                  <a:pt x="44952" y="386001"/>
                </a:lnTo>
                <a:lnTo>
                  <a:pt x="50773" y="379373"/>
                </a:lnTo>
                <a:lnTo>
                  <a:pt x="58626" y="372970"/>
                </a:lnTo>
                <a:lnTo>
                  <a:pt x="67835" y="366717"/>
                </a:lnTo>
                <a:lnTo>
                  <a:pt x="87669" y="354478"/>
                </a:lnTo>
                <a:lnTo>
                  <a:pt x="124681" y="330451"/>
                </a:lnTo>
                <a:lnTo>
                  <a:pt x="187548" y="288730"/>
                </a:lnTo>
                <a:lnTo>
                  <a:pt x="197487" y="283768"/>
                </a:lnTo>
                <a:lnTo>
                  <a:pt x="208085" y="279468"/>
                </a:lnTo>
                <a:lnTo>
                  <a:pt x="219124" y="275608"/>
                </a:lnTo>
                <a:lnTo>
                  <a:pt x="229464" y="271051"/>
                </a:lnTo>
                <a:lnTo>
                  <a:pt x="239337" y="266029"/>
                </a:lnTo>
                <a:lnTo>
                  <a:pt x="248898" y="260696"/>
                </a:lnTo>
                <a:lnTo>
                  <a:pt x="258252" y="256149"/>
                </a:lnTo>
                <a:lnTo>
                  <a:pt x="267468" y="252125"/>
                </a:lnTo>
                <a:lnTo>
                  <a:pt x="276592" y="248450"/>
                </a:lnTo>
                <a:lnTo>
                  <a:pt x="284661" y="245009"/>
                </a:lnTo>
                <a:lnTo>
                  <a:pt x="298924" y="238539"/>
                </a:lnTo>
                <a:lnTo>
                  <a:pt x="318122" y="229317"/>
                </a:lnTo>
                <a:lnTo>
                  <a:pt x="327702" y="225942"/>
                </a:lnTo>
                <a:lnTo>
                  <a:pt x="339537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Annotation130"/>
          <p:cNvSpPr/>
          <p:nvPr/>
        </p:nvSpPr>
        <p:spPr>
          <a:xfrm>
            <a:off x="3365175" y="3732610"/>
            <a:ext cx="151971" cy="26789"/>
          </a:xfrm>
          <a:custGeom>
            <a:avLst/>
            <a:gdLst/>
            <a:ahLst/>
            <a:cxnLst/>
            <a:rect l="0" t="0" r="0" b="0"/>
            <a:pathLst>
              <a:path w="151971" h="26789">
                <a:moveTo>
                  <a:pt x="0" y="26788"/>
                </a:moveTo>
                <a:lnTo>
                  <a:pt x="4746" y="22048"/>
                </a:lnTo>
                <a:lnTo>
                  <a:pt x="8130" y="20651"/>
                </a:lnTo>
                <a:lnTo>
                  <a:pt x="12373" y="19720"/>
                </a:lnTo>
                <a:lnTo>
                  <a:pt x="17188" y="19100"/>
                </a:lnTo>
                <a:lnTo>
                  <a:pt x="21391" y="18686"/>
                </a:lnTo>
                <a:lnTo>
                  <a:pt x="25187" y="18410"/>
                </a:lnTo>
                <a:lnTo>
                  <a:pt x="28710" y="18226"/>
                </a:lnTo>
                <a:lnTo>
                  <a:pt x="37923" y="18022"/>
                </a:lnTo>
                <a:lnTo>
                  <a:pt x="43160" y="17968"/>
                </a:lnTo>
                <a:lnTo>
                  <a:pt x="48639" y="16939"/>
                </a:lnTo>
                <a:lnTo>
                  <a:pt x="54278" y="15261"/>
                </a:lnTo>
                <a:lnTo>
                  <a:pt x="60024" y="13151"/>
                </a:lnTo>
                <a:lnTo>
                  <a:pt x="65841" y="11743"/>
                </a:lnTo>
                <a:lnTo>
                  <a:pt x="71705" y="10805"/>
                </a:lnTo>
                <a:lnTo>
                  <a:pt x="77602" y="10180"/>
                </a:lnTo>
                <a:lnTo>
                  <a:pt x="83519" y="9763"/>
                </a:lnTo>
                <a:lnTo>
                  <a:pt x="89450" y="9485"/>
                </a:lnTo>
                <a:lnTo>
                  <a:pt x="101338" y="9176"/>
                </a:lnTo>
                <a:lnTo>
                  <a:pt x="113243" y="9039"/>
                </a:lnTo>
                <a:lnTo>
                  <a:pt x="119200" y="8010"/>
                </a:lnTo>
                <a:lnTo>
                  <a:pt x="125157" y="6332"/>
                </a:lnTo>
                <a:lnTo>
                  <a:pt x="131115" y="4222"/>
                </a:lnTo>
                <a:lnTo>
                  <a:pt x="136080" y="2814"/>
                </a:lnTo>
                <a:lnTo>
                  <a:pt x="140384" y="1876"/>
                </a:lnTo>
                <a:lnTo>
                  <a:pt x="15197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Annotation131"/>
          <p:cNvSpPr/>
          <p:nvPr/>
        </p:nvSpPr>
        <p:spPr>
          <a:xfrm>
            <a:off x="3713813" y="3536156"/>
            <a:ext cx="272687" cy="401837"/>
          </a:xfrm>
          <a:custGeom>
            <a:avLst/>
            <a:gdLst/>
            <a:ahLst/>
            <a:cxnLst/>
            <a:rect l="0" t="0" r="0" b="0"/>
            <a:pathLst>
              <a:path w="272687" h="401837">
                <a:moveTo>
                  <a:pt x="0" y="0"/>
                </a:moveTo>
                <a:lnTo>
                  <a:pt x="55939" y="0"/>
                </a:lnTo>
                <a:lnTo>
                  <a:pt x="64111" y="992"/>
                </a:lnTo>
                <a:lnTo>
                  <a:pt x="72539" y="2646"/>
                </a:lnTo>
                <a:lnTo>
                  <a:pt x="81137" y="4741"/>
                </a:lnTo>
                <a:lnTo>
                  <a:pt x="89849" y="6137"/>
                </a:lnTo>
                <a:lnTo>
                  <a:pt x="98637" y="7068"/>
                </a:lnTo>
                <a:lnTo>
                  <a:pt x="107476" y="7689"/>
                </a:lnTo>
                <a:lnTo>
                  <a:pt x="116348" y="9094"/>
                </a:lnTo>
                <a:lnTo>
                  <a:pt x="125242" y="11024"/>
                </a:lnTo>
                <a:lnTo>
                  <a:pt x="134151" y="13303"/>
                </a:lnTo>
                <a:lnTo>
                  <a:pt x="143071" y="15814"/>
                </a:lnTo>
                <a:lnTo>
                  <a:pt x="160928" y="21250"/>
                </a:lnTo>
                <a:lnTo>
                  <a:pt x="168868" y="24088"/>
                </a:lnTo>
                <a:lnTo>
                  <a:pt x="176148" y="26973"/>
                </a:lnTo>
                <a:lnTo>
                  <a:pt x="182988" y="29888"/>
                </a:lnTo>
                <a:lnTo>
                  <a:pt x="195886" y="35773"/>
                </a:lnTo>
                <a:lnTo>
                  <a:pt x="220352" y="47636"/>
                </a:lnTo>
                <a:lnTo>
                  <a:pt x="225369" y="50609"/>
                </a:lnTo>
                <a:lnTo>
                  <a:pt x="233594" y="56558"/>
                </a:lnTo>
                <a:lnTo>
                  <a:pt x="240560" y="62510"/>
                </a:lnTo>
                <a:lnTo>
                  <a:pt x="243808" y="65485"/>
                </a:lnTo>
                <a:lnTo>
                  <a:pt x="245974" y="68462"/>
                </a:lnTo>
                <a:lnTo>
                  <a:pt x="248380" y="74414"/>
                </a:lnTo>
                <a:lnTo>
                  <a:pt x="248028" y="78383"/>
                </a:lnTo>
                <a:lnTo>
                  <a:pt x="244988" y="88084"/>
                </a:lnTo>
                <a:lnTo>
                  <a:pt x="240327" y="96365"/>
                </a:lnTo>
                <a:lnTo>
                  <a:pt x="237693" y="99962"/>
                </a:lnTo>
                <a:lnTo>
                  <a:pt x="229469" y="106605"/>
                </a:lnTo>
                <a:lnTo>
                  <a:pt x="224495" y="109765"/>
                </a:lnTo>
                <a:lnTo>
                  <a:pt x="219192" y="113857"/>
                </a:lnTo>
                <a:lnTo>
                  <a:pt x="213671" y="118569"/>
                </a:lnTo>
                <a:lnTo>
                  <a:pt x="208003" y="123694"/>
                </a:lnTo>
                <a:lnTo>
                  <a:pt x="202238" y="127111"/>
                </a:lnTo>
                <a:lnTo>
                  <a:pt x="196408" y="129390"/>
                </a:lnTo>
                <a:lnTo>
                  <a:pt x="190536" y="130908"/>
                </a:lnTo>
                <a:lnTo>
                  <a:pt x="183640" y="133905"/>
                </a:lnTo>
                <a:lnTo>
                  <a:pt x="176063" y="137887"/>
                </a:lnTo>
                <a:lnTo>
                  <a:pt x="168033" y="142526"/>
                </a:lnTo>
                <a:lnTo>
                  <a:pt x="159699" y="145619"/>
                </a:lnTo>
                <a:lnTo>
                  <a:pt x="151163" y="147682"/>
                </a:lnTo>
                <a:lnTo>
                  <a:pt x="142493" y="149056"/>
                </a:lnTo>
                <a:lnTo>
                  <a:pt x="133733" y="150964"/>
                </a:lnTo>
                <a:lnTo>
                  <a:pt x="124913" y="153229"/>
                </a:lnTo>
                <a:lnTo>
                  <a:pt x="116053" y="155731"/>
                </a:lnTo>
                <a:lnTo>
                  <a:pt x="108161" y="158391"/>
                </a:lnTo>
                <a:lnTo>
                  <a:pt x="100912" y="161156"/>
                </a:lnTo>
                <a:lnTo>
                  <a:pt x="94093" y="163992"/>
                </a:lnTo>
                <a:lnTo>
                  <a:pt x="87560" y="165883"/>
                </a:lnTo>
                <a:lnTo>
                  <a:pt x="81219" y="167143"/>
                </a:lnTo>
                <a:lnTo>
                  <a:pt x="75005" y="167984"/>
                </a:lnTo>
                <a:lnTo>
                  <a:pt x="69868" y="168544"/>
                </a:lnTo>
                <a:lnTo>
                  <a:pt x="61513" y="169166"/>
                </a:lnTo>
                <a:lnTo>
                  <a:pt x="54489" y="169443"/>
                </a:lnTo>
                <a:lnTo>
                  <a:pt x="46632" y="169620"/>
                </a:lnTo>
                <a:lnTo>
                  <a:pt x="45987" y="170627"/>
                </a:lnTo>
                <a:lnTo>
                  <a:pt x="45271" y="174392"/>
                </a:lnTo>
                <a:lnTo>
                  <a:pt x="46073" y="175792"/>
                </a:lnTo>
                <a:lnTo>
                  <a:pt x="47601" y="176726"/>
                </a:lnTo>
                <a:lnTo>
                  <a:pt x="49613" y="177349"/>
                </a:lnTo>
                <a:lnTo>
                  <a:pt x="54497" y="180686"/>
                </a:lnTo>
                <a:lnTo>
                  <a:pt x="57190" y="182965"/>
                </a:lnTo>
                <a:lnTo>
                  <a:pt x="60972" y="184485"/>
                </a:lnTo>
                <a:lnTo>
                  <a:pt x="65480" y="185498"/>
                </a:lnTo>
                <a:lnTo>
                  <a:pt x="70472" y="186173"/>
                </a:lnTo>
                <a:lnTo>
                  <a:pt x="76780" y="187616"/>
                </a:lnTo>
                <a:lnTo>
                  <a:pt x="83964" y="189569"/>
                </a:lnTo>
                <a:lnTo>
                  <a:pt x="91734" y="191864"/>
                </a:lnTo>
                <a:lnTo>
                  <a:pt x="98900" y="194386"/>
                </a:lnTo>
                <a:lnTo>
                  <a:pt x="105665" y="197060"/>
                </a:lnTo>
                <a:lnTo>
                  <a:pt x="112160" y="199834"/>
                </a:lnTo>
                <a:lnTo>
                  <a:pt x="119471" y="202675"/>
                </a:lnTo>
                <a:lnTo>
                  <a:pt x="135540" y="208479"/>
                </a:lnTo>
                <a:lnTo>
                  <a:pt x="161339" y="217325"/>
                </a:lnTo>
                <a:lnTo>
                  <a:pt x="169142" y="220289"/>
                </a:lnTo>
                <a:lnTo>
                  <a:pt x="176331" y="223258"/>
                </a:lnTo>
                <a:lnTo>
                  <a:pt x="183110" y="226229"/>
                </a:lnTo>
                <a:lnTo>
                  <a:pt x="189615" y="230195"/>
                </a:lnTo>
                <a:lnTo>
                  <a:pt x="195939" y="234823"/>
                </a:lnTo>
                <a:lnTo>
                  <a:pt x="202142" y="239892"/>
                </a:lnTo>
                <a:lnTo>
                  <a:pt x="209257" y="245256"/>
                </a:lnTo>
                <a:lnTo>
                  <a:pt x="225108" y="256508"/>
                </a:lnTo>
                <a:lnTo>
                  <a:pt x="231521" y="262287"/>
                </a:lnTo>
                <a:lnTo>
                  <a:pt x="236788" y="268123"/>
                </a:lnTo>
                <a:lnTo>
                  <a:pt x="241294" y="273999"/>
                </a:lnTo>
                <a:lnTo>
                  <a:pt x="246284" y="278908"/>
                </a:lnTo>
                <a:lnTo>
                  <a:pt x="251597" y="283174"/>
                </a:lnTo>
                <a:lnTo>
                  <a:pt x="257126" y="287009"/>
                </a:lnTo>
                <a:lnTo>
                  <a:pt x="260812" y="291551"/>
                </a:lnTo>
                <a:lnTo>
                  <a:pt x="263269" y="296562"/>
                </a:lnTo>
                <a:lnTo>
                  <a:pt x="266992" y="307423"/>
                </a:lnTo>
                <a:lnTo>
                  <a:pt x="271958" y="318864"/>
                </a:lnTo>
                <a:lnTo>
                  <a:pt x="272686" y="323701"/>
                </a:lnTo>
                <a:lnTo>
                  <a:pt x="272179" y="327918"/>
                </a:lnTo>
                <a:lnTo>
                  <a:pt x="270847" y="331722"/>
                </a:lnTo>
                <a:lnTo>
                  <a:pt x="266718" y="338593"/>
                </a:lnTo>
                <a:lnTo>
                  <a:pt x="258810" y="348041"/>
                </a:lnTo>
                <a:lnTo>
                  <a:pt x="255975" y="351089"/>
                </a:lnTo>
                <a:lnTo>
                  <a:pt x="252098" y="353122"/>
                </a:lnTo>
                <a:lnTo>
                  <a:pt x="247527" y="354477"/>
                </a:lnTo>
                <a:lnTo>
                  <a:pt x="242493" y="355380"/>
                </a:lnTo>
                <a:lnTo>
                  <a:pt x="236158" y="356975"/>
                </a:lnTo>
                <a:lnTo>
                  <a:pt x="228954" y="359030"/>
                </a:lnTo>
                <a:lnTo>
                  <a:pt x="221172" y="361393"/>
                </a:lnTo>
                <a:lnTo>
                  <a:pt x="213004" y="362968"/>
                </a:lnTo>
                <a:lnTo>
                  <a:pt x="204579" y="364017"/>
                </a:lnTo>
                <a:lnTo>
                  <a:pt x="195982" y="364718"/>
                </a:lnTo>
                <a:lnTo>
                  <a:pt x="187271" y="366176"/>
                </a:lnTo>
                <a:lnTo>
                  <a:pt x="178484" y="368141"/>
                </a:lnTo>
                <a:lnTo>
                  <a:pt x="169646" y="370443"/>
                </a:lnTo>
                <a:lnTo>
                  <a:pt x="159782" y="371978"/>
                </a:lnTo>
                <a:lnTo>
                  <a:pt x="149232" y="373001"/>
                </a:lnTo>
                <a:lnTo>
                  <a:pt x="138226" y="373683"/>
                </a:lnTo>
                <a:lnTo>
                  <a:pt x="126915" y="375130"/>
                </a:lnTo>
                <a:lnTo>
                  <a:pt x="115401" y="377087"/>
                </a:lnTo>
                <a:lnTo>
                  <a:pt x="103752" y="379383"/>
                </a:lnTo>
                <a:lnTo>
                  <a:pt x="93007" y="380915"/>
                </a:lnTo>
                <a:lnTo>
                  <a:pt x="82863" y="381935"/>
                </a:lnTo>
                <a:lnTo>
                  <a:pt x="73121" y="382616"/>
                </a:lnTo>
                <a:lnTo>
                  <a:pt x="63647" y="384062"/>
                </a:lnTo>
                <a:lnTo>
                  <a:pt x="54350" y="386017"/>
                </a:lnTo>
                <a:lnTo>
                  <a:pt x="45173" y="388314"/>
                </a:lnTo>
                <a:lnTo>
                  <a:pt x="38061" y="390837"/>
                </a:lnTo>
                <a:lnTo>
                  <a:pt x="32327" y="393511"/>
                </a:lnTo>
                <a:lnTo>
                  <a:pt x="17879" y="4018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Annotation132"/>
          <p:cNvSpPr/>
          <p:nvPr/>
        </p:nvSpPr>
        <p:spPr>
          <a:xfrm>
            <a:off x="2229974" y="4420195"/>
            <a:ext cx="160802" cy="8931"/>
          </a:xfrm>
          <a:custGeom>
            <a:avLst/>
            <a:gdLst/>
            <a:ahLst/>
            <a:cxnLst/>
            <a:rect l="0" t="0" r="0" b="0"/>
            <a:pathLst>
              <a:path w="160802" h="8931">
                <a:moveTo>
                  <a:pt x="17770" y="8930"/>
                </a:moveTo>
                <a:lnTo>
                  <a:pt x="0" y="8930"/>
                </a:lnTo>
                <a:lnTo>
                  <a:pt x="8830" y="8930"/>
                </a:lnTo>
                <a:lnTo>
                  <a:pt x="16527" y="1241"/>
                </a:lnTo>
                <a:lnTo>
                  <a:pt x="18928" y="828"/>
                </a:lnTo>
                <a:lnTo>
                  <a:pt x="22515" y="552"/>
                </a:lnTo>
                <a:lnTo>
                  <a:pt x="26893" y="368"/>
                </a:lnTo>
                <a:lnTo>
                  <a:pt x="47291" y="109"/>
                </a:lnTo>
                <a:lnTo>
                  <a:pt x="16080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Annotation133"/>
          <p:cNvSpPr/>
          <p:nvPr/>
        </p:nvSpPr>
        <p:spPr>
          <a:xfrm>
            <a:off x="2489109" y="4223752"/>
            <a:ext cx="232304" cy="491124"/>
          </a:xfrm>
          <a:custGeom>
            <a:avLst/>
            <a:gdLst/>
            <a:ahLst/>
            <a:cxnLst/>
            <a:rect l="0" t="0" r="0" b="0"/>
            <a:pathLst>
              <a:path w="232304" h="491124">
                <a:moveTo>
                  <a:pt x="0" y="8920"/>
                </a:moveTo>
                <a:lnTo>
                  <a:pt x="0" y="1231"/>
                </a:lnTo>
                <a:lnTo>
                  <a:pt x="993" y="817"/>
                </a:lnTo>
                <a:lnTo>
                  <a:pt x="7697" y="99"/>
                </a:lnTo>
                <a:lnTo>
                  <a:pt x="13317" y="22"/>
                </a:lnTo>
                <a:lnTo>
                  <a:pt x="26018" y="0"/>
                </a:lnTo>
                <a:lnTo>
                  <a:pt x="31252" y="989"/>
                </a:lnTo>
                <a:lnTo>
                  <a:pt x="36726" y="2640"/>
                </a:lnTo>
                <a:lnTo>
                  <a:pt x="42363" y="4734"/>
                </a:lnTo>
                <a:lnTo>
                  <a:pt x="49101" y="6129"/>
                </a:lnTo>
                <a:lnTo>
                  <a:pt x="56572" y="7059"/>
                </a:lnTo>
                <a:lnTo>
                  <a:pt x="64533" y="7679"/>
                </a:lnTo>
                <a:lnTo>
                  <a:pt x="71827" y="8093"/>
                </a:lnTo>
                <a:lnTo>
                  <a:pt x="85228" y="8552"/>
                </a:lnTo>
                <a:lnTo>
                  <a:pt x="103942" y="8811"/>
                </a:lnTo>
                <a:lnTo>
                  <a:pt x="110019" y="9840"/>
                </a:lnTo>
                <a:lnTo>
                  <a:pt x="116056" y="11517"/>
                </a:lnTo>
                <a:lnTo>
                  <a:pt x="122068" y="13627"/>
                </a:lnTo>
                <a:lnTo>
                  <a:pt x="128063" y="15035"/>
                </a:lnTo>
                <a:lnTo>
                  <a:pt x="134045" y="15973"/>
                </a:lnTo>
                <a:lnTo>
                  <a:pt x="140020" y="16598"/>
                </a:lnTo>
                <a:lnTo>
                  <a:pt x="144997" y="17016"/>
                </a:lnTo>
                <a:lnTo>
                  <a:pt x="149308" y="17293"/>
                </a:lnTo>
                <a:lnTo>
                  <a:pt x="153175" y="17479"/>
                </a:lnTo>
                <a:lnTo>
                  <a:pt x="162770" y="17685"/>
                </a:lnTo>
                <a:lnTo>
                  <a:pt x="199525" y="17846"/>
                </a:lnTo>
                <a:lnTo>
                  <a:pt x="201552" y="18839"/>
                </a:lnTo>
                <a:lnTo>
                  <a:pt x="202904" y="20494"/>
                </a:lnTo>
                <a:lnTo>
                  <a:pt x="203805" y="22590"/>
                </a:lnTo>
                <a:lnTo>
                  <a:pt x="205399" y="23986"/>
                </a:lnTo>
                <a:lnTo>
                  <a:pt x="207455" y="24917"/>
                </a:lnTo>
                <a:lnTo>
                  <a:pt x="212388" y="25951"/>
                </a:lnTo>
                <a:lnTo>
                  <a:pt x="217891" y="26411"/>
                </a:lnTo>
                <a:lnTo>
                  <a:pt x="223374" y="26707"/>
                </a:lnTo>
                <a:lnTo>
                  <a:pt x="232303" y="26778"/>
                </a:lnTo>
                <a:lnTo>
                  <a:pt x="225333" y="33846"/>
                </a:lnTo>
                <a:lnTo>
                  <a:pt x="224718" y="34467"/>
                </a:lnTo>
                <a:lnTo>
                  <a:pt x="224033" y="37803"/>
                </a:lnTo>
                <a:lnTo>
                  <a:pt x="223851" y="40081"/>
                </a:lnTo>
                <a:lnTo>
                  <a:pt x="222736" y="42593"/>
                </a:lnTo>
                <a:lnTo>
                  <a:pt x="217414" y="50867"/>
                </a:lnTo>
                <a:lnTo>
                  <a:pt x="215821" y="56667"/>
                </a:lnTo>
                <a:lnTo>
                  <a:pt x="214924" y="70251"/>
                </a:lnTo>
                <a:lnTo>
                  <a:pt x="212066" y="81158"/>
                </a:lnTo>
                <a:lnTo>
                  <a:pt x="207484" y="92619"/>
                </a:lnTo>
                <a:lnTo>
                  <a:pt x="202137" y="104328"/>
                </a:lnTo>
                <a:lnTo>
                  <a:pt x="193543" y="122076"/>
                </a:lnTo>
                <a:lnTo>
                  <a:pt x="187664" y="136602"/>
                </a:lnTo>
                <a:lnTo>
                  <a:pt x="184705" y="144643"/>
                </a:lnTo>
                <a:lnTo>
                  <a:pt x="181740" y="153972"/>
                </a:lnTo>
                <a:lnTo>
                  <a:pt x="175796" y="174921"/>
                </a:lnTo>
                <a:lnTo>
                  <a:pt x="171827" y="185072"/>
                </a:lnTo>
                <a:lnTo>
                  <a:pt x="167195" y="194816"/>
                </a:lnTo>
                <a:lnTo>
                  <a:pt x="162120" y="204288"/>
                </a:lnTo>
                <a:lnTo>
                  <a:pt x="156750" y="213579"/>
                </a:lnTo>
                <a:lnTo>
                  <a:pt x="151184" y="222750"/>
                </a:lnTo>
                <a:lnTo>
                  <a:pt x="139701" y="240877"/>
                </a:lnTo>
                <a:lnTo>
                  <a:pt x="127977" y="258856"/>
                </a:lnTo>
                <a:lnTo>
                  <a:pt x="123062" y="267817"/>
                </a:lnTo>
                <a:lnTo>
                  <a:pt x="118792" y="276768"/>
                </a:lnTo>
                <a:lnTo>
                  <a:pt x="114953" y="285712"/>
                </a:lnTo>
                <a:lnTo>
                  <a:pt x="111400" y="294651"/>
                </a:lnTo>
                <a:lnTo>
                  <a:pt x="104803" y="312521"/>
                </a:lnTo>
                <a:lnTo>
                  <a:pt x="100660" y="322445"/>
                </a:lnTo>
                <a:lnTo>
                  <a:pt x="95912" y="333031"/>
                </a:lnTo>
                <a:lnTo>
                  <a:pt x="82386" y="361598"/>
                </a:lnTo>
                <a:lnTo>
                  <a:pt x="78762" y="369054"/>
                </a:lnTo>
                <a:lnTo>
                  <a:pt x="74360" y="377002"/>
                </a:lnTo>
                <a:lnTo>
                  <a:pt x="69439" y="385277"/>
                </a:lnTo>
                <a:lnTo>
                  <a:pt x="64171" y="393769"/>
                </a:lnTo>
                <a:lnTo>
                  <a:pt x="59666" y="402408"/>
                </a:lnTo>
                <a:lnTo>
                  <a:pt x="55670" y="411144"/>
                </a:lnTo>
                <a:lnTo>
                  <a:pt x="52012" y="419944"/>
                </a:lnTo>
                <a:lnTo>
                  <a:pt x="45299" y="432368"/>
                </a:lnTo>
                <a:lnTo>
                  <a:pt x="39005" y="442189"/>
                </a:lnTo>
                <a:lnTo>
                  <a:pt x="32896" y="453169"/>
                </a:lnTo>
                <a:lnTo>
                  <a:pt x="26871" y="462017"/>
                </a:lnTo>
                <a:lnTo>
                  <a:pt x="23874" y="465766"/>
                </a:lnTo>
                <a:lnTo>
                  <a:pt x="20543" y="472576"/>
                </a:lnTo>
                <a:lnTo>
                  <a:pt x="18668" y="481990"/>
                </a:lnTo>
                <a:lnTo>
                  <a:pt x="17879" y="4911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Annotation134"/>
          <p:cNvSpPr/>
          <p:nvPr/>
        </p:nvSpPr>
        <p:spPr>
          <a:xfrm>
            <a:off x="2524866" y="4420195"/>
            <a:ext cx="187730" cy="17861"/>
          </a:xfrm>
          <a:custGeom>
            <a:avLst/>
            <a:gdLst/>
            <a:ahLst/>
            <a:cxnLst/>
            <a:rect l="0" t="0" r="0" b="0"/>
            <a:pathLst>
              <a:path w="187730" h="17861">
                <a:moveTo>
                  <a:pt x="0" y="0"/>
                </a:moveTo>
                <a:lnTo>
                  <a:pt x="43520" y="0"/>
                </a:lnTo>
                <a:lnTo>
                  <a:pt x="48879" y="992"/>
                </a:lnTo>
                <a:lnTo>
                  <a:pt x="54438" y="2645"/>
                </a:lnTo>
                <a:lnTo>
                  <a:pt x="66905" y="7129"/>
                </a:lnTo>
                <a:lnTo>
                  <a:pt x="82379" y="12429"/>
                </a:lnTo>
                <a:lnTo>
                  <a:pt x="89684" y="14239"/>
                </a:lnTo>
                <a:lnTo>
                  <a:pt x="96541" y="15446"/>
                </a:lnTo>
                <a:lnTo>
                  <a:pt x="103099" y="16251"/>
                </a:lnTo>
                <a:lnTo>
                  <a:pt x="110450" y="16787"/>
                </a:lnTo>
                <a:lnTo>
                  <a:pt x="118331" y="17145"/>
                </a:lnTo>
                <a:lnTo>
                  <a:pt x="141010" y="17648"/>
                </a:lnTo>
                <a:lnTo>
                  <a:pt x="187729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Annotation135"/>
          <p:cNvSpPr/>
          <p:nvPr/>
        </p:nvSpPr>
        <p:spPr>
          <a:xfrm>
            <a:off x="2678606" y="4429125"/>
            <a:ext cx="355810" cy="480794"/>
          </a:xfrm>
          <a:custGeom>
            <a:avLst/>
            <a:gdLst/>
            <a:ahLst/>
            <a:cxnLst/>
            <a:rect l="0" t="0" r="0" b="0"/>
            <a:pathLst>
              <a:path w="355810" h="480794">
                <a:moveTo>
                  <a:pt x="168081" y="0"/>
                </a:moveTo>
                <a:lnTo>
                  <a:pt x="160384" y="7689"/>
                </a:lnTo>
                <a:lnTo>
                  <a:pt x="159693" y="11024"/>
                </a:lnTo>
                <a:lnTo>
                  <a:pt x="159214" y="24088"/>
                </a:lnTo>
                <a:lnTo>
                  <a:pt x="159141" y="87717"/>
                </a:lnTo>
                <a:lnTo>
                  <a:pt x="160134" y="91220"/>
                </a:lnTo>
                <a:lnTo>
                  <a:pt x="161790" y="93556"/>
                </a:lnTo>
                <a:lnTo>
                  <a:pt x="163887" y="95113"/>
                </a:lnTo>
                <a:lnTo>
                  <a:pt x="165285" y="98135"/>
                </a:lnTo>
                <a:lnTo>
                  <a:pt x="166838" y="106785"/>
                </a:lnTo>
                <a:lnTo>
                  <a:pt x="168245" y="109886"/>
                </a:lnTo>
                <a:lnTo>
                  <a:pt x="170177" y="111952"/>
                </a:lnTo>
                <a:lnTo>
                  <a:pt x="174972" y="115241"/>
                </a:lnTo>
                <a:lnTo>
                  <a:pt x="180414" y="120010"/>
                </a:lnTo>
                <a:lnTo>
                  <a:pt x="184249" y="121679"/>
                </a:lnTo>
                <a:lnTo>
                  <a:pt x="193807" y="123533"/>
                </a:lnTo>
                <a:lnTo>
                  <a:pt x="202029" y="124356"/>
                </a:lnTo>
                <a:lnTo>
                  <a:pt x="209987" y="124723"/>
                </a:lnTo>
                <a:lnTo>
                  <a:pt x="228634" y="124958"/>
                </a:lnTo>
                <a:lnTo>
                  <a:pt x="232288" y="124977"/>
                </a:lnTo>
                <a:lnTo>
                  <a:pt x="235717" y="123998"/>
                </a:lnTo>
                <a:lnTo>
                  <a:pt x="242176" y="120264"/>
                </a:lnTo>
                <a:lnTo>
                  <a:pt x="251397" y="112583"/>
                </a:lnTo>
                <a:lnTo>
                  <a:pt x="260419" y="104024"/>
                </a:lnTo>
                <a:lnTo>
                  <a:pt x="263411" y="102091"/>
                </a:lnTo>
                <a:lnTo>
                  <a:pt x="269384" y="99944"/>
                </a:lnTo>
                <a:lnTo>
                  <a:pt x="271374" y="97387"/>
                </a:lnTo>
                <a:lnTo>
                  <a:pt x="272701" y="93699"/>
                </a:lnTo>
                <a:lnTo>
                  <a:pt x="274830" y="83000"/>
                </a:lnTo>
                <a:lnTo>
                  <a:pt x="277770" y="78892"/>
                </a:lnTo>
                <a:lnTo>
                  <a:pt x="279944" y="76407"/>
                </a:lnTo>
                <a:lnTo>
                  <a:pt x="281394" y="73758"/>
                </a:lnTo>
                <a:lnTo>
                  <a:pt x="283911" y="64185"/>
                </a:lnTo>
                <a:lnTo>
                  <a:pt x="293223" y="53589"/>
                </a:lnTo>
                <a:lnTo>
                  <a:pt x="297975" y="58322"/>
                </a:lnTo>
                <a:lnTo>
                  <a:pt x="299374" y="60709"/>
                </a:lnTo>
                <a:lnTo>
                  <a:pt x="300929" y="66008"/>
                </a:lnTo>
                <a:lnTo>
                  <a:pt x="302008" y="80436"/>
                </a:lnTo>
                <a:lnTo>
                  <a:pt x="302124" y="91963"/>
                </a:lnTo>
                <a:lnTo>
                  <a:pt x="302140" y="97027"/>
                </a:lnTo>
                <a:lnTo>
                  <a:pt x="299509" y="107947"/>
                </a:lnTo>
                <a:lnTo>
                  <a:pt x="297417" y="113636"/>
                </a:lnTo>
                <a:lnTo>
                  <a:pt x="295093" y="127896"/>
                </a:lnTo>
                <a:lnTo>
                  <a:pt x="294473" y="135866"/>
                </a:lnTo>
                <a:lnTo>
                  <a:pt x="293784" y="150013"/>
                </a:lnTo>
                <a:lnTo>
                  <a:pt x="293478" y="162915"/>
                </a:lnTo>
                <a:lnTo>
                  <a:pt x="293265" y="198112"/>
                </a:lnTo>
                <a:lnTo>
                  <a:pt x="292261" y="206489"/>
                </a:lnTo>
                <a:lnTo>
                  <a:pt x="290598" y="215050"/>
                </a:lnTo>
                <a:lnTo>
                  <a:pt x="288496" y="223734"/>
                </a:lnTo>
                <a:lnTo>
                  <a:pt x="283513" y="238675"/>
                </a:lnTo>
                <a:lnTo>
                  <a:pt x="277987" y="252922"/>
                </a:lnTo>
                <a:lnTo>
                  <a:pt x="272220" y="269175"/>
                </a:lnTo>
                <a:lnTo>
                  <a:pt x="268298" y="277677"/>
                </a:lnTo>
                <a:lnTo>
                  <a:pt x="263697" y="286321"/>
                </a:lnTo>
                <a:lnTo>
                  <a:pt x="258644" y="295060"/>
                </a:lnTo>
                <a:lnTo>
                  <a:pt x="254281" y="303863"/>
                </a:lnTo>
                <a:lnTo>
                  <a:pt x="250379" y="312708"/>
                </a:lnTo>
                <a:lnTo>
                  <a:pt x="246785" y="321582"/>
                </a:lnTo>
                <a:lnTo>
                  <a:pt x="243395" y="329481"/>
                </a:lnTo>
                <a:lnTo>
                  <a:pt x="236980" y="343551"/>
                </a:lnTo>
                <a:lnTo>
                  <a:pt x="232886" y="351073"/>
                </a:lnTo>
                <a:lnTo>
                  <a:pt x="228170" y="359065"/>
                </a:lnTo>
                <a:lnTo>
                  <a:pt x="223039" y="367369"/>
                </a:lnTo>
                <a:lnTo>
                  <a:pt x="212041" y="381887"/>
                </a:lnTo>
                <a:lnTo>
                  <a:pt x="206327" y="388537"/>
                </a:lnTo>
                <a:lnTo>
                  <a:pt x="199538" y="394954"/>
                </a:lnTo>
                <a:lnTo>
                  <a:pt x="192032" y="401217"/>
                </a:lnTo>
                <a:lnTo>
                  <a:pt x="184048" y="407376"/>
                </a:lnTo>
                <a:lnTo>
                  <a:pt x="176739" y="413467"/>
                </a:lnTo>
                <a:lnTo>
                  <a:pt x="169880" y="419512"/>
                </a:lnTo>
                <a:lnTo>
                  <a:pt x="156961" y="431520"/>
                </a:lnTo>
                <a:lnTo>
                  <a:pt x="144598" y="443471"/>
                </a:lnTo>
                <a:lnTo>
                  <a:pt x="138519" y="448445"/>
                </a:lnTo>
                <a:lnTo>
                  <a:pt x="132481" y="452752"/>
                </a:lnTo>
                <a:lnTo>
                  <a:pt x="126469" y="456616"/>
                </a:lnTo>
                <a:lnTo>
                  <a:pt x="119481" y="460184"/>
                </a:lnTo>
                <a:lnTo>
                  <a:pt x="111842" y="463555"/>
                </a:lnTo>
                <a:lnTo>
                  <a:pt x="103770" y="466794"/>
                </a:lnTo>
                <a:lnTo>
                  <a:pt x="96402" y="468954"/>
                </a:lnTo>
                <a:lnTo>
                  <a:pt x="89503" y="470393"/>
                </a:lnTo>
                <a:lnTo>
                  <a:pt x="82918" y="471354"/>
                </a:lnTo>
                <a:lnTo>
                  <a:pt x="72951" y="475066"/>
                </a:lnTo>
                <a:lnTo>
                  <a:pt x="68904" y="477445"/>
                </a:lnTo>
                <a:lnTo>
                  <a:pt x="59108" y="480089"/>
                </a:lnTo>
                <a:lnTo>
                  <a:pt x="53715" y="480793"/>
                </a:lnTo>
                <a:lnTo>
                  <a:pt x="49126" y="480271"/>
                </a:lnTo>
                <a:lnTo>
                  <a:pt x="45074" y="478930"/>
                </a:lnTo>
                <a:lnTo>
                  <a:pt x="37922" y="475788"/>
                </a:lnTo>
                <a:lnTo>
                  <a:pt x="31433" y="474390"/>
                </a:lnTo>
                <a:lnTo>
                  <a:pt x="25238" y="471124"/>
                </a:lnTo>
                <a:lnTo>
                  <a:pt x="16166" y="463707"/>
                </a:lnTo>
                <a:lnTo>
                  <a:pt x="13167" y="460943"/>
                </a:lnTo>
                <a:lnTo>
                  <a:pt x="4202" y="447571"/>
                </a:lnTo>
                <a:lnTo>
                  <a:pt x="885" y="439361"/>
                </a:lnTo>
                <a:lnTo>
                  <a:pt x="0" y="435782"/>
                </a:lnTo>
                <a:lnTo>
                  <a:pt x="404" y="431412"/>
                </a:lnTo>
                <a:lnTo>
                  <a:pt x="3501" y="421265"/>
                </a:lnTo>
                <a:lnTo>
                  <a:pt x="8188" y="410140"/>
                </a:lnTo>
                <a:lnTo>
                  <a:pt x="13582" y="398581"/>
                </a:lnTo>
                <a:lnTo>
                  <a:pt x="19291" y="386829"/>
                </a:lnTo>
                <a:lnTo>
                  <a:pt x="27788" y="374992"/>
                </a:lnTo>
                <a:lnTo>
                  <a:pt x="38186" y="363116"/>
                </a:lnTo>
                <a:lnTo>
                  <a:pt x="49429" y="351224"/>
                </a:lnTo>
                <a:lnTo>
                  <a:pt x="66927" y="333372"/>
                </a:lnTo>
                <a:lnTo>
                  <a:pt x="73827" y="328412"/>
                </a:lnTo>
                <a:lnTo>
                  <a:pt x="81406" y="324114"/>
                </a:lnTo>
                <a:lnTo>
                  <a:pt x="89439" y="320255"/>
                </a:lnTo>
                <a:lnTo>
                  <a:pt x="97774" y="315699"/>
                </a:lnTo>
                <a:lnTo>
                  <a:pt x="106310" y="310677"/>
                </a:lnTo>
                <a:lnTo>
                  <a:pt x="123741" y="299805"/>
                </a:lnTo>
                <a:lnTo>
                  <a:pt x="141421" y="288359"/>
                </a:lnTo>
                <a:lnTo>
                  <a:pt x="150308" y="283520"/>
                </a:lnTo>
                <a:lnTo>
                  <a:pt x="159212" y="279303"/>
                </a:lnTo>
                <a:lnTo>
                  <a:pt x="168128" y="275499"/>
                </a:lnTo>
                <a:lnTo>
                  <a:pt x="177051" y="270978"/>
                </a:lnTo>
                <a:lnTo>
                  <a:pt x="185981" y="265980"/>
                </a:lnTo>
                <a:lnTo>
                  <a:pt x="194913" y="260664"/>
                </a:lnTo>
                <a:lnTo>
                  <a:pt x="212784" y="249465"/>
                </a:lnTo>
                <a:lnTo>
                  <a:pt x="221721" y="243701"/>
                </a:lnTo>
                <a:lnTo>
                  <a:pt x="230659" y="238866"/>
                </a:lnTo>
                <a:lnTo>
                  <a:pt x="239598" y="234650"/>
                </a:lnTo>
                <a:lnTo>
                  <a:pt x="248537" y="230848"/>
                </a:lnTo>
                <a:lnTo>
                  <a:pt x="257476" y="227320"/>
                </a:lnTo>
                <a:lnTo>
                  <a:pt x="275354" y="220756"/>
                </a:lnTo>
                <a:lnTo>
                  <a:pt x="283300" y="216624"/>
                </a:lnTo>
                <a:lnTo>
                  <a:pt x="290584" y="211884"/>
                </a:lnTo>
                <a:lnTo>
                  <a:pt x="297426" y="206741"/>
                </a:lnTo>
                <a:lnTo>
                  <a:pt x="304968" y="202319"/>
                </a:lnTo>
                <a:lnTo>
                  <a:pt x="312976" y="198379"/>
                </a:lnTo>
                <a:lnTo>
                  <a:pt x="321294" y="194761"/>
                </a:lnTo>
                <a:lnTo>
                  <a:pt x="335834" y="188094"/>
                </a:lnTo>
                <a:lnTo>
                  <a:pt x="355809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Annotation136"/>
          <p:cNvSpPr/>
          <p:nvPr/>
        </p:nvSpPr>
        <p:spPr>
          <a:xfrm>
            <a:off x="897887" y="4366617"/>
            <a:ext cx="160911" cy="8931"/>
          </a:xfrm>
          <a:custGeom>
            <a:avLst/>
            <a:gdLst/>
            <a:ahLst/>
            <a:cxnLst/>
            <a:rect l="0" t="0" r="0" b="0"/>
            <a:pathLst>
              <a:path w="160911" h="8931">
                <a:moveTo>
                  <a:pt x="0" y="8930"/>
                </a:moveTo>
                <a:lnTo>
                  <a:pt x="25760" y="8930"/>
                </a:lnTo>
                <a:lnTo>
                  <a:pt x="31079" y="7938"/>
                </a:lnTo>
                <a:lnTo>
                  <a:pt x="36612" y="6284"/>
                </a:lnTo>
                <a:lnTo>
                  <a:pt x="42287" y="4189"/>
                </a:lnTo>
                <a:lnTo>
                  <a:pt x="49050" y="2793"/>
                </a:lnTo>
                <a:lnTo>
                  <a:pt x="56539" y="1862"/>
                </a:lnTo>
                <a:lnTo>
                  <a:pt x="64511" y="1241"/>
                </a:lnTo>
                <a:lnTo>
                  <a:pt x="71812" y="828"/>
                </a:lnTo>
                <a:lnTo>
                  <a:pt x="85222" y="368"/>
                </a:lnTo>
                <a:lnTo>
                  <a:pt x="103940" y="109"/>
                </a:lnTo>
                <a:lnTo>
                  <a:pt x="1609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Annotation137"/>
          <p:cNvSpPr/>
          <p:nvPr/>
        </p:nvSpPr>
        <p:spPr>
          <a:xfrm>
            <a:off x="1118811" y="4144617"/>
            <a:ext cx="243810" cy="472033"/>
          </a:xfrm>
          <a:custGeom>
            <a:avLst/>
            <a:gdLst/>
            <a:ahLst/>
            <a:cxnLst/>
            <a:rect l="0" t="0" r="0" b="0"/>
            <a:pathLst>
              <a:path w="243810" h="472033">
                <a:moveTo>
                  <a:pt x="11502" y="79125"/>
                </a:moveTo>
                <a:lnTo>
                  <a:pt x="0" y="79125"/>
                </a:lnTo>
                <a:lnTo>
                  <a:pt x="854" y="79125"/>
                </a:lnTo>
                <a:lnTo>
                  <a:pt x="1424" y="78133"/>
                </a:lnTo>
                <a:lnTo>
                  <a:pt x="2056" y="74385"/>
                </a:lnTo>
                <a:lnTo>
                  <a:pt x="3218" y="72989"/>
                </a:lnTo>
                <a:lnTo>
                  <a:pt x="4986" y="72057"/>
                </a:lnTo>
                <a:lnTo>
                  <a:pt x="10593" y="70031"/>
                </a:lnTo>
                <a:lnTo>
                  <a:pt x="14869" y="68101"/>
                </a:lnTo>
                <a:lnTo>
                  <a:pt x="19706" y="65823"/>
                </a:lnTo>
                <a:lnTo>
                  <a:pt x="23924" y="63311"/>
                </a:lnTo>
                <a:lnTo>
                  <a:pt x="31260" y="57875"/>
                </a:lnTo>
                <a:lnTo>
                  <a:pt x="37831" y="54798"/>
                </a:lnTo>
                <a:lnTo>
                  <a:pt x="40974" y="53977"/>
                </a:lnTo>
                <a:lnTo>
                  <a:pt x="47115" y="50420"/>
                </a:lnTo>
                <a:lnTo>
                  <a:pt x="50143" y="48082"/>
                </a:lnTo>
                <a:lnTo>
                  <a:pt x="54148" y="46524"/>
                </a:lnTo>
                <a:lnTo>
                  <a:pt x="58805" y="45485"/>
                </a:lnTo>
                <a:lnTo>
                  <a:pt x="63896" y="44792"/>
                </a:lnTo>
                <a:lnTo>
                  <a:pt x="68283" y="43338"/>
                </a:lnTo>
                <a:lnTo>
                  <a:pt x="75807" y="39076"/>
                </a:lnTo>
                <a:lnTo>
                  <a:pt x="82462" y="36521"/>
                </a:lnTo>
                <a:lnTo>
                  <a:pt x="85627" y="35840"/>
                </a:lnTo>
                <a:lnTo>
                  <a:pt x="91792" y="32437"/>
                </a:lnTo>
                <a:lnTo>
                  <a:pt x="97843" y="27617"/>
                </a:lnTo>
                <a:lnTo>
                  <a:pt x="103844" y="22167"/>
                </a:lnTo>
                <a:lnTo>
                  <a:pt x="107827" y="20317"/>
                </a:lnTo>
                <a:lnTo>
                  <a:pt x="112470" y="19084"/>
                </a:lnTo>
                <a:lnTo>
                  <a:pt x="117552" y="18262"/>
                </a:lnTo>
                <a:lnTo>
                  <a:pt x="121933" y="16721"/>
                </a:lnTo>
                <a:lnTo>
                  <a:pt x="129449" y="12364"/>
                </a:lnTo>
                <a:lnTo>
                  <a:pt x="136101" y="9766"/>
                </a:lnTo>
                <a:lnTo>
                  <a:pt x="143719" y="8098"/>
                </a:lnTo>
                <a:lnTo>
                  <a:pt x="149784" y="7810"/>
                </a:lnTo>
                <a:lnTo>
                  <a:pt x="166559" y="7698"/>
                </a:lnTo>
                <a:lnTo>
                  <a:pt x="168510" y="6702"/>
                </a:lnTo>
                <a:lnTo>
                  <a:pt x="169810" y="5046"/>
                </a:lnTo>
                <a:lnTo>
                  <a:pt x="171898" y="0"/>
                </a:lnTo>
                <a:lnTo>
                  <a:pt x="173062" y="578"/>
                </a:lnTo>
                <a:lnTo>
                  <a:pt x="180063" y="6556"/>
                </a:lnTo>
                <a:lnTo>
                  <a:pt x="183428" y="7185"/>
                </a:lnTo>
                <a:lnTo>
                  <a:pt x="185715" y="7352"/>
                </a:lnTo>
                <a:lnTo>
                  <a:pt x="188234" y="8456"/>
                </a:lnTo>
                <a:lnTo>
                  <a:pt x="193681" y="12328"/>
                </a:lnTo>
                <a:lnTo>
                  <a:pt x="196524" y="13758"/>
                </a:lnTo>
                <a:lnTo>
                  <a:pt x="202332" y="15346"/>
                </a:lnTo>
                <a:lnTo>
                  <a:pt x="204278" y="16762"/>
                </a:lnTo>
                <a:lnTo>
                  <a:pt x="205575" y="18698"/>
                </a:lnTo>
                <a:lnTo>
                  <a:pt x="207017" y="23495"/>
                </a:lnTo>
                <a:lnTo>
                  <a:pt x="207657" y="28934"/>
                </a:lnTo>
                <a:lnTo>
                  <a:pt x="208821" y="31774"/>
                </a:lnTo>
                <a:lnTo>
                  <a:pt x="214212" y="40511"/>
                </a:lnTo>
                <a:lnTo>
                  <a:pt x="217244" y="49384"/>
                </a:lnTo>
                <a:lnTo>
                  <a:pt x="222999" y="58296"/>
                </a:lnTo>
                <a:lnTo>
                  <a:pt x="224693" y="64245"/>
                </a:lnTo>
                <a:lnTo>
                  <a:pt x="225647" y="73173"/>
                </a:lnTo>
                <a:lnTo>
                  <a:pt x="226774" y="76149"/>
                </a:lnTo>
                <a:lnTo>
                  <a:pt x="230675" y="82102"/>
                </a:lnTo>
                <a:lnTo>
                  <a:pt x="233071" y="90701"/>
                </a:lnTo>
                <a:lnTo>
                  <a:pt x="233710" y="95772"/>
                </a:lnTo>
                <a:lnTo>
                  <a:pt x="237069" y="104053"/>
                </a:lnTo>
                <a:lnTo>
                  <a:pt x="239355" y="107650"/>
                </a:lnTo>
                <a:lnTo>
                  <a:pt x="241895" y="116938"/>
                </a:lnTo>
                <a:lnTo>
                  <a:pt x="243325" y="130678"/>
                </a:lnTo>
                <a:lnTo>
                  <a:pt x="243809" y="144209"/>
                </a:lnTo>
                <a:lnTo>
                  <a:pt x="241226" y="153030"/>
                </a:lnTo>
                <a:lnTo>
                  <a:pt x="237760" y="163566"/>
                </a:lnTo>
                <a:lnTo>
                  <a:pt x="236220" y="174863"/>
                </a:lnTo>
                <a:lnTo>
                  <a:pt x="232887" y="189144"/>
                </a:lnTo>
                <a:lnTo>
                  <a:pt x="230608" y="197119"/>
                </a:lnTo>
                <a:lnTo>
                  <a:pt x="227101" y="204421"/>
                </a:lnTo>
                <a:lnTo>
                  <a:pt x="222777" y="211273"/>
                </a:lnTo>
                <a:lnTo>
                  <a:pt x="217908" y="217825"/>
                </a:lnTo>
                <a:lnTo>
                  <a:pt x="213669" y="225170"/>
                </a:lnTo>
                <a:lnTo>
                  <a:pt x="209849" y="233043"/>
                </a:lnTo>
                <a:lnTo>
                  <a:pt x="206310" y="241268"/>
                </a:lnTo>
                <a:lnTo>
                  <a:pt x="199728" y="255699"/>
                </a:lnTo>
                <a:lnTo>
                  <a:pt x="192498" y="269720"/>
                </a:lnTo>
                <a:lnTo>
                  <a:pt x="187790" y="277626"/>
                </a:lnTo>
                <a:lnTo>
                  <a:pt x="182664" y="285873"/>
                </a:lnTo>
                <a:lnTo>
                  <a:pt x="178253" y="294348"/>
                </a:lnTo>
                <a:lnTo>
                  <a:pt x="174320" y="302974"/>
                </a:lnTo>
                <a:lnTo>
                  <a:pt x="170704" y="311702"/>
                </a:lnTo>
                <a:lnTo>
                  <a:pt x="166307" y="319504"/>
                </a:lnTo>
                <a:lnTo>
                  <a:pt x="161389" y="326691"/>
                </a:lnTo>
                <a:lnTo>
                  <a:pt x="156124" y="333466"/>
                </a:lnTo>
                <a:lnTo>
                  <a:pt x="150627" y="340959"/>
                </a:lnTo>
                <a:lnTo>
                  <a:pt x="139222" y="357222"/>
                </a:lnTo>
                <a:lnTo>
                  <a:pt x="133400" y="364734"/>
                </a:lnTo>
                <a:lnTo>
                  <a:pt x="127532" y="371727"/>
                </a:lnTo>
                <a:lnTo>
                  <a:pt x="121633" y="378373"/>
                </a:lnTo>
                <a:lnTo>
                  <a:pt x="109782" y="391048"/>
                </a:lnTo>
                <a:lnTo>
                  <a:pt x="103840" y="397207"/>
                </a:lnTo>
                <a:lnTo>
                  <a:pt x="98886" y="403297"/>
                </a:lnTo>
                <a:lnTo>
                  <a:pt x="94590" y="409341"/>
                </a:lnTo>
                <a:lnTo>
                  <a:pt x="87167" y="421349"/>
                </a:lnTo>
                <a:lnTo>
                  <a:pt x="80558" y="433300"/>
                </a:lnTo>
                <a:lnTo>
                  <a:pt x="76411" y="438273"/>
                </a:lnTo>
                <a:lnTo>
                  <a:pt x="71660" y="442581"/>
                </a:lnTo>
                <a:lnTo>
                  <a:pt x="66507" y="446444"/>
                </a:lnTo>
                <a:lnTo>
                  <a:pt x="62077" y="450013"/>
                </a:lnTo>
                <a:lnTo>
                  <a:pt x="54508" y="456623"/>
                </a:lnTo>
                <a:lnTo>
                  <a:pt x="52092" y="459775"/>
                </a:lnTo>
                <a:lnTo>
                  <a:pt x="47260" y="472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Annotation138"/>
          <p:cNvSpPr/>
          <p:nvPr/>
        </p:nvSpPr>
        <p:spPr>
          <a:xfrm>
            <a:off x="1148192" y="4402346"/>
            <a:ext cx="312882" cy="62499"/>
          </a:xfrm>
          <a:custGeom>
            <a:avLst/>
            <a:gdLst/>
            <a:ahLst/>
            <a:cxnLst/>
            <a:rect l="0" t="0" r="0" b="0"/>
            <a:pathLst>
              <a:path w="312882" h="62499">
                <a:moveTo>
                  <a:pt x="0" y="17849"/>
                </a:moveTo>
                <a:lnTo>
                  <a:pt x="0" y="390"/>
                </a:lnTo>
                <a:lnTo>
                  <a:pt x="9724" y="43"/>
                </a:lnTo>
                <a:lnTo>
                  <a:pt x="21014" y="0"/>
                </a:lnTo>
                <a:lnTo>
                  <a:pt x="24935" y="989"/>
                </a:lnTo>
                <a:lnTo>
                  <a:pt x="29536" y="2640"/>
                </a:lnTo>
                <a:lnTo>
                  <a:pt x="34589" y="4733"/>
                </a:lnTo>
                <a:lnTo>
                  <a:pt x="39945" y="7121"/>
                </a:lnTo>
                <a:lnTo>
                  <a:pt x="51193" y="12419"/>
                </a:lnTo>
                <a:lnTo>
                  <a:pt x="56974" y="14230"/>
                </a:lnTo>
                <a:lnTo>
                  <a:pt x="62815" y="15436"/>
                </a:lnTo>
                <a:lnTo>
                  <a:pt x="68695" y="16241"/>
                </a:lnTo>
                <a:lnTo>
                  <a:pt x="75594" y="17769"/>
                </a:lnTo>
                <a:lnTo>
                  <a:pt x="83174" y="19780"/>
                </a:lnTo>
                <a:lnTo>
                  <a:pt x="91207" y="22113"/>
                </a:lnTo>
                <a:lnTo>
                  <a:pt x="99542" y="23668"/>
                </a:lnTo>
                <a:lnTo>
                  <a:pt x="108079" y="24705"/>
                </a:lnTo>
                <a:lnTo>
                  <a:pt x="116750" y="25397"/>
                </a:lnTo>
                <a:lnTo>
                  <a:pt x="125510" y="26849"/>
                </a:lnTo>
                <a:lnTo>
                  <a:pt x="134330" y="28810"/>
                </a:lnTo>
                <a:lnTo>
                  <a:pt x="143190" y="31110"/>
                </a:lnTo>
                <a:lnTo>
                  <a:pt x="152077" y="32643"/>
                </a:lnTo>
                <a:lnTo>
                  <a:pt x="160981" y="33665"/>
                </a:lnTo>
                <a:lnTo>
                  <a:pt x="169896" y="34346"/>
                </a:lnTo>
                <a:lnTo>
                  <a:pt x="178820" y="35792"/>
                </a:lnTo>
                <a:lnTo>
                  <a:pt x="187749" y="37748"/>
                </a:lnTo>
                <a:lnTo>
                  <a:pt x="196682" y="40045"/>
                </a:lnTo>
                <a:lnTo>
                  <a:pt x="205616" y="41577"/>
                </a:lnTo>
                <a:lnTo>
                  <a:pt x="214553" y="42597"/>
                </a:lnTo>
                <a:lnTo>
                  <a:pt x="223490" y="43278"/>
                </a:lnTo>
                <a:lnTo>
                  <a:pt x="232428" y="44723"/>
                </a:lnTo>
                <a:lnTo>
                  <a:pt x="241367" y="46680"/>
                </a:lnTo>
                <a:lnTo>
                  <a:pt x="250306" y="48976"/>
                </a:lnTo>
                <a:lnTo>
                  <a:pt x="258251" y="50507"/>
                </a:lnTo>
                <a:lnTo>
                  <a:pt x="265535" y="51527"/>
                </a:lnTo>
                <a:lnTo>
                  <a:pt x="272377" y="52207"/>
                </a:lnTo>
                <a:lnTo>
                  <a:pt x="279919" y="53653"/>
                </a:lnTo>
                <a:lnTo>
                  <a:pt x="287926" y="55609"/>
                </a:lnTo>
                <a:lnTo>
                  <a:pt x="312881" y="624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Annotation139"/>
          <p:cNvSpPr/>
          <p:nvPr/>
        </p:nvSpPr>
        <p:spPr>
          <a:xfrm>
            <a:off x="1399021" y="4393406"/>
            <a:ext cx="357054" cy="499529"/>
          </a:xfrm>
          <a:custGeom>
            <a:avLst/>
            <a:gdLst/>
            <a:ahLst/>
            <a:cxnLst/>
            <a:rect l="0" t="0" r="0" b="0"/>
            <a:pathLst>
              <a:path w="357054" h="499529">
                <a:moveTo>
                  <a:pt x="169325" y="0"/>
                </a:moveTo>
                <a:lnTo>
                  <a:pt x="157823" y="0"/>
                </a:lnTo>
                <a:lnTo>
                  <a:pt x="159879" y="0"/>
                </a:lnTo>
                <a:lnTo>
                  <a:pt x="160235" y="4741"/>
                </a:lnTo>
                <a:lnTo>
                  <a:pt x="161279" y="7129"/>
                </a:lnTo>
                <a:lnTo>
                  <a:pt x="168069" y="16250"/>
                </a:lnTo>
                <a:lnTo>
                  <a:pt x="168767" y="19790"/>
                </a:lnTo>
                <a:lnTo>
                  <a:pt x="168953" y="22123"/>
                </a:lnTo>
                <a:lnTo>
                  <a:pt x="166511" y="30007"/>
                </a:lnTo>
                <a:lnTo>
                  <a:pt x="163108" y="39134"/>
                </a:lnTo>
                <a:lnTo>
                  <a:pt x="161192" y="49850"/>
                </a:lnTo>
                <a:lnTo>
                  <a:pt x="160744" y="56220"/>
                </a:lnTo>
                <a:lnTo>
                  <a:pt x="159631" y="59309"/>
                </a:lnTo>
                <a:lnTo>
                  <a:pt x="155746" y="65385"/>
                </a:lnTo>
                <a:lnTo>
                  <a:pt x="145158" y="78363"/>
                </a:lnTo>
                <a:lnTo>
                  <a:pt x="137443" y="92451"/>
                </a:lnTo>
                <a:lnTo>
                  <a:pt x="135290" y="99960"/>
                </a:lnTo>
                <a:lnTo>
                  <a:pt x="134077" y="114505"/>
                </a:lnTo>
                <a:lnTo>
                  <a:pt x="134901" y="119000"/>
                </a:lnTo>
                <a:lnTo>
                  <a:pt x="140710" y="133345"/>
                </a:lnTo>
                <a:lnTo>
                  <a:pt x="141309" y="136522"/>
                </a:lnTo>
                <a:lnTo>
                  <a:pt x="144623" y="142698"/>
                </a:lnTo>
                <a:lnTo>
                  <a:pt x="154844" y="154746"/>
                </a:lnTo>
                <a:lnTo>
                  <a:pt x="157684" y="156743"/>
                </a:lnTo>
                <a:lnTo>
                  <a:pt x="163489" y="158960"/>
                </a:lnTo>
                <a:lnTo>
                  <a:pt x="172341" y="160209"/>
                </a:lnTo>
                <a:lnTo>
                  <a:pt x="180929" y="160501"/>
                </a:lnTo>
                <a:lnTo>
                  <a:pt x="186001" y="160579"/>
                </a:lnTo>
                <a:lnTo>
                  <a:pt x="196933" y="158020"/>
                </a:lnTo>
                <a:lnTo>
                  <a:pt x="207420" y="154567"/>
                </a:lnTo>
                <a:lnTo>
                  <a:pt x="215392" y="153032"/>
                </a:lnTo>
                <a:lnTo>
                  <a:pt x="224895" y="149705"/>
                </a:lnTo>
                <a:lnTo>
                  <a:pt x="234747" y="144918"/>
                </a:lnTo>
                <a:lnTo>
                  <a:pt x="245878" y="136646"/>
                </a:lnTo>
                <a:lnTo>
                  <a:pt x="255466" y="127910"/>
                </a:lnTo>
                <a:lnTo>
                  <a:pt x="265857" y="117839"/>
                </a:lnTo>
                <a:lnTo>
                  <a:pt x="288626" y="95141"/>
                </a:lnTo>
                <a:lnTo>
                  <a:pt x="290576" y="92201"/>
                </a:lnTo>
                <a:lnTo>
                  <a:pt x="294325" y="80887"/>
                </a:lnTo>
                <a:lnTo>
                  <a:pt x="303306" y="71551"/>
                </a:lnTo>
                <a:lnTo>
                  <a:pt x="303414" y="84743"/>
                </a:lnTo>
                <a:lnTo>
                  <a:pt x="303416" y="92688"/>
                </a:lnTo>
                <a:lnTo>
                  <a:pt x="297273" y="111391"/>
                </a:lnTo>
                <a:lnTo>
                  <a:pt x="295720" y="122598"/>
                </a:lnTo>
                <a:lnTo>
                  <a:pt x="292381" y="134194"/>
                </a:lnTo>
                <a:lnTo>
                  <a:pt x="288579" y="145962"/>
                </a:lnTo>
                <a:lnTo>
                  <a:pt x="286889" y="157807"/>
                </a:lnTo>
                <a:lnTo>
                  <a:pt x="283490" y="169686"/>
                </a:lnTo>
                <a:lnTo>
                  <a:pt x="278668" y="182573"/>
                </a:lnTo>
                <a:lnTo>
                  <a:pt x="273214" y="198221"/>
                </a:lnTo>
                <a:lnTo>
                  <a:pt x="271362" y="206562"/>
                </a:lnTo>
                <a:lnTo>
                  <a:pt x="270128" y="215099"/>
                </a:lnTo>
                <a:lnTo>
                  <a:pt x="269305" y="223766"/>
                </a:lnTo>
                <a:lnTo>
                  <a:pt x="267763" y="232521"/>
                </a:lnTo>
                <a:lnTo>
                  <a:pt x="265742" y="241335"/>
                </a:lnTo>
                <a:lnTo>
                  <a:pt x="263401" y="250187"/>
                </a:lnTo>
                <a:lnTo>
                  <a:pt x="260847" y="259065"/>
                </a:lnTo>
                <a:lnTo>
                  <a:pt x="255361" y="276867"/>
                </a:lnTo>
                <a:lnTo>
                  <a:pt x="246688" y="303623"/>
                </a:lnTo>
                <a:lnTo>
                  <a:pt x="242752" y="312549"/>
                </a:lnTo>
                <a:lnTo>
                  <a:pt x="238142" y="321475"/>
                </a:lnTo>
                <a:lnTo>
                  <a:pt x="233082" y="330403"/>
                </a:lnTo>
                <a:lnTo>
                  <a:pt x="228715" y="339331"/>
                </a:lnTo>
                <a:lnTo>
                  <a:pt x="224811" y="348260"/>
                </a:lnTo>
                <a:lnTo>
                  <a:pt x="221215" y="357189"/>
                </a:lnTo>
                <a:lnTo>
                  <a:pt x="214570" y="375048"/>
                </a:lnTo>
                <a:lnTo>
                  <a:pt x="211408" y="383978"/>
                </a:lnTo>
                <a:lnTo>
                  <a:pt x="205245" y="399191"/>
                </a:lnTo>
                <a:lnTo>
                  <a:pt x="199195" y="413559"/>
                </a:lnTo>
                <a:lnTo>
                  <a:pt x="193195" y="429866"/>
                </a:lnTo>
                <a:lnTo>
                  <a:pt x="189212" y="436398"/>
                </a:lnTo>
                <a:lnTo>
                  <a:pt x="175107" y="451323"/>
                </a:lnTo>
                <a:lnTo>
                  <a:pt x="167590" y="462195"/>
                </a:lnTo>
                <a:lnTo>
                  <a:pt x="158290" y="470996"/>
                </a:lnTo>
                <a:lnTo>
                  <a:pt x="148528" y="478214"/>
                </a:lnTo>
                <a:lnTo>
                  <a:pt x="137448" y="487857"/>
                </a:lnTo>
                <a:lnTo>
                  <a:pt x="130988" y="493976"/>
                </a:lnTo>
                <a:lnTo>
                  <a:pt x="126881" y="496005"/>
                </a:lnTo>
                <a:lnTo>
                  <a:pt x="117021" y="498259"/>
                </a:lnTo>
                <a:lnTo>
                  <a:pt x="106017" y="499261"/>
                </a:lnTo>
                <a:lnTo>
                  <a:pt x="100301" y="499528"/>
                </a:lnTo>
                <a:lnTo>
                  <a:pt x="95497" y="498714"/>
                </a:lnTo>
                <a:lnTo>
                  <a:pt x="87511" y="495164"/>
                </a:lnTo>
                <a:lnTo>
                  <a:pt x="78002" y="492924"/>
                </a:lnTo>
                <a:lnTo>
                  <a:pt x="67154" y="490937"/>
                </a:lnTo>
                <a:lnTo>
                  <a:pt x="61480" y="489018"/>
                </a:lnTo>
                <a:lnTo>
                  <a:pt x="50872" y="484240"/>
                </a:lnTo>
                <a:lnTo>
                  <a:pt x="42846" y="478809"/>
                </a:lnTo>
                <a:lnTo>
                  <a:pt x="32743" y="470174"/>
                </a:lnTo>
                <a:lnTo>
                  <a:pt x="23459" y="461331"/>
                </a:lnTo>
                <a:lnTo>
                  <a:pt x="5448" y="443505"/>
                </a:lnTo>
                <a:lnTo>
                  <a:pt x="3457" y="439537"/>
                </a:lnTo>
                <a:lnTo>
                  <a:pt x="655" y="425464"/>
                </a:lnTo>
                <a:lnTo>
                  <a:pt x="0" y="417960"/>
                </a:lnTo>
                <a:lnTo>
                  <a:pt x="2357" y="408671"/>
                </a:lnTo>
                <a:lnTo>
                  <a:pt x="6716" y="397929"/>
                </a:lnTo>
                <a:lnTo>
                  <a:pt x="11964" y="386540"/>
                </a:lnTo>
                <a:lnTo>
                  <a:pt x="15747" y="381716"/>
                </a:lnTo>
                <a:lnTo>
                  <a:pt x="25248" y="373712"/>
                </a:lnTo>
                <a:lnTo>
                  <a:pt x="33444" y="366847"/>
                </a:lnTo>
                <a:lnTo>
                  <a:pt x="41391" y="359497"/>
                </a:lnTo>
                <a:lnTo>
                  <a:pt x="51545" y="349615"/>
                </a:lnTo>
                <a:lnTo>
                  <a:pt x="62679" y="341254"/>
                </a:lnTo>
                <a:lnTo>
                  <a:pt x="68430" y="337635"/>
                </a:lnTo>
                <a:lnTo>
                  <a:pt x="74250" y="334231"/>
                </a:lnTo>
                <a:lnTo>
                  <a:pt x="80116" y="330969"/>
                </a:lnTo>
                <a:lnTo>
                  <a:pt x="86014" y="327803"/>
                </a:lnTo>
                <a:lnTo>
                  <a:pt x="92926" y="323707"/>
                </a:lnTo>
                <a:lnTo>
                  <a:pt x="108551" y="313865"/>
                </a:lnTo>
                <a:lnTo>
                  <a:pt x="115897" y="309454"/>
                </a:lnTo>
                <a:lnTo>
                  <a:pt x="122780" y="305522"/>
                </a:lnTo>
                <a:lnTo>
                  <a:pt x="129355" y="301908"/>
                </a:lnTo>
                <a:lnTo>
                  <a:pt x="136719" y="298506"/>
                </a:lnTo>
                <a:lnTo>
                  <a:pt x="144608" y="295246"/>
                </a:lnTo>
                <a:lnTo>
                  <a:pt x="152847" y="292080"/>
                </a:lnTo>
                <a:lnTo>
                  <a:pt x="160326" y="288978"/>
                </a:lnTo>
                <a:lnTo>
                  <a:pt x="167299" y="285918"/>
                </a:lnTo>
                <a:lnTo>
                  <a:pt x="173934" y="282886"/>
                </a:lnTo>
                <a:lnTo>
                  <a:pt x="181337" y="279872"/>
                </a:lnTo>
                <a:lnTo>
                  <a:pt x="189252" y="276871"/>
                </a:lnTo>
                <a:lnTo>
                  <a:pt x="197509" y="273877"/>
                </a:lnTo>
                <a:lnTo>
                  <a:pt x="205000" y="270890"/>
                </a:lnTo>
                <a:lnTo>
                  <a:pt x="211980" y="267906"/>
                </a:lnTo>
                <a:lnTo>
                  <a:pt x="225034" y="261945"/>
                </a:lnTo>
                <a:lnTo>
                  <a:pt x="237457" y="255987"/>
                </a:lnTo>
                <a:lnTo>
                  <a:pt x="244545" y="253010"/>
                </a:lnTo>
                <a:lnTo>
                  <a:pt x="252249" y="250033"/>
                </a:lnTo>
                <a:lnTo>
                  <a:pt x="260366" y="247055"/>
                </a:lnTo>
                <a:lnTo>
                  <a:pt x="267763" y="244079"/>
                </a:lnTo>
                <a:lnTo>
                  <a:pt x="274681" y="241102"/>
                </a:lnTo>
                <a:lnTo>
                  <a:pt x="287665" y="235149"/>
                </a:lnTo>
                <a:lnTo>
                  <a:pt x="300058" y="229196"/>
                </a:lnTo>
                <a:lnTo>
                  <a:pt x="309539" y="223243"/>
                </a:lnTo>
                <a:lnTo>
                  <a:pt x="318057" y="217289"/>
                </a:lnTo>
                <a:lnTo>
                  <a:pt x="328464" y="211337"/>
                </a:lnTo>
                <a:lnTo>
                  <a:pt x="337063" y="205383"/>
                </a:lnTo>
                <a:lnTo>
                  <a:pt x="347488" y="196453"/>
                </a:lnTo>
                <a:lnTo>
                  <a:pt x="357053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1773953" y="4580930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Annotation141"/>
          <p:cNvSpPr/>
          <p:nvPr/>
        </p:nvSpPr>
        <p:spPr>
          <a:xfrm>
            <a:off x="499401" y="4688086"/>
            <a:ext cx="4090479" cy="71329"/>
          </a:xfrm>
          <a:custGeom>
            <a:avLst/>
            <a:gdLst/>
            <a:ahLst/>
            <a:cxnLst/>
            <a:rect l="0" t="0" r="0" b="0"/>
            <a:pathLst>
              <a:path w="4090479" h="71329">
                <a:moveTo>
                  <a:pt x="5150" y="62508"/>
                </a:moveTo>
                <a:lnTo>
                  <a:pt x="0" y="62508"/>
                </a:lnTo>
                <a:lnTo>
                  <a:pt x="4276" y="62508"/>
                </a:lnTo>
                <a:lnTo>
                  <a:pt x="5561" y="63500"/>
                </a:lnTo>
                <a:lnTo>
                  <a:pt x="7410" y="65153"/>
                </a:lnTo>
                <a:lnTo>
                  <a:pt x="9637" y="67248"/>
                </a:lnTo>
                <a:lnTo>
                  <a:pt x="13108" y="68645"/>
                </a:lnTo>
                <a:lnTo>
                  <a:pt x="27484" y="70610"/>
                </a:lnTo>
                <a:lnTo>
                  <a:pt x="60747" y="71328"/>
                </a:lnTo>
                <a:lnTo>
                  <a:pt x="70026" y="70372"/>
                </a:lnTo>
                <a:lnTo>
                  <a:pt x="80186" y="68743"/>
                </a:lnTo>
                <a:lnTo>
                  <a:pt x="90932" y="66664"/>
                </a:lnTo>
                <a:lnTo>
                  <a:pt x="101075" y="64287"/>
                </a:lnTo>
                <a:lnTo>
                  <a:pt x="110818" y="61709"/>
                </a:lnTo>
                <a:lnTo>
                  <a:pt x="120293" y="58999"/>
                </a:lnTo>
                <a:lnTo>
                  <a:pt x="131575" y="57192"/>
                </a:lnTo>
                <a:lnTo>
                  <a:pt x="157356" y="55184"/>
                </a:lnTo>
                <a:lnTo>
                  <a:pt x="240867" y="53719"/>
                </a:lnTo>
                <a:lnTo>
                  <a:pt x="256655" y="52680"/>
                </a:lnTo>
                <a:lnTo>
                  <a:pt x="272148" y="50995"/>
                </a:lnTo>
                <a:lnTo>
                  <a:pt x="287442" y="48880"/>
                </a:lnTo>
                <a:lnTo>
                  <a:pt x="304591" y="47469"/>
                </a:lnTo>
                <a:lnTo>
                  <a:pt x="342187" y="45902"/>
                </a:lnTo>
                <a:lnTo>
                  <a:pt x="361947" y="44492"/>
                </a:lnTo>
                <a:lnTo>
                  <a:pt x="382073" y="42560"/>
                </a:lnTo>
                <a:lnTo>
                  <a:pt x="402443" y="40279"/>
                </a:lnTo>
                <a:lnTo>
                  <a:pt x="422976" y="38760"/>
                </a:lnTo>
                <a:lnTo>
                  <a:pt x="464331" y="37070"/>
                </a:lnTo>
                <a:lnTo>
                  <a:pt x="486087" y="35627"/>
                </a:lnTo>
                <a:lnTo>
                  <a:pt x="531450" y="31379"/>
                </a:lnTo>
                <a:lnTo>
                  <a:pt x="554671" y="29849"/>
                </a:lnTo>
                <a:lnTo>
                  <a:pt x="627304" y="27696"/>
                </a:lnTo>
                <a:lnTo>
                  <a:pt x="709856" y="26065"/>
                </a:lnTo>
                <a:lnTo>
                  <a:pt x="737178" y="24322"/>
                </a:lnTo>
                <a:lnTo>
                  <a:pt x="764332" y="22168"/>
                </a:lnTo>
                <a:lnTo>
                  <a:pt x="791374" y="20731"/>
                </a:lnTo>
                <a:lnTo>
                  <a:pt x="873138" y="18711"/>
                </a:lnTo>
                <a:lnTo>
                  <a:pt x="1023539" y="17971"/>
                </a:lnTo>
                <a:lnTo>
                  <a:pt x="1055560" y="16942"/>
                </a:lnTo>
                <a:lnTo>
                  <a:pt x="1152828" y="11745"/>
                </a:lnTo>
                <a:lnTo>
                  <a:pt x="1250846" y="9763"/>
                </a:lnTo>
                <a:lnTo>
                  <a:pt x="2070055" y="8929"/>
                </a:lnTo>
                <a:lnTo>
                  <a:pt x="2105848" y="7938"/>
                </a:lnTo>
                <a:lnTo>
                  <a:pt x="2213173" y="2792"/>
                </a:lnTo>
                <a:lnTo>
                  <a:pt x="2319468" y="827"/>
                </a:lnTo>
                <a:lnTo>
                  <a:pt x="3089228" y="0"/>
                </a:lnTo>
                <a:lnTo>
                  <a:pt x="3120030" y="992"/>
                </a:lnTo>
                <a:lnTo>
                  <a:pt x="3150497" y="2645"/>
                </a:lnTo>
                <a:lnTo>
                  <a:pt x="3180742" y="4740"/>
                </a:lnTo>
                <a:lnTo>
                  <a:pt x="3210838" y="6137"/>
                </a:lnTo>
                <a:lnTo>
                  <a:pt x="3270764" y="7689"/>
                </a:lnTo>
                <a:lnTo>
                  <a:pt x="3300650" y="9094"/>
                </a:lnTo>
                <a:lnTo>
                  <a:pt x="3389176" y="14822"/>
                </a:lnTo>
                <a:lnTo>
                  <a:pt x="3472464" y="16960"/>
                </a:lnTo>
                <a:lnTo>
                  <a:pt x="3552765" y="18584"/>
                </a:lnTo>
                <a:lnTo>
                  <a:pt x="3578045" y="20327"/>
                </a:lnTo>
                <a:lnTo>
                  <a:pt x="3602846" y="22481"/>
                </a:lnTo>
                <a:lnTo>
                  <a:pt x="3627325" y="23917"/>
                </a:lnTo>
                <a:lnTo>
                  <a:pt x="3675714" y="25513"/>
                </a:lnTo>
                <a:lnTo>
                  <a:pt x="3699743" y="26930"/>
                </a:lnTo>
                <a:lnTo>
                  <a:pt x="3723708" y="28867"/>
                </a:lnTo>
                <a:lnTo>
                  <a:pt x="3747631" y="31152"/>
                </a:lnTo>
                <a:lnTo>
                  <a:pt x="3769539" y="32674"/>
                </a:lnTo>
                <a:lnTo>
                  <a:pt x="3829840" y="34817"/>
                </a:lnTo>
                <a:lnTo>
                  <a:pt x="3889314" y="36443"/>
                </a:lnTo>
                <a:lnTo>
                  <a:pt x="3906705" y="38186"/>
                </a:lnTo>
                <a:lnTo>
                  <a:pt x="3923265" y="40340"/>
                </a:lnTo>
                <a:lnTo>
                  <a:pt x="3940265" y="41776"/>
                </a:lnTo>
                <a:lnTo>
                  <a:pt x="3975046" y="43372"/>
                </a:lnTo>
                <a:lnTo>
                  <a:pt x="3990678" y="44789"/>
                </a:lnTo>
                <a:lnTo>
                  <a:pt x="4005073" y="46727"/>
                </a:lnTo>
                <a:lnTo>
                  <a:pt x="4018642" y="49011"/>
                </a:lnTo>
                <a:lnTo>
                  <a:pt x="4030669" y="50533"/>
                </a:lnTo>
                <a:lnTo>
                  <a:pt x="4051977" y="52225"/>
                </a:lnTo>
                <a:lnTo>
                  <a:pt x="4060837" y="53668"/>
                </a:lnTo>
                <a:lnTo>
                  <a:pt x="4068731" y="55623"/>
                </a:lnTo>
                <a:lnTo>
                  <a:pt x="4090478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Annotation142"/>
          <p:cNvSpPr/>
          <p:nvPr/>
        </p:nvSpPr>
        <p:spPr>
          <a:xfrm>
            <a:off x="692452" y="5045277"/>
            <a:ext cx="419983" cy="473271"/>
          </a:xfrm>
          <a:custGeom>
            <a:avLst/>
            <a:gdLst/>
            <a:ahLst/>
            <a:cxnLst/>
            <a:rect l="0" t="0" r="0" b="0"/>
            <a:pathLst>
              <a:path w="419983" h="473271">
                <a:moveTo>
                  <a:pt x="98162" y="26786"/>
                </a:moveTo>
                <a:lnTo>
                  <a:pt x="90465" y="26786"/>
                </a:lnTo>
                <a:lnTo>
                  <a:pt x="90051" y="25794"/>
                </a:lnTo>
                <a:lnTo>
                  <a:pt x="89332" y="19097"/>
                </a:lnTo>
                <a:lnTo>
                  <a:pt x="94000" y="13484"/>
                </a:lnTo>
                <a:lnTo>
                  <a:pt x="96381" y="11965"/>
                </a:lnTo>
                <a:lnTo>
                  <a:pt x="104477" y="8834"/>
                </a:lnTo>
                <a:lnTo>
                  <a:pt x="113166" y="3056"/>
                </a:lnTo>
                <a:lnTo>
                  <a:pt x="119067" y="1356"/>
                </a:lnTo>
                <a:lnTo>
                  <a:pt x="127650" y="601"/>
                </a:lnTo>
                <a:lnTo>
                  <a:pt x="137093" y="265"/>
                </a:lnTo>
                <a:lnTo>
                  <a:pt x="148986" y="76"/>
                </a:lnTo>
                <a:lnTo>
                  <a:pt x="193639" y="0"/>
                </a:lnTo>
                <a:lnTo>
                  <a:pt x="205490" y="2644"/>
                </a:lnTo>
                <a:lnTo>
                  <a:pt x="217379" y="7126"/>
                </a:lnTo>
                <a:lnTo>
                  <a:pt x="229285" y="12426"/>
                </a:lnTo>
                <a:lnTo>
                  <a:pt x="247156" y="20988"/>
                </a:lnTo>
                <a:lnTo>
                  <a:pt x="265032" y="29808"/>
                </a:lnTo>
                <a:lnTo>
                  <a:pt x="271985" y="32770"/>
                </a:lnTo>
                <a:lnTo>
                  <a:pt x="279600" y="35735"/>
                </a:lnTo>
                <a:lnTo>
                  <a:pt x="287656" y="38706"/>
                </a:lnTo>
                <a:lnTo>
                  <a:pt x="295014" y="42670"/>
                </a:lnTo>
                <a:lnTo>
                  <a:pt x="301905" y="47297"/>
                </a:lnTo>
                <a:lnTo>
                  <a:pt x="313867" y="56738"/>
                </a:lnTo>
                <a:lnTo>
                  <a:pt x="322494" y="64241"/>
                </a:lnTo>
                <a:lnTo>
                  <a:pt x="332288" y="73529"/>
                </a:lnTo>
                <a:lnTo>
                  <a:pt x="354762" y="95660"/>
                </a:lnTo>
                <a:lnTo>
                  <a:pt x="363846" y="107337"/>
                </a:lnTo>
                <a:lnTo>
                  <a:pt x="372187" y="119140"/>
                </a:lnTo>
                <a:lnTo>
                  <a:pt x="382516" y="131002"/>
                </a:lnTo>
                <a:lnTo>
                  <a:pt x="388432" y="140242"/>
                </a:lnTo>
                <a:lnTo>
                  <a:pt x="392054" y="149640"/>
                </a:lnTo>
                <a:lnTo>
                  <a:pt x="396974" y="163739"/>
                </a:lnTo>
                <a:lnTo>
                  <a:pt x="399824" y="177281"/>
                </a:lnTo>
                <a:lnTo>
                  <a:pt x="400583" y="183670"/>
                </a:lnTo>
                <a:lnTo>
                  <a:pt x="398779" y="196062"/>
                </a:lnTo>
                <a:lnTo>
                  <a:pt x="395659" y="208183"/>
                </a:lnTo>
                <a:lnTo>
                  <a:pt x="394273" y="220186"/>
                </a:lnTo>
                <a:lnTo>
                  <a:pt x="391008" y="232134"/>
                </a:lnTo>
                <a:lnTo>
                  <a:pt x="388747" y="238099"/>
                </a:lnTo>
                <a:lnTo>
                  <a:pt x="380937" y="250017"/>
                </a:lnTo>
                <a:lnTo>
                  <a:pt x="370844" y="261929"/>
                </a:lnTo>
                <a:lnTo>
                  <a:pt x="359736" y="273838"/>
                </a:lnTo>
                <a:lnTo>
                  <a:pt x="342314" y="291699"/>
                </a:lnTo>
                <a:lnTo>
                  <a:pt x="335425" y="296660"/>
                </a:lnTo>
                <a:lnTo>
                  <a:pt x="327853" y="300959"/>
                </a:lnTo>
                <a:lnTo>
                  <a:pt x="319825" y="304819"/>
                </a:lnTo>
                <a:lnTo>
                  <a:pt x="312487" y="309375"/>
                </a:lnTo>
                <a:lnTo>
                  <a:pt x="305608" y="314397"/>
                </a:lnTo>
                <a:lnTo>
                  <a:pt x="299035" y="319730"/>
                </a:lnTo>
                <a:lnTo>
                  <a:pt x="291674" y="324277"/>
                </a:lnTo>
                <a:lnTo>
                  <a:pt x="283786" y="328300"/>
                </a:lnTo>
                <a:lnTo>
                  <a:pt x="275548" y="331975"/>
                </a:lnTo>
                <a:lnTo>
                  <a:pt x="266083" y="335417"/>
                </a:lnTo>
                <a:lnTo>
                  <a:pt x="255800" y="338704"/>
                </a:lnTo>
                <a:lnTo>
                  <a:pt x="234772" y="345002"/>
                </a:lnTo>
                <a:lnTo>
                  <a:pt x="215494" y="351108"/>
                </a:lnTo>
                <a:lnTo>
                  <a:pt x="205188" y="353133"/>
                </a:lnTo>
                <a:lnTo>
                  <a:pt x="194345" y="354483"/>
                </a:lnTo>
                <a:lnTo>
                  <a:pt x="183143" y="355384"/>
                </a:lnTo>
                <a:lnTo>
                  <a:pt x="172695" y="356975"/>
                </a:lnTo>
                <a:lnTo>
                  <a:pt x="162749" y="359030"/>
                </a:lnTo>
                <a:lnTo>
                  <a:pt x="153140" y="361391"/>
                </a:lnTo>
                <a:lnTo>
                  <a:pt x="143753" y="362965"/>
                </a:lnTo>
                <a:lnTo>
                  <a:pt x="134516" y="364015"/>
                </a:lnTo>
                <a:lnTo>
                  <a:pt x="125378" y="364714"/>
                </a:lnTo>
                <a:lnTo>
                  <a:pt x="116306" y="365181"/>
                </a:lnTo>
                <a:lnTo>
                  <a:pt x="98280" y="365699"/>
                </a:lnTo>
                <a:lnTo>
                  <a:pt x="76124" y="365991"/>
                </a:lnTo>
                <a:lnTo>
                  <a:pt x="68571" y="365039"/>
                </a:lnTo>
                <a:lnTo>
                  <a:pt x="60556" y="363413"/>
                </a:lnTo>
                <a:lnTo>
                  <a:pt x="52232" y="361337"/>
                </a:lnTo>
                <a:lnTo>
                  <a:pt x="44697" y="358960"/>
                </a:lnTo>
                <a:lnTo>
                  <a:pt x="37687" y="356384"/>
                </a:lnTo>
                <a:lnTo>
                  <a:pt x="25594" y="351867"/>
                </a:lnTo>
                <a:lnTo>
                  <a:pt x="13201" y="348333"/>
                </a:lnTo>
                <a:lnTo>
                  <a:pt x="6434" y="343990"/>
                </a:lnTo>
                <a:lnTo>
                  <a:pt x="4232" y="341443"/>
                </a:lnTo>
                <a:lnTo>
                  <a:pt x="2764" y="338752"/>
                </a:lnTo>
                <a:lnTo>
                  <a:pt x="1133" y="333116"/>
                </a:lnTo>
                <a:lnTo>
                  <a:pt x="0" y="323195"/>
                </a:lnTo>
                <a:lnTo>
                  <a:pt x="2553" y="319588"/>
                </a:lnTo>
                <a:lnTo>
                  <a:pt x="12286" y="309188"/>
                </a:lnTo>
                <a:lnTo>
                  <a:pt x="15086" y="307327"/>
                </a:lnTo>
                <a:lnTo>
                  <a:pt x="20846" y="305260"/>
                </a:lnTo>
                <a:lnTo>
                  <a:pt x="29366" y="304341"/>
                </a:lnTo>
                <a:lnTo>
                  <a:pt x="39774" y="303932"/>
                </a:lnTo>
                <a:lnTo>
                  <a:pt x="62643" y="303670"/>
                </a:lnTo>
                <a:lnTo>
                  <a:pt x="91035" y="303618"/>
                </a:lnTo>
                <a:lnTo>
                  <a:pt x="98377" y="304607"/>
                </a:lnTo>
                <a:lnTo>
                  <a:pt x="105258" y="306257"/>
                </a:lnTo>
                <a:lnTo>
                  <a:pt x="118202" y="309745"/>
                </a:lnTo>
                <a:lnTo>
                  <a:pt x="130576" y="311295"/>
                </a:lnTo>
                <a:lnTo>
                  <a:pt x="137650" y="312701"/>
                </a:lnTo>
                <a:lnTo>
                  <a:pt x="145346" y="314631"/>
                </a:lnTo>
                <a:lnTo>
                  <a:pt x="153457" y="316908"/>
                </a:lnTo>
                <a:lnTo>
                  <a:pt x="160850" y="319420"/>
                </a:lnTo>
                <a:lnTo>
                  <a:pt x="167766" y="322086"/>
                </a:lnTo>
                <a:lnTo>
                  <a:pt x="174363" y="324855"/>
                </a:lnTo>
                <a:lnTo>
                  <a:pt x="181740" y="327694"/>
                </a:lnTo>
                <a:lnTo>
                  <a:pt x="197884" y="333495"/>
                </a:lnTo>
                <a:lnTo>
                  <a:pt x="223726" y="342338"/>
                </a:lnTo>
                <a:lnTo>
                  <a:pt x="232528" y="346295"/>
                </a:lnTo>
                <a:lnTo>
                  <a:pt x="241376" y="350916"/>
                </a:lnTo>
                <a:lnTo>
                  <a:pt x="258160" y="360352"/>
                </a:lnTo>
                <a:lnTo>
                  <a:pt x="272241" y="367852"/>
                </a:lnTo>
                <a:lnTo>
                  <a:pt x="279771" y="372234"/>
                </a:lnTo>
                <a:lnTo>
                  <a:pt x="296083" y="382393"/>
                </a:lnTo>
                <a:lnTo>
                  <a:pt x="303611" y="387881"/>
                </a:lnTo>
                <a:lnTo>
                  <a:pt x="310617" y="393524"/>
                </a:lnTo>
                <a:lnTo>
                  <a:pt x="323698" y="404093"/>
                </a:lnTo>
                <a:lnTo>
                  <a:pt x="336134" y="412097"/>
                </a:lnTo>
                <a:lnTo>
                  <a:pt x="348283" y="421608"/>
                </a:lnTo>
                <a:lnTo>
                  <a:pt x="360304" y="431458"/>
                </a:lnTo>
                <a:lnTo>
                  <a:pt x="372269" y="439142"/>
                </a:lnTo>
                <a:lnTo>
                  <a:pt x="384208" y="448511"/>
                </a:lnTo>
                <a:lnTo>
                  <a:pt x="395143" y="458297"/>
                </a:lnTo>
                <a:lnTo>
                  <a:pt x="403314" y="465954"/>
                </a:lnTo>
                <a:lnTo>
                  <a:pt x="406883" y="468392"/>
                </a:lnTo>
                <a:lnTo>
                  <a:pt x="419982" y="473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Annotation143"/>
          <p:cNvSpPr/>
          <p:nvPr/>
        </p:nvSpPr>
        <p:spPr>
          <a:xfrm>
            <a:off x="1183950" y="5232797"/>
            <a:ext cx="321821" cy="258962"/>
          </a:xfrm>
          <a:custGeom>
            <a:avLst/>
            <a:gdLst/>
            <a:ahLst/>
            <a:cxnLst/>
            <a:rect l="0" t="0" r="0" b="0"/>
            <a:pathLst>
              <a:path w="321821" h="258962">
                <a:moveTo>
                  <a:pt x="321820" y="0"/>
                </a:moveTo>
                <a:lnTo>
                  <a:pt x="308503" y="13302"/>
                </a:lnTo>
                <a:lnTo>
                  <a:pt x="306982" y="15814"/>
                </a:lnTo>
                <a:lnTo>
                  <a:pt x="305293" y="21249"/>
                </a:lnTo>
                <a:lnTo>
                  <a:pt x="301893" y="26973"/>
                </a:lnTo>
                <a:lnTo>
                  <a:pt x="296078" y="33816"/>
                </a:lnTo>
                <a:lnTo>
                  <a:pt x="286871" y="43472"/>
                </a:lnTo>
                <a:lnTo>
                  <a:pt x="235349" y="95297"/>
                </a:lnTo>
                <a:lnTo>
                  <a:pt x="228415" y="101234"/>
                </a:lnTo>
                <a:lnTo>
                  <a:pt x="220812" y="107177"/>
                </a:lnTo>
                <a:lnTo>
                  <a:pt x="212764" y="113123"/>
                </a:lnTo>
                <a:lnTo>
                  <a:pt x="205412" y="119072"/>
                </a:lnTo>
                <a:lnTo>
                  <a:pt x="198524" y="125022"/>
                </a:lnTo>
                <a:lnTo>
                  <a:pt x="191946" y="130973"/>
                </a:lnTo>
                <a:lnTo>
                  <a:pt x="179339" y="142877"/>
                </a:lnTo>
                <a:lnTo>
                  <a:pt x="173196" y="148829"/>
                </a:lnTo>
                <a:lnTo>
                  <a:pt x="166120" y="154782"/>
                </a:lnTo>
                <a:lnTo>
                  <a:pt x="158424" y="160735"/>
                </a:lnTo>
                <a:lnTo>
                  <a:pt x="150313" y="166688"/>
                </a:lnTo>
                <a:lnTo>
                  <a:pt x="141926" y="171649"/>
                </a:lnTo>
                <a:lnTo>
                  <a:pt x="133355" y="175948"/>
                </a:lnTo>
                <a:lnTo>
                  <a:pt x="124661" y="179806"/>
                </a:lnTo>
                <a:lnTo>
                  <a:pt x="116878" y="184363"/>
                </a:lnTo>
                <a:lnTo>
                  <a:pt x="109704" y="189385"/>
                </a:lnTo>
                <a:lnTo>
                  <a:pt x="102934" y="194717"/>
                </a:lnTo>
                <a:lnTo>
                  <a:pt x="96434" y="199265"/>
                </a:lnTo>
                <a:lnTo>
                  <a:pt x="90114" y="203288"/>
                </a:lnTo>
                <a:lnTo>
                  <a:pt x="83915" y="206963"/>
                </a:lnTo>
                <a:lnTo>
                  <a:pt x="77795" y="211397"/>
                </a:lnTo>
                <a:lnTo>
                  <a:pt x="71729" y="216338"/>
                </a:lnTo>
                <a:lnTo>
                  <a:pt x="60684" y="226126"/>
                </a:lnTo>
                <a:lnTo>
                  <a:pt x="52465" y="233784"/>
                </a:lnTo>
                <a:lnTo>
                  <a:pt x="42253" y="243674"/>
                </a:lnTo>
                <a:lnTo>
                  <a:pt x="33347" y="249851"/>
                </a:lnTo>
                <a:lnTo>
                  <a:pt x="23760" y="254913"/>
                </a:lnTo>
                <a:lnTo>
                  <a:pt x="16188" y="257162"/>
                </a:lnTo>
                <a:lnTo>
                  <a:pt x="6341" y="258428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Annotation144"/>
          <p:cNvSpPr/>
          <p:nvPr/>
        </p:nvSpPr>
        <p:spPr>
          <a:xfrm>
            <a:off x="1264405" y="5197078"/>
            <a:ext cx="259245" cy="348259"/>
          </a:xfrm>
          <a:custGeom>
            <a:avLst/>
            <a:gdLst/>
            <a:ahLst/>
            <a:cxnLst/>
            <a:rect l="0" t="0" r="0" b="0"/>
            <a:pathLst>
              <a:path w="259245" h="348259">
                <a:moveTo>
                  <a:pt x="0" y="0"/>
                </a:moveTo>
                <a:lnTo>
                  <a:pt x="0" y="7689"/>
                </a:lnTo>
                <a:lnTo>
                  <a:pt x="4745" y="18043"/>
                </a:lnTo>
                <a:lnTo>
                  <a:pt x="9724" y="25548"/>
                </a:lnTo>
                <a:lnTo>
                  <a:pt x="15248" y="32191"/>
                </a:lnTo>
                <a:lnTo>
                  <a:pt x="21013" y="38450"/>
                </a:lnTo>
                <a:lnTo>
                  <a:pt x="26887" y="47185"/>
                </a:lnTo>
                <a:lnTo>
                  <a:pt x="33801" y="57682"/>
                </a:lnTo>
                <a:lnTo>
                  <a:pt x="38427" y="63259"/>
                </a:lnTo>
                <a:lnTo>
                  <a:pt x="43496" y="68962"/>
                </a:lnTo>
                <a:lnTo>
                  <a:pt x="48863" y="75740"/>
                </a:lnTo>
                <a:lnTo>
                  <a:pt x="54427" y="83236"/>
                </a:lnTo>
                <a:lnTo>
                  <a:pt x="65907" y="99501"/>
                </a:lnTo>
                <a:lnTo>
                  <a:pt x="77631" y="116652"/>
                </a:lnTo>
                <a:lnTo>
                  <a:pt x="83539" y="124401"/>
                </a:lnTo>
                <a:lnTo>
                  <a:pt x="89464" y="131551"/>
                </a:lnTo>
                <a:lnTo>
                  <a:pt x="95400" y="138302"/>
                </a:lnTo>
                <a:lnTo>
                  <a:pt x="101344" y="145779"/>
                </a:lnTo>
                <a:lnTo>
                  <a:pt x="107294" y="153741"/>
                </a:lnTo>
                <a:lnTo>
                  <a:pt x="113246" y="162026"/>
                </a:lnTo>
                <a:lnTo>
                  <a:pt x="119201" y="169533"/>
                </a:lnTo>
                <a:lnTo>
                  <a:pt x="125158" y="176522"/>
                </a:lnTo>
                <a:lnTo>
                  <a:pt x="131116" y="183165"/>
                </a:lnTo>
                <a:lnTo>
                  <a:pt x="136080" y="189579"/>
                </a:lnTo>
                <a:lnTo>
                  <a:pt x="140384" y="195839"/>
                </a:lnTo>
                <a:lnTo>
                  <a:pt x="148807" y="209078"/>
                </a:lnTo>
                <a:lnTo>
                  <a:pt x="159173" y="224885"/>
                </a:lnTo>
                <a:lnTo>
                  <a:pt x="164718" y="232275"/>
                </a:lnTo>
                <a:lnTo>
                  <a:pt x="170402" y="239186"/>
                </a:lnTo>
                <a:lnTo>
                  <a:pt x="176177" y="245778"/>
                </a:lnTo>
                <a:lnTo>
                  <a:pt x="181020" y="252156"/>
                </a:lnTo>
                <a:lnTo>
                  <a:pt x="185243" y="258393"/>
                </a:lnTo>
                <a:lnTo>
                  <a:pt x="189051" y="264536"/>
                </a:lnTo>
                <a:lnTo>
                  <a:pt x="192583" y="270615"/>
                </a:lnTo>
                <a:lnTo>
                  <a:pt x="199156" y="282662"/>
                </a:lnTo>
                <a:lnTo>
                  <a:pt x="203293" y="288652"/>
                </a:lnTo>
                <a:lnTo>
                  <a:pt x="208037" y="294629"/>
                </a:lnTo>
                <a:lnTo>
                  <a:pt x="213187" y="300600"/>
                </a:lnTo>
                <a:lnTo>
                  <a:pt x="221557" y="309878"/>
                </a:lnTo>
                <a:lnTo>
                  <a:pt x="228588" y="318302"/>
                </a:lnTo>
                <a:lnTo>
                  <a:pt x="235024" y="328660"/>
                </a:lnTo>
                <a:lnTo>
                  <a:pt x="238131" y="332216"/>
                </a:lnTo>
                <a:lnTo>
                  <a:pt x="241195" y="334586"/>
                </a:lnTo>
                <a:lnTo>
                  <a:pt x="247249" y="338213"/>
                </a:lnTo>
                <a:lnTo>
                  <a:pt x="250254" y="340568"/>
                </a:lnTo>
                <a:lnTo>
                  <a:pt x="259244" y="3482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Annotation145"/>
          <p:cNvSpPr/>
          <p:nvPr/>
        </p:nvSpPr>
        <p:spPr>
          <a:xfrm>
            <a:off x="1657740" y="5295305"/>
            <a:ext cx="232427" cy="8930"/>
          </a:xfrm>
          <a:custGeom>
            <a:avLst/>
            <a:gdLst/>
            <a:ahLst/>
            <a:cxnLst/>
            <a:rect l="0" t="0" r="0" b="0"/>
            <a:pathLst>
              <a:path w="232427" h="8930">
                <a:moveTo>
                  <a:pt x="0" y="0"/>
                </a:moveTo>
                <a:lnTo>
                  <a:pt x="148985" y="0"/>
                </a:lnTo>
                <a:lnTo>
                  <a:pt x="153953" y="992"/>
                </a:lnTo>
                <a:lnTo>
                  <a:pt x="158259" y="2645"/>
                </a:lnTo>
                <a:lnTo>
                  <a:pt x="162123" y="4740"/>
                </a:lnTo>
                <a:lnTo>
                  <a:pt x="166685" y="6137"/>
                </a:lnTo>
                <a:lnTo>
                  <a:pt x="171713" y="7067"/>
                </a:lnTo>
                <a:lnTo>
                  <a:pt x="177051" y="7688"/>
                </a:lnTo>
                <a:lnTo>
                  <a:pt x="182597" y="8102"/>
                </a:lnTo>
                <a:lnTo>
                  <a:pt x="188281" y="8378"/>
                </a:lnTo>
                <a:lnTo>
                  <a:pt x="203123" y="8766"/>
                </a:lnTo>
                <a:lnTo>
                  <a:pt x="232426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Annotation146"/>
          <p:cNvSpPr/>
          <p:nvPr/>
        </p:nvSpPr>
        <p:spPr>
          <a:xfrm>
            <a:off x="2033565" y="4982801"/>
            <a:ext cx="311529" cy="607184"/>
          </a:xfrm>
          <a:custGeom>
            <a:avLst/>
            <a:gdLst/>
            <a:ahLst/>
            <a:cxnLst/>
            <a:rect l="0" t="0" r="0" b="0"/>
            <a:pathLst>
              <a:path w="311529" h="607184">
                <a:moveTo>
                  <a:pt x="8572" y="142840"/>
                </a:moveTo>
                <a:lnTo>
                  <a:pt x="8572" y="135151"/>
                </a:lnTo>
                <a:lnTo>
                  <a:pt x="2428" y="127025"/>
                </a:lnTo>
                <a:lnTo>
                  <a:pt x="875" y="121590"/>
                </a:lnTo>
                <a:lnTo>
                  <a:pt x="0" y="112951"/>
                </a:lnTo>
                <a:lnTo>
                  <a:pt x="871" y="110016"/>
                </a:lnTo>
                <a:lnTo>
                  <a:pt x="5849" y="101144"/>
                </a:lnTo>
                <a:lnTo>
                  <a:pt x="8758" y="92231"/>
                </a:lnTo>
                <a:lnTo>
                  <a:pt x="14476" y="83306"/>
                </a:lnTo>
                <a:lnTo>
                  <a:pt x="16162" y="77354"/>
                </a:lnTo>
                <a:lnTo>
                  <a:pt x="17393" y="59496"/>
                </a:lnTo>
                <a:lnTo>
                  <a:pt x="17511" y="22536"/>
                </a:lnTo>
                <a:lnTo>
                  <a:pt x="18504" y="20966"/>
                </a:lnTo>
                <a:lnTo>
                  <a:pt x="20159" y="19919"/>
                </a:lnTo>
                <a:lnTo>
                  <a:pt x="22257" y="19220"/>
                </a:lnTo>
                <a:lnTo>
                  <a:pt x="23655" y="17762"/>
                </a:lnTo>
                <a:lnTo>
                  <a:pt x="24587" y="15799"/>
                </a:lnTo>
                <a:lnTo>
                  <a:pt x="25208" y="13498"/>
                </a:lnTo>
                <a:lnTo>
                  <a:pt x="26615" y="11963"/>
                </a:lnTo>
                <a:lnTo>
                  <a:pt x="28547" y="10940"/>
                </a:lnTo>
                <a:lnTo>
                  <a:pt x="30828" y="10259"/>
                </a:lnTo>
                <a:lnTo>
                  <a:pt x="36011" y="6855"/>
                </a:lnTo>
                <a:lnTo>
                  <a:pt x="38784" y="4559"/>
                </a:lnTo>
                <a:lnTo>
                  <a:pt x="41626" y="3027"/>
                </a:lnTo>
                <a:lnTo>
                  <a:pt x="47432" y="1326"/>
                </a:lnTo>
                <a:lnTo>
                  <a:pt x="56285" y="368"/>
                </a:lnTo>
                <a:lnTo>
                  <a:pt x="65199" y="84"/>
                </a:lnTo>
                <a:lnTo>
                  <a:pt x="78876" y="0"/>
                </a:lnTo>
                <a:lnTo>
                  <a:pt x="84246" y="981"/>
                </a:lnTo>
                <a:lnTo>
                  <a:pt x="89813" y="2627"/>
                </a:lnTo>
                <a:lnTo>
                  <a:pt x="95510" y="4715"/>
                </a:lnTo>
                <a:lnTo>
                  <a:pt x="101296" y="6109"/>
                </a:lnTo>
                <a:lnTo>
                  <a:pt x="107139" y="7037"/>
                </a:lnTo>
                <a:lnTo>
                  <a:pt x="113021" y="7656"/>
                </a:lnTo>
                <a:lnTo>
                  <a:pt x="118928" y="8069"/>
                </a:lnTo>
                <a:lnTo>
                  <a:pt x="124853" y="8344"/>
                </a:lnTo>
                <a:lnTo>
                  <a:pt x="136734" y="8650"/>
                </a:lnTo>
                <a:lnTo>
                  <a:pt x="211309" y="8893"/>
                </a:lnTo>
                <a:lnTo>
                  <a:pt x="217231" y="9886"/>
                </a:lnTo>
                <a:lnTo>
                  <a:pt x="223167" y="11539"/>
                </a:lnTo>
                <a:lnTo>
                  <a:pt x="229110" y="13635"/>
                </a:lnTo>
                <a:lnTo>
                  <a:pt x="238363" y="15962"/>
                </a:lnTo>
                <a:lnTo>
                  <a:pt x="245786" y="16996"/>
                </a:lnTo>
                <a:lnTo>
                  <a:pt x="252396" y="17456"/>
                </a:lnTo>
                <a:lnTo>
                  <a:pt x="261293" y="17660"/>
                </a:lnTo>
                <a:lnTo>
                  <a:pt x="297949" y="17823"/>
                </a:lnTo>
                <a:lnTo>
                  <a:pt x="299823" y="18816"/>
                </a:lnTo>
                <a:lnTo>
                  <a:pt x="301074" y="20469"/>
                </a:lnTo>
                <a:lnTo>
                  <a:pt x="303080" y="25512"/>
                </a:lnTo>
                <a:lnTo>
                  <a:pt x="303427" y="31127"/>
                </a:lnTo>
                <a:lnTo>
                  <a:pt x="304469" y="33637"/>
                </a:lnTo>
                <a:lnTo>
                  <a:pt x="308276" y="39073"/>
                </a:lnTo>
                <a:lnTo>
                  <a:pt x="308695" y="41912"/>
                </a:lnTo>
                <a:lnTo>
                  <a:pt x="307981" y="44797"/>
                </a:lnTo>
                <a:lnTo>
                  <a:pt x="306512" y="47713"/>
                </a:lnTo>
                <a:lnTo>
                  <a:pt x="306526" y="51640"/>
                </a:lnTo>
                <a:lnTo>
                  <a:pt x="311036" y="69556"/>
                </a:lnTo>
                <a:lnTo>
                  <a:pt x="311528" y="73149"/>
                </a:lnTo>
                <a:lnTo>
                  <a:pt x="309427" y="82431"/>
                </a:lnTo>
                <a:lnTo>
                  <a:pt x="307476" y="87684"/>
                </a:lnTo>
                <a:lnTo>
                  <a:pt x="305308" y="101460"/>
                </a:lnTo>
                <a:lnTo>
                  <a:pt x="304344" y="116511"/>
                </a:lnTo>
                <a:lnTo>
                  <a:pt x="303916" y="129816"/>
                </a:lnTo>
                <a:lnTo>
                  <a:pt x="301077" y="144988"/>
                </a:lnTo>
                <a:lnTo>
                  <a:pt x="297498" y="161654"/>
                </a:lnTo>
                <a:lnTo>
                  <a:pt x="295907" y="178983"/>
                </a:lnTo>
                <a:lnTo>
                  <a:pt x="294489" y="188763"/>
                </a:lnTo>
                <a:lnTo>
                  <a:pt x="292551" y="199252"/>
                </a:lnTo>
                <a:lnTo>
                  <a:pt x="290265" y="210214"/>
                </a:lnTo>
                <a:lnTo>
                  <a:pt x="287749" y="220498"/>
                </a:lnTo>
                <a:lnTo>
                  <a:pt x="285077" y="230330"/>
                </a:lnTo>
                <a:lnTo>
                  <a:pt x="280454" y="249193"/>
                </a:lnTo>
                <a:lnTo>
                  <a:pt x="278399" y="267498"/>
                </a:lnTo>
                <a:lnTo>
                  <a:pt x="276858" y="277539"/>
                </a:lnTo>
                <a:lnTo>
                  <a:pt x="274837" y="288202"/>
                </a:lnTo>
                <a:lnTo>
                  <a:pt x="272497" y="299279"/>
                </a:lnTo>
                <a:lnTo>
                  <a:pt x="269943" y="309640"/>
                </a:lnTo>
                <a:lnTo>
                  <a:pt x="267247" y="319525"/>
                </a:lnTo>
                <a:lnTo>
                  <a:pt x="261603" y="338444"/>
                </a:lnTo>
                <a:lnTo>
                  <a:pt x="255784" y="356775"/>
                </a:lnTo>
                <a:lnTo>
                  <a:pt x="252842" y="366822"/>
                </a:lnTo>
                <a:lnTo>
                  <a:pt x="243955" y="398933"/>
                </a:lnTo>
                <a:lnTo>
                  <a:pt x="238008" y="418386"/>
                </a:lnTo>
                <a:lnTo>
                  <a:pt x="232054" y="434307"/>
                </a:lnTo>
                <a:lnTo>
                  <a:pt x="226096" y="448991"/>
                </a:lnTo>
                <a:lnTo>
                  <a:pt x="220138" y="465438"/>
                </a:lnTo>
                <a:lnTo>
                  <a:pt x="211199" y="491432"/>
                </a:lnTo>
                <a:lnTo>
                  <a:pt x="205239" y="506460"/>
                </a:lnTo>
                <a:lnTo>
                  <a:pt x="200273" y="519753"/>
                </a:lnTo>
                <a:lnTo>
                  <a:pt x="196484" y="538393"/>
                </a:lnTo>
                <a:lnTo>
                  <a:pt x="192078" y="550483"/>
                </a:lnTo>
                <a:lnTo>
                  <a:pt x="186808" y="559825"/>
                </a:lnTo>
                <a:lnTo>
                  <a:pt x="184013" y="563705"/>
                </a:lnTo>
                <a:lnTo>
                  <a:pt x="180906" y="573307"/>
                </a:lnTo>
                <a:lnTo>
                  <a:pt x="180078" y="578646"/>
                </a:lnTo>
                <a:lnTo>
                  <a:pt x="176509" y="587225"/>
                </a:lnTo>
                <a:lnTo>
                  <a:pt x="172605" y="594343"/>
                </a:lnTo>
                <a:lnTo>
                  <a:pt x="169482" y="6071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Annotation147"/>
          <p:cNvSpPr/>
          <p:nvPr/>
        </p:nvSpPr>
        <p:spPr>
          <a:xfrm>
            <a:off x="2176228" y="5304234"/>
            <a:ext cx="214548" cy="53580"/>
          </a:xfrm>
          <a:custGeom>
            <a:avLst/>
            <a:gdLst/>
            <a:ahLst/>
            <a:cxnLst/>
            <a:rect l="0" t="0" r="0" b="0"/>
            <a:pathLst>
              <a:path w="214548" h="53580">
                <a:moveTo>
                  <a:pt x="0" y="0"/>
                </a:moveTo>
                <a:lnTo>
                  <a:pt x="12442" y="0"/>
                </a:lnTo>
                <a:lnTo>
                  <a:pt x="16241" y="992"/>
                </a:lnTo>
                <a:lnTo>
                  <a:pt x="20760" y="2646"/>
                </a:lnTo>
                <a:lnTo>
                  <a:pt x="25759" y="4740"/>
                </a:lnTo>
                <a:lnTo>
                  <a:pt x="30086" y="6137"/>
                </a:lnTo>
                <a:lnTo>
                  <a:pt x="33963" y="7068"/>
                </a:lnTo>
                <a:lnTo>
                  <a:pt x="37541" y="7689"/>
                </a:lnTo>
                <a:lnTo>
                  <a:pt x="41913" y="9095"/>
                </a:lnTo>
                <a:lnTo>
                  <a:pt x="46814" y="11025"/>
                </a:lnTo>
                <a:lnTo>
                  <a:pt x="52068" y="13303"/>
                </a:lnTo>
                <a:lnTo>
                  <a:pt x="58551" y="14822"/>
                </a:lnTo>
                <a:lnTo>
                  <a:pt x="65852" y="15835"/>
                </a:lnTo>
                <a:lnTo>
                  <a:pt x="73700" y="16509"/>
                </a:lnTo>
                <a:lnTo>
                  <a:pt x="80918" y="17952"/>
                </a:lnTo>
                <a:lnTo>
                  <a:pt x="87716" y="19906"/>
                </a:lnTo>
                <a:lnTo>
                  <a:pt x="94235" y="22200"/>
                </a:lnTo>
                <a:lnTo>
                  <a:pt x="101561" y="23730"/>
                </a:lnTo>
                <a:lnTo>
                  <a:pt x="109425" y="24750"/>
                </a:lnTo>
                <a:lnTo>
                  <a:pt x="117647" y="25429"/>
                </a:lnTo>
                <a:lnTo>
                  <a:pt x="125115" y="26875"/>
                </a:lnTo>
                <a:lnTo>
                  <a:pt x="132081" y="28831"/>
                </a:lnTo>
                <a:lnTo>
                  <a:pt x="138710" y="31127"/>
                </a:lnTo>
                <a:lnTo>
                  <a:pt x="145117" y="32658"/>
                </a:lnTo>
                <a:lnTo>
                  <a:pt x="151375" y="33678"/>
                </a:lnTo>
                <a:lnTo>
                  <a:pt x="157533" y="34358"/>
                </a:lnTo>
                <a:lnTo>
                  <a:pt x="164618" y="35804"/>
                </a:lnTo>
                <a:lnTo>
                  <a:pt x="172322" y="37760"/>
                </a:lnTo>
                <a:lnTo>
                  <a:pt x="180437" y="40056"/>
                </a:lnTo>
                <a:lnTo>
                  <a:pt x="186841" y="42579"/>
                </a:lnTo>
                <a:lnTo>
                  <a:pt x="192103" y="45253"/>
                </a:lnTo>
                <a:lnTo>
                  <a:pt x="196604" y="48028"/>
                </a:lnTo>
                <a:lnTo>
                  <a:pt x="200599" y="49878"/>
                </a:lnTo>
                <a:lnTo>
                  <a:pt x="204255" y="51112"/>
                </a:lnTo>
                <a:lnTo>
                  <a:pt x="214547" y="535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Annotation148"/>
          <p:cNvSpPr/>
          <p:nvPr/>
        </p:nvSpPr>
        <p:spPr>
          <a:xfrm>
            <a:off x="2363995" y="5295305"/>
            <a:ext cx="420116" cy="603077"/>
          </a:xfrm>
          <a:custGeom>
            <a:avLst/>
            <a:gdLst/>
            <a:ahLst/>
            <a:cxnLst/>
            <a:rect l="0" t="0" r="0" b="0"/>
            <a:pathLst>
              <a:path w="420116" h="603077">
                <a:moveTo>
                  <a:pt x="178751" y="0"/>
                </a:moveTo>
                <a:lnTo>
                  <a:pt x="174005" y="0"/>
                </a:lnTo>
                <a:lnTo>
                  <a:pt x="172607" y="992"/>
                </a:lnTo>
                <a:lnTo>
                  <a:pt x="171675" y="2645"/>
                </a:lnTo>
                <a:lnTo>
                  <a:pt x="169063" y="10086"/>
                </a:lnTo>
                <a:lnTo>
                  <a:pt x="163740" y="21950"/>
                </a:lnTo>
                <a:lnTo>
                  <a:pt x="161721" y="32191"/>
                </a:lnTo>
                <a:lnTo>
                  <a:pt x="161039" y="47185"/>
                </a:lnTo>
                <a:lnTo>
                  <a:pt x="160872" y="105543"/>
                </a:lnTo>
                <a:lnTo>
                  <a:pt x="161866" y="110049"/>
                </a:lnTo>
                <a:lnTo>
                  <a:pt x="165617" y="117702"/>
                </a:lnTo>
                <a:lnTo>
                  <a:pt x="176120" y="130700"/>
                </a:lnTo>
                <a:lnTo>
                  <a:pt x="181885" y="136802"/>
                </a:lnTo>
                <a:lnTo>
                  <a:pt x="184813" y="138826"/>
                </a:lnTo>
                <a:lnTo>
                  <a:pt x="211504" y="150405"/>
                </a:lnTo>
                <a:lnTo>
                  <a:pt x="223109" y="151390"/>
                </a:lnTo>
                <a:lnTo>
                  <a:pt x="234384" y="151682"/>
                </a:lnTo>
                <a:lnTo>
                  <a:pt x="243539" y="149104"/>
                </a:lnTo>
                <a:lnTo>
                  <a:pt x="253236" y="145643"/>
                </a:lnTo>
                <a:lnTo>
                  <a:pt x="265272" y="142703"/>
                </a:lnTo>
                <a:lnTo>
                  <a:pt x="275477" y="138499"/>
                </a:lnTo>
                <a:lnTo>
                  <a:pt x="287644" y="130554"/>
                </a:lnTo>
                <a:lnTo>
                  <a:pt x="290084" y="127715"/>
                </a:lnTo>
                <a:lnTo>
                  <a:pt x="291710" y="124831"/>
                </a:lnTo>
                <a:lnTo>
                  <a:pt x="292795" y="121916"/>
                </a:lnTo>
                <a:lnTo>
                  <a:pt x="296648" y="116031"/>
                </a:lnTo>
                <a:lnTo>
                  <a:pt x="309091" y="101196"/>
                </a:lnTo>
                <a:lnTo>
                  <a:pt x="312724" y="92271"/>
                </a:lnTo>
                <a:lnTo>
                  <a:pt x="321849" y="80551"/>
                </a:lnTo>
                <a:lnTo>
                  <a:pt x="326116" y="76149"/>
                </a:lnTo>
                <a:lnTo>
                  <a:pt x="327651" y="73586"/>
                </a:lnTo>
                <a:lnTo>
                  <a:pt x="330317" y="64162"/>
                </a:lnTo>
                <a:lnTo>
                  <a:pt x="331445" y="63611"/>
                </a:lnTo>
                <a:lnTo>
                  <a:pt x="339282" y="62551"/>
                </a:lnTo>
                <a:lnTo>
                  <a:pt x="331930" y="62511"/>
                </a:lnTo>
                <a:lnTo>
                  <a:pt x="331527" y="63502"/>
                </a:lnTo>
                <a:lnTo>
                  <a:pt x="330827" y="74937"/>
                </a:lnTo>
                <a:lnTo>
                  <a:pt x="330753" y="83498"/>
                </a:lnTo>
                <a:lnTo>
                  <a:pt x="324584" y="101418"/>
                </a:lnTo>
                <a:lnTo>
                  <a:pt x="319686" y="118186"/>
                </a:lnTo>
                <a:lnTo>
                  <a:pt x="315884" y="128925"/>
                </a:lnTo>
                <a:lnTo>
                  <a:pt x="312750" y="147120"/>
                </a:lnTo>
                <a:lnTo>
                  <a:pt x="308497" y="162621"/>
                </a:lnTo>
                <a:lnTo>
                  <a:pt x="303296" y="176786"/>
                </a:lnTo>
                <a:lnTo>
                  <a:pt x="297673" y="190688"/>
                </a:lnTo>
                <a:lnTo>
                  <a:pt x="291864" y="206789"/>
                </a:lnTo>
                <a:lnTo>
                  <a:pt x="288619" y="223868"/>
                </a:lnTo>
                <a:lnTo>
                  <a:pt x="286184" y="241379"/>
                </a:lnTo>
                <a:lnTo>
                  <a:pt x="281791" y="259084"/>
                </a:lnTo>
                <a:lnTo>
                  <a:pt x="280222" y="268965"/>
                </a:lnTo>
                <a:lnTo>
                  <a:pt x="279176" y="279521"/>
                </a:lnTo>
                <a:lnTo>
                  <a:pt x="278479" y="290527"/>
                </a:lnTo>
                <a:lnTo>
                  <a:pt x="277021" y="300841"/>
                </a:lnTo>
                <a:lnTo>
                  <a:pt x="275056" y="310693"/>
                </a:lnTo>
                <a:lnTo>
                  <a:pt x="272752" y="320238"/>
                </a:lnTo>
                <a:lnTo>
                  <a:pt x="267544" y="338781"/>
                </a:lnTo>
                <a:lnTo>
                  <a:pt x="261918" y="356944"/>
                </a:lnTo>
                <a:lnTo>
                  <a:pt x="238336" y="428615"/>
                </a:lnTo>
                <a:lnTo>
                  <a:pt x="229734" y="446480"/>
                </a:lnTo>
                <a:lnTo>
                  <a:pt x="220282" y="464341"/>
                </a:lnTo>
                <a:lnTo>
                  <a:pt x="212770" y="482202"/>
                </a:lnTo>
                <a:lnTo>
                  <a:pt x="203472" y="497416"/>
                </a:lnTo>
                <a:lnTo>
                  <a:pt x="193711" y="510793"/>
                </a:lnTo>
                <a:lnTo>
                  <a:pt x="181638" y="529479"/>
                </a:lnTo>
                <a:lnTo>
                  <a:pt x="171426" y="541579"/>
                </a:lnTo>
                <a:lnTo>
                  <a:pt x="160265" y="553572"/>
                </a:lnTo>
                <a:lnTo>
                  <a:pt x="148683" y="564524"/>
                </a:lnTo>
                <a:lnTo>
                  <a:pt x="136913" y="572698"/>
                </a:lnTo>
                <a:lnTo>
                  <a:pt x="125060" y="579639"/>
                </a:lnTo>
                <a:lnTo>
                  <a:pt x="113171" y="586031"/>
                </a:lnTo>
                <a:lnTo>
                  <a:pt x="101265" y="592179"/>
                </a:lnTo>
                <a:lnTo>
                  <a:pt x="89352" y="595574"/>
                </a:lnTo>
                <a:lnTo>
                  <a:pt x="77435" y="598075"/>
                </a:lnTo>
                <a:lnTo>
                  <a:pt x="65516" y="602493"/>
                </a:lnTo>
                <a:lnTo>
                  <a:pt x="60551" y="603076"/>
                </a:lnTo>
                <a:lnTo>
                  <a:pt x="56247" y="602473"/>
                </a:lnTo>
                <a:lnTo>
                  <a:pt x="47822" y="600148"/>
                </a:lnTo>
                <a:lnTo>
                  <a:pt x="37456" y="599115"/>
                </a:lnTo>
                <a:lnTo>
                  <a:pt x="29944" y="598534"/>
                </a:lnTo>
                <a:lnTo>
                  <a:pt x="18226" y="593621"/>
                </a:lnTo>
                <a:lnTo>
                  <a:pt x="15118" y="591208"/>
                </a:lnTo>
                <a:lnTo>
                  <a:pt x="13045" y="588607"/>
                </a:lnTo>
                <a:lnTo>
                  <a:pt x="9750" y="583072"/>
                </a:lnTo>
                <a:lnTo>
                  <a:pt x="4974" y="577304"/>
                </a:lnTo>
                <a:lnTo>
                  <a:pt x="3303" y="573385"/>
                </a:lnTo>
                <a:lnTo>
                  <a:pt x="951" y="559380"/>
                </a:lnTo>
                <a:lnTo>
                  <a:pt x="157" y="542611"/>
                </a:lnTo>
                <a:lnTo>
                  <a:pt x="0" y="525224"/>
                </a:lnTo>
                <a:lnTo>
                  <a:pt x="2627" y="515875"/>
                </a:lnTo>
                <a:lnTo>
                  <a:pt x="7106" y="506098"/>
                </a:lnTo>
                <a:lnTo>
                  <a:pt x="16205" y="494023"/>
                </a:lnTo>
                <a:lnTo>
                  <a:pt x="25722" y="483818"/>
                </a:lnTo>
                <a:lnTo>
                  <a:pt x="37503" y="466917"/>
                </a:lnTo>
                <a:lnTo>
                  <a:pt x="46776" y="455235"/>
                </a:lnTo>
                <a:lnTo>
                  <a:pt x="57519" y="443428"/>
                </a:lnTo>
                <a:lnTo>
                  <a:pt x="68915" y="431566"/>
                </a:lnTo>
                <a:lnTo>
                  <a:pt x="80603" y="422325"/>
                </a:lnTo>
                <a:lnTo>
                  <a:pt x="92418" y="413919"/>
                </a:lnTo>
                <a:lnTo>
                  <a:pt x="104292" y="403568"/>
                </a:lnTo>
                <a:lnTo>
                  <a:pt x="111233" y="398029"/>
                </a:lnTo>
                <a:lnTo>
                  <a:pt x="118839" y="392353"/>
                </a:lnTo>
                <a:lnTo>
                  <a:pt x="126891" y="386585"/>
                </a:lnTo>
                <a:lnTo>
                  <a:pt x="134244" y="380754"/>
                </a:lnTo>
                <a:lnTo>
                  <a:pt x="141134" y="374883"/>
                </a:lnTo>
                <a:lnTo>
                  <a:pt x="154086" y="363067"/>
                </a:lnTo>
                <a:lnTo>
                  <a:pt x="166464" y="351202"/>
                </a:lnTo>
                <a:lnTo>
                  <a:pt x="173539" y="346252"/>
                </a:lnTo>
                <a:lnTo>
                  <a:pt x="181236" y="341959"/>
                </a:lnTo>
                <a:lnTo>
                  <a:pt x="189347" y="338106"/>
                </a:lnTo>
                <a:lnTo>
                  <a:pt x="196741" y="333553"/>
                </a:lnTo>
                <a:lnTo>
                  <a:pt x="203657" y="328532"/>
                </a:lnTo>
                <a:lnTo>
                  <a:pt x="216638" y="317662"/>
                </a:lnTo>
                <a:lnTo>
                  <a:pt x="229029" y="306217"/>
                </a:lnTo>
                <a:lnTo>
                  <a:pt x="236108" y="300387"/>
                </a:lnTo>
                <a:lnTo>
                  <a:pt x="243807" y="294516"/>
                </a:lnTo>
                <a:lnTo>
                  <a:pt x="251920" y="288617"/>
                </a:lnTo>
                <a:lnTo>
                  <a:pt x="259315" y="283692"/>
                </a:lnTo>
                <a:lnTo>
                  <a:pt x="266231" y="279417"/>
                </a:lnTo>
                <a:lnTo>
                  <a:pt x="279214" y="271029"/>
                </a:lnTo>
                <a:lnTo>
                  <a:pt x="291605" y="260686"/>
                </a:lnTo>
                <a:lnTo>
                  <a:pt x="303735" y="249475"/>
                </a:lnTo>
                <a:lnTo>
                  <a:pt x="315747" y="238870"/>
                </a:lnTo>
                <a:lnTo>
                  <a:pt x="327708" y="230849"/>
                </a:lnTo>
                <a:lnTo>
                  <a:pt x="336997" y="221331"/>
                </a:lnTo>
                <a:lnTo>
                  <a:pt x="340865" y="216015"/>
                </a:lnTo>
                <a:lnTo>
                  <a:pt x="350459" y="207462"/>
                </a:lnTo>
                <a:lnTo>
                  <a:pt x="360352" y="200354"/>
                </a:lnTo>
                <a:lnTo>
                  <a:pt x="372500" y="190774"/>
                </a:lnTo>
                <a:lnTo>
                  <a:pt x="382729" y="184669"/>
                </a:lnTo>
                <a:lnTo>
                  <a:pt x="394912" y="175653"/>
                </a:lnTo>
                <a:lnTo>
                  <a:pt x="404812" y="166698"/>
                </a:lnTo>
                <a:lnTo>
                  <a:pt x="407927" y="164710"/>
                </a:lnTo>
                <a:lnTo>
                  <a:pt x="414036" y="162501"/>
                </a:lnTo>
                <a:lnTo>
                  <a:pt x="416062" y="160920"/>
                </a:lnTo>
                <a:lnTo>
                  <a:pt x="417413" y="158874"/>
                </a:lnTo>
                <a:lnTo>
                  <a:pt x="420115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Annotation149"/>
          <p:cNvSpPr/>
          <p:nvPr/>
        </p:nvSpPr>
        <p:spPr>
          <a:xfrm>
            <a:off x="3016536" y="5259586"/>
            <a:ext cx="169851" cy="8931"/>
          </a:xfrm>
          <a:custGeom>
            <a:avLst/>
            <a:gdLst/>
            <a:ahLst/>
            <a:cxnLst/>
            <a:rect l="0" t="0" r="0" b="0"/>
            <a:pathLst>
              <a:path w="169851" h="8931">
                <a:moveTo>
                  <a:pt x="0" y="8930"/>
                </a:moveTo>
                <a:lnTo>
                  <a:pt x="7697" y="8930"/>
                </a:lnTo>
                <a:lnTo>
                  <a:pt x="9105" y="7937"/>
                </a:lnTo>
                <a:lnTo>
                  <a:pt x="11036" y="6284"/>
                </a:lnTo>
                <a:lnTo>
                  <a:pt x="13317" y="4190"/>
                </a:lnTo>
                <a:lnTo>
                  <a:pt x="15831" y="2793"/>
                </a:lnTo>
                <a:lnTo>
                  <a:pt x="18500" y="1862"/>
                </a:lnTo>
                <a:lnTo>
                  <a:pt x="21273" y="1241"/>
                </a:lnTo>
                <a:lnTo>
                  <a:pt x="25108" y="828"/>
                </a:lnTo>
                <a:lnTo>
                  <a:pt x="29651" y="552"/>
                </a:lnTo>
                <a:lnTo>
                  <a:pt x="39003" y="246"/>
                </a:lnTo>
                <a:lnTo>
                  <a:pt x="53101" y="48"/>
                </a:lnTo>
                <a:lnTo>
                  <a:pt x="169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Annotation150"/>
          <p:cNvSpPr/>
          <p:nvPr/>
        </p:nvSpPr>
        <p:spPr>
          <a:xfrm>
            <a:off x="3025476" y="5366742"/>
            <a:ext cx="196668" cy="1"/>
          </a:xfrm>
          <a:custGeom>
            <a:avLst/>
            <a:gdLst/>
            <a:ahLst/>
            <a:cxnLst/>
            <a:rect l="0" t="0" r="0" b="0"/>
            <a:pathLst>
              <a:path w="196668" h="1">
                <a:moveTo>
                  <a:pt x="0" y="0"/>
                </a:moveTo>
                <a:lnTo>
                  <a:pt x="1966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Annotation151"/>
          <p:cNvSpPr/>
          <p:nvPr/>
        </p:nvSpPr>
        <p:spPr>
          <a:xfrm>
            <a:off x="3454569" y="5277445"/>
            <a:ext cx="89396" cy="8931"/>
          </a:xfrm>
          <a:custGeom>
            <a:avLst/>
            <a:gdLst/>
            <a:ahLst/>
            <a:cxnLst/>
            <a:rect l="0" t="0" r="0" b="0"/>
            <a:pathLst>
              <a:path w="89396" h="8931">
                <a:moveTo>
                  <a:pt x="0" y="0"/>
                </a:moveTo>
                <a:lnTo>
                  <a:pt x="61340" y="0"/>
                </a:lnTo>
                <a:lnTo>
                  <a:pt x="65725" y="992"/>
                </a:lnTo>
                <a:lnTo>
                  <a:pt x="69642" y="2646"/>
                </a:lnTo>
                <a:lnTo>
                  <a:pt x="73246" y="4740"/>
                </a:lnTo>
                <a:lnTo>
                  <a:pt x="76643" y="6137"/>
                </a:lnTo>
                <a:lnTo>
                  <a:pt x="79900" y="7068"/>
                </a:lnTo>
                <a:lnTo>
                  <a:pt x="8939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Annotation152"/>
          <p:cNvSpPr/>
          <p:nvPr/>
        </p:nvSpPr>
        <p:spPr>
          <a:xfrm>
            <a:off x="3686995" y="5072066"/>
            <a:ext cx="320452" cy="428619"/>
          </a:xfrm>
          <a:custGeom>
            <a:avLst/>
            <a:gdLst/>
            <a:ahLst/>
            <a:cxnLst/>
            <a:rect l="0" t="0" r="0" b="0"/>
            <a:pathLst>
              <a:path w="320452" h="428619">
                <a:moveTo>
                  <a:pt x="0" y="17856"/>
                </a:moveTo>
                <a:lnTo>
                  <a:pt x="0" y="10167"/>
                </a:lnTo>
                <a:lnTo>
                  <a:pt x="993" y="9754"/>
                </a:lnTo>
                <a:lnTo>
                  <a:pt x="9724" y="9090"/>
                </a:lnTo>
                <a:lnTo>
                  <a:pt x="12442" y="9035"/>
                </a:lnTo>
                <a:lnTo>
                  <a:pt x="20760" y="6329"/>
                </a:lnTo>
                <a:lnTo>
                  <a:pt x="30085" y="2811"/>
                </a:lnTo>
                <a:lnTo>
                  <a:pt x="37541" y="1248"/>
                </a:lnTo>
                <a:lnTo>
                  <a:pt x="46814" y="553"/>
                </a:lnTo>
                <a:lnTo>
                  <a:pt x="57557" y="245"/>
                </a:lnTo>
                <a:lnTo>
                  <a:pt x="117395" y="3"/>
                </a:lnTo>
                <a:lnTo>
                  <a:pt x="126009" y="0"/>
                </a:lnTo>
                <a:lnTo>
                  <a:pt x="135796" y="2644"/>
                </a:lnTo>
                <a:lnTo>
                  <a:pt x="141188" y="4738"/>
                </a:lnTo>
                <a:lnTo>
                  <a:pt x="146768" y="7126"/>
                </a:lnTo>
                <a:lnTo>
                  <a:pt x="158267" y="12426"/>
                </a:lnTo>
                <a:lnTo>
                  <a:pt x="164115" y="14236"/>
                </a:lnTo>
                <a:lnTo>
                  <a:pt x="169999" y="15442"/>
                </a:lnTo>
                <a:lnTo>
                  <a:pt x="175909" y="16247"/>
                </a:lnTo>
                <a:lnTo>
                  <a:pt x="185123" y="19786"/>
                </a:lnTo>
                <a:lnTo>
                  <a:pt x="192530" y="24667"/>
                </a:lnTo>
                <a:lnTo>
                  <a:pt x="199133" y="30143"/>
                </a:lnTo>
                <a:lnTo>
                  <a:pt x="208027" y="35885"/>
                </a:lnTo>
                <a:lnTo>
                  <a:pt x="213180" y="38805"/>
                </a:lnTo>
                <a:lnTo>
                  <a:pt x="216616" y="41744"/>
                </a:lnTo>
                <a:lnTo>
                  <a:pt x="218906" y="44695"/>
                </a:lnTo>
                <a:lnTo>
                  <a:pt x="227327" y="61302"/>
                </a:lnTo>
                <a:lnTo>
                  <a:pt x="230159" y="69577"/>
                </a:lnTo>
                <a:lnTo>
                  <a:pt x="231754" y="79813"/>
                </a:lnTo>
                <a:lnTo>
                  <a:pt x="232293" y="92161"/>
                </a:lnTo>
                <a:lnTo>
                  <a:pt x="232386" y="101167"/>
                </a:lnTo>
                <a:lnTo>
                  <a:pt x="229759" y="109784"/>
                </a:lnTo>
                <a:lnTo>
                  <a:pt x="227668" y="114860"/>
                </a:lnTo>
                <a:lnTo>
                  <a:pt x="224287" y="119237"/>
                </a:lnTo>
                <a:lnTo>
                  <a:pt x="215234" y="126745"/>
                </a:lnTo>
                <a:lnTo>
                  <a:pt x="207237" y="133389"/>
                </a:lnTo>
                <a:lnTo>
                  <a:pt x="203714" y="136550"/>
                </a:lnTo>
                <a:lnTo>
                  <a:pt x="198385" y="139650"/>
                </a:lnTo>
                <a:lnTo>
                  <a:pt x="191853" y="142708"/>
                </a:lnTo>
                <a:lnTo>
                  <a:pt x="184519" y="145739"/>
                </a:lnTo>
                <a:lnTo>
                  <a:pt x="177642" y="147760"/>
                </a:lnTo>
                <a:lnTo>
                  <a:pt x="171071" y="149107"/>
                </a:lnTo>
                <a:lnTo>
                  <a:pt x="164704" y="150005"/>
                </a:lnTo>
                <a:lnTo>
                  <a:pt x="158473" y="151596"/>
                </a:lnTo>
                <a:lnTo>
                  <a:pt x="152332" y="153649"/>
                </a:lnTo>
                <a:lnTo>
                  <a:pt x="146252" y="156009"/>
                </a:lnTo>
                <a:lnTo>
                  <a:pt x="131550" y="161278"/>
                </a:lnTo>
                <a:lnTo>
                  <a:pt x="123458" y="164073"/>
                </a:lnTo>
                <a:lnTo>
                  <a:pt x="116077" y="166927"/>
                </a:lnTo>
                <a:lnTo>
                  <a:pt x="109169" y="169823"/>
                </a:lnTo>
                <a:lnTo>
                  <a:pt x="102577" y="172746"/>
                </a:lnTo>
                <a:lnTo>
                  <a:pt x="96197" y="174694"/>
                </a:lnTo>
                <a:lnTo>
                  <a:pt x="89956" y="175993"/>
                </a:lnTo>
                <a:lnTo>
                  <a:pt x="83809" y="176859"/>
                </a:lnTo>
                <a:lnTo>
                  <a:pt x="77725" y="177436"/>
                </a:lnTo>
                <a:lnTo>
                  <a:pt x="71682" y="177821"/>
                </a:lnTo>
                <a:lnTo>
                  <a:pt x="59670" y="178248"/>
                </a:lnTo>
                <a:lnTo>
                  <a:pt x="29110" y="178577"/>
                </a:lnTo>
                <a:lnTo>
                  <a:pt x="18307" y="178590"/>
                </a:lnTo>
                <a:lnTo>
                  <a:pt x="140056" y="178590"/>
                </a:lnTo>
                <a:lnTo>
                  <a:pt x="146014" y="179582"/>
                </a:lnTo>
                <a:lnTo>
                  <a:pt x="151972" y="181236"/>
                </a:lnTo>
                <a:lnTo>
                  <a:pt x="157931" y="183330"/>
                </a:lnTo>
                <a:lnTo>
                  <a:pt x="163891" y="184727"/>
                </a:lnTo>
                <a:lnTo>
                  <a:pt x="169850" y="185658"/>
                </a:lnTo>
                <a:lnTo>
                  <a:pt x="175810" y="186279"/>
                </a:lnTo>
                <a:lnTo>
                  <a:pt x="181768" y="187685"/>
                </a:lnTo>
                <a:lnTo>
                  <a:pt x="187728" y="189614"/>
                </a:lnTo>
                <a:lnTo>
                  <a:pt x="193688" y="191893"/>
                </a:lnTo>
                <a:lnTo>
                  <a:pt x="199648" y="194404"/>
                </a:lnTo>
                <a:lnTo>
                  <a:pt x="205607" y="197071"/>
                </a:lnTo>
                <a:lnTo>
                  <a:pt x="211567" y="199840"/>
                </a:lnTo>
                <a:lnTo>
                  <a:pt x="217526" y="201687"/>
                </a:lnTo>
                <a:lnTo>
                  <a:pt x="223486" y="202917"/>
                </a:lnTo>
                <a:lnTo>
                  <a:pt x="229445" y="203738"/>
                </a:lnTo>
                <a:lnTo>
                  <a:pt x="235405" y="205277"/>
                </a:lnTo>
                <a:lnTo>
                  <a:pt x="241365" y="207296"/>
                </a:lnTo>
                <a:lnTo>
                  <a:pt x="247324" y="209634"/>
                </a:lnTo>
                <a:lnTo>
                  <a:pt x="256595" y="214877"/>
                </a:lnTo>
                <a:lnTo>
                  <a:pt x="264026" y="220515"/>
                </a:lnTo>
                <a:lnTo>
                  <a:pt x="270640" y="226327"/>
                </a:lnTo>
                <a:lnTo>
                  <a:pt x="279539" y="232218"/>
                </a:lnTo>
                <a:lnTo>
                  <a:pt x="284693" y="235178"/>
                </a:lnTo>
                <a:lnTo>
                  <a:pt x="293069" y="243759"/>
                </a:lnTo>
                <a:lnTo>
                  <a:pt x="299109" y="253195"/>
                </a:lnTo>
                <a:lnTo>
                  <a:pt x="303503" y="264085"/>
                </a:lnTo>
                <a:lnTo>
                  <a:pt x="308050" y="270497"/>
                </a:lnTo>
                <a:lnTo>
                  <a:pt x="309661" y="274588"/>
                </a:lnTo>
                <a:lnTo>
                  <a:pt x="311449" y="284425"/>
                </a:lnTo>
                <a:lnTo>
                  <a:pt x="314893" y="292766"/>
                </a:lnTo>
                <a:lnTo>
                  <a:pt x="317202" y="296380"/>
                </a:lnTo>
                <a:lnTo>
                  <a:pt x="319767" y="305686"/>
                </a:lnTo>
                <a:lnTo>
                  <a:pt x="320451" y="310946"/>
                </a:lnTo>
                <a:lnTo>
                  <a:pt x="318563" y="322081"/>
                </a:lnTo>
                <a:lnTo>
                  <a:pt x="315406" y="332653"/>
                </a:lnTo>
                <a:lnTo>
                  <a:pt x="312635" y="345175"/>
                </a:lnTo>
                <a:lnTo>
                  <a:pt x="308467" y="355484"/>
                </a:lnTo>
                <a:lnTo>
                  <a:pt x="300536" y="367705"/>
                </a:lnTo>
                <a:lnTo>
                  <a:pt x="291896" y="377609"/>
                </a:lnTo>
                <a:lnTo>
                  <a:pt x="283357" y="383790"/>
                </a:lnTo>
                <a:lnTo>
                  <a:pt x="278299" y="386828"/>
                </a:lnTo>
                <a:lnTo>
                  <a:pt x="270031" y="395495"/>
                </a:lnTo>
                <a:lnTo>
                  <a:pt x="266435" y="400584"/>
                </a:lnTo>
                <a:lnTo>
                  <a:pt x="262052" y="403977"/>
                </a:lnTo>
                <a:lnTo>
                  <a:pt x="257143" y="406238"/>
                </a:lnTo>
                <a:lnTo>
                  <a:pt x="251883" y="407746"/>
                </a:lnTo>
                <a:lnTo>
                  <a:pt x="246390" y="409744"/>
                </a:lnTo>
                <a:lnTo>
                  <a:pt x="240742" y="412068"/>
                </a:lnTo>
                <a:lnTo>
                  <a:pt x="234990" y="414609"/>
                </a:lnTo>
                <a:lnTo>
                  <a:pt x="223302" y="420079"/>
                </a:lnTo>
                <a:lnTo>
                  <a:pt x="217404" y="422926"/>
                </a:lnTo>
                <a:lnTo>
                  <a:pt x="211485" y="424825"/>
                </a:lnTo>
                <a:lnTo>
                  <a:pt x="205552" y="426090"/>
                </a:lnTo>
                <a:lnTo>
                  <a:pt x="199611" y="426934"/>
                </a:lnTo>
                <a:lnTo>
                  <a:pt x="192670" y="427497"/>
                </a:lnTo>
                <a:lnTo>
                  <a:pt x="185064" y="427871"/>
                </a:lnTo>
                <a:lnTo>
                  <a:pt x="169658" y="428288"/>
                </a:lnTo>
                <a:lnTo>
                  <a:pt x="130363" y="428592"/>
                </a:lnTo>
                <a:lnTo>
                  <a:pt x="93649" y="428618"/>
                </a:lnTo>
                <a:lnTo>
                  <a:pt x="86271" y="427627"/>
                </a:lnTo>
                <a:lnTo>
                  <a:pt x="78373" y="425974"/>
                </a:lnTo>
                <a:lnTo>
                  <a:pt x="70127" y="423880"/>
                </a:lnTo>
                <a:lnTo>
                  <a:pt x="62644" y="422484"/>
                </a:lnTo>
                <a:lnTo>
                  <a:pt x="55668" y="421553"/>
                </a:lnTo>
                <a:lnTo>
                  <a:pt x="49032" y="420933"/>
                </a:lnTo>
                <a:lnTo>
                  <a:pt x="42620" y="420519"/>
                </a:lnTo>
                <a:lnTo>
                  <a:pt x="30199" y="420059"/>
                </a:lnTo>
                <a:lnTo>
                  <a:pt x="8939" y="4196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Annotation153"/>
          <p:cNvSpPr/>
          <p:nvPr/>
        </p:nvSpPr>
        <p:spPr>
          <a:xfrm>
            <a:off x="4858072" y="4974041"/>
            <a:ext cx="232378" cy="642733"/>
          </a:xfrm>
          <a:custGeom>
            <a:avLst/>
            <a:gdLst/>
            <a:ahLst/>
            <a:cxnLst/>
            <a:rect l="0" t="0" r="0" b="0"/>
            <a:pathLst>
              <a:path w="232378" h="642733">
                <a:moveTo>
                  <a:pt x="26809" y="499857"/>
                </a:moveTo>
                <a:lnTo>
                  <a:pt x="26809" y="504597"/>
                </a:lnTo>
                <a:lnTo>
                  <a:pt x="25816" y="505994"/>
                </a:lnTo>
                <a:lnTo>
                  <a:pt x="24160" y="506926"/>
                </a:lnTo>
                <a:lnTo>
                  <a:pt x="19112" y="508419"/>
                </a:lnTo>
                <a:lnTo>
                  <a:pt x="18698" y="509534"/>
                </a:lnTo>
                <a:lnTo>
                  <a:pt x="18237" y="513419"/>
                </a:lnTo>
                <a:lnTo>
                  <a:pt x="17122" y="514851"/>
                </a:lnTo>
                <a:lnTo>
                  <a:pt x="15384" y="515806"/>
                </a:lnTo>
                <a:lnTo>
                  <a:pt x="9307" y="517605"/>
                </a:lnTo>
                <a:lnTo>
                  <a:pt x="4296" y="517684"/>
                </a:lnTo>
                <a:lnTo>
                  <a:pt x="2861" y="516703"/>
                </a:lnTo>
                <a:lnTo>
                  <a:pt x="1905" y="515056"/>
                </a:lnTo>
                <a:lnTo>
                  <a:pt x="841" y="510581"/>
                </a:lnTo>
                <a:lnTo>
                  <a:pt x="102" y="491985"/>
                </a:lnTo>
                <a:lnTo>
                  <a:pt x="0" y="445588"/>
                </a:lnTo>
                <a:lnTo>
                  <a:pt x="991" y="435896"/>
                </a:lnTo>
                <a:lnTo>
                  <a:pt x="2644" y="425467"/>
                </a:lnTo>
                <a:lnTo>
                  <a:pt x="4739" y="414545"/>
                </a:lnTo>
                <a:lnTo>
                  <a:pt x="6136" y="403295"/>
                </a:lnTo>
                <a:lnTo>
                  <a:pt x="7067" y="391826"/>
                </a:lnTo>
                <a:lnTo>
                  <a:pt x="7688" y="380211"/>
                </a:lnTo>
                <a:lnTo>
                  <a:pt x="9095" y="368500"/>
                </a:lnTo>
                <a:lnTo>
                  <a:pt x="11027" y="356723"/>
                </a:lnTo>
                <a:lnTo>
                  <a:pt x="13308" y="344903"/>
                </a:lnTo>
                <a:lnTo>
                  <a:pt x="14828" y="333055"/>
                </a:lnTo>
                <a:lnTo>
                  <a:pt x="15842" y="321187"/>
                </a:lnTo>
                <a:lnTo>
                  <a:pt x="16518" y="309306"/>
                </a:lnTo>
                <a:lnTo>
                  <a:pt x="17961" y="297417"/>
                </a:lnTo>
                <a:lnTo>
                  <a:pt x="19917" y="285522"/>
                </a:lnTo>
                <a:lnTo>
                  <a:pt x="22215" y="273624"/>
                </a:lnTo>
                <a:lnTo>
                  <a:pt x="27415" y="249820"/>
                </a:lnTo>
                <a:lnTo>
                  <a:pt x="30193" y="237915"/>
                </a:lnTo>
                <a:lnTo>
                  <a:pt x="32045" y="225018"/>
                </a:lnTo>
                <a:lnTo>
                  <a:pt x="33279" y="211460"/>
                </a:lnTo>
                <a:lnTo>
                  <a:pt x="34102" y="197459"/>
                </a:lnTo>
                <a:lnTo>
                  <a:pt x="35644" y="184157"/>
                </a:lnTo>
                <a:lnTo>
                  <a:pt x="37665" y="171320"/>
                </a:lnTo>
                <a:lnTo>
                  <a:pt x="40006" y="158793"/>
                </a:lnTo>
                <a:lnTo>
                  <a:pt x="42560" y="147466"/>
                </a:lnTo>
                <a:lnTo>
                  <a:pt x="45255" y="136938"/>
                </a:lnTo>
                <a:lnTo>
                  <a:pt x="48046" y="126942"/>
                </a:lnTo>
                <a:lnTo>
                  <a:pt x="51893" y="116310"/>
                </a:lnTo>
                <a:lnTo>
                  <a:pt x="56444" y="105253"/>
                </a:lnTo>
                <a:lnTo>
                  <a:pt x="61465" y="93912"/>
                </a:lnTo>
                <a:lnTo>
                  <a:pt x="65805" y="83376"/>
                </a:lnTo>
                <a:lnTo>
                  <a:pt x="69692" y="73375"/>
                </a:lnTo>
                <a:lnTo>
                  <a:pt x="76660" y="55318"/>
                </a:lnTo>
                <a:lnTo>
                  <a:pt x="83067" y="40677"/>
                </a:lnTo>
                <a:lnTo>
                  <a:pt x="87159" y="33995"/>
                </a:lnTo>
                <a:lnTo>
                  <a:pt x="91874" y="27556"/>
                </a:lnTo>
                <a:lnTo>
                  <a:pt x="97004" y="21279"/>
                </a:lnTo>
                <a:lnTo>
                  <a:pt x="102410" y="16102"/>
                </a:lnTo>
                <a:lnTo>
                  <a:pt x="108001" y="11658"/>
                </a:lnTo>
                <a:lnTo>
                  <a:pt x="113715" y="7704"/>
                </a:lnTo>
                <a:lnTo>
                  <a:pt x="118518" y="5067"/>
                </a:lnTo>
                <a:lnTo>
                  <a:pt x="122712" y="3310"/>
                </a:lnTo>
                <a:lnTo>
                  <a:pt x="126502" y="2138"/>
                </a:lnTo>
                <a:lnTo>
                  <a:pt x="131015" y="1357"/>
                </a:lnTo>
                <a:lnTo>
                  <a:pt x="136011" y="836"/>
                </a:lnTo>
                <a:lnTo>
                  <a:pt x="141327" y="489"/>
                </a:lnTo>
                <a:lnTo>
                  <a:pt x="149884" y="103"/>
                </a:lnTo>
                <a:lnTo>
                  <a:pt x="153556" y="0"/>
                </a:lnTo>
                <a:lnTo>
                  <a:pt x="157991" y="1917"/>
                </a:lnTo>
                <a:lnTo>
                  <a:pt x="162934" y="5178"/>
                </a:lnTo>
                <a:lnTo>
                  <a:pt x="168216" y="9336"/>
                </a:lnTo>
                <a:lnTo>
                  <a:pt x="173723" y="14093"/>
                </a:lnTo>
                <a:lnTo>
                  <a:pt x="179382" y="19249"/>
                </a:lnTo>
                <a:lnTo>
                  <a:pt x="185141" y="24670"/>
                </a:lnTo>
                <a:lnTo>
                  <a:pt x="189973" y="31261"/>
                </a:lnTo>
                <a:lnTo>
                  <a:pt x="194188" y="38632"/>
                </a:lnTo>
                <a:lnTo>
                  <a:pt x="197991" y="46522"/>
                </a:lnTo>
                <a:lnTo>
                  <a:pt x="202513" y="54759"/>
                </a:lnTo>
                <a:lnTo>
                  <a:pt x="207515" y="63226"/>
                </a:lnTo>
                <a:lnTo>
                  <a:pt x="212836" y="71848"/>
                </a:lnTo>
                <a:lnTo>
                  <a:pt x="216383" y="81565"/>
                </a:lnTo>
                <a:lnTo>
                  <a:pt x="218747" y="92011"/>
                </a:lnTo>
                <a:lnTo>
                  <a:pt x="220324" y="102944"/>
                </a:lnTo>
                <a:lnTo>
                  <a:pt x="222368" y="114202"/>
                </a:lnTo>
                <a:lnTo>
                  <a:pt x="224724" y="125675"/>
                </a:lnTo>
                <a:lnTo>
                  <a:pt x="227288" y="137293"/>
                </a:lnTo>
                <a:lnTo>
                  <a:pt x="228997" y="149999"/>
                </a:lnTo>
                <a:lnTo>
                  <a:pt x="230137" y="163431"/>
                </a:lnTo>
                <a:lnTo>
                  <a:pt x="230896" y="177347"/>
                </a:lnTo>
                <a:lnTo>
                  <a:pt x="231741" y="208683"/>
                </a:lnTo>
                <a:lnTo>
                  <a:pt x="232377" y="322710"/>
                </a:lnTo>
                <a:lnTo>
                  <a:pt x="231397" y="340087"/>
                </a:lnTo>
                <a:lnTo>
                  <a:pt x="229750" y="357625"/>
                </a:lnTo>
                <a:lnTo>
                  <a:pt x="227659" y="375270"/>
                </a:lnTo>
                <a:lnTo>
                  <a:pt x="222686" y="410750"/>
                </a:lnTo>
                <a:lnTo>
                  <a:pt x="219970" y="428547"/>
                </a:lnTo>
                <a:lnTo>
                  <a:pt x="218159" y="445372"/>
                </a:lnTo>
                <a:lnTo>
                  <a:pt x="216952" y="461549"/>
                </a:lnTo>
                <a:lnTo>
                  <a:pt x="216147" y="477295"/>
                </a:lnTo>
                <a:lnTo>
                  <a:pt x="214617" y="491761"/>
                </a:lnTo>
                <a:lnTo>
                  <a:pt x="212604" y="505374"/>
                </a:lnTo>
                <a:lnTo>
                  <a:pt x="210269" y="518418"/>
                </a:lnTo>
                <a:lnTo>
                  <a:pt x="207719" y="531082"/>
                </a:lnTo>
                <a:lnTo>
                  <a:pt x="202237" y="555739"/>
                </a:lnTo>
                <a:lnTo>
                  <a:pt x="199384" y="566877"/>
                </a:lnTo>
                <a:lnTo>
                  <a:pt x="196489" y="577279"/>
                </a:lnTo>
                <a:lnTo>
                  <a:pt x="190623" y="595783"/>
                </a:lnTo>
                <a:lnTo>
                  <a:pt x="184705" y="610621"/>
                </a:lnTo>
                <a:lnTo>
                  <a:pt x="178764" y="623830"/>
                </a:lnTo>
                <a:lnTo>
                  <a:pt x="169840" y="6427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Annotation154"/>
          <p:cNvSpPr/>
          <p:nvPr/>
        </p:nvSpPr>
        <p:spPr>
          <a:xfrm>
            <a:off x="4849491" y="5286375"/>
            <a:ext cx="133724" cy="17860"/>
          </a:xfrm>
          <a:custGeom>
            <a:avLst/>
            <a:gdLst/>
            <a:ahLst/>
            <a:cxnLst/>
            <a:rect l="0" t="0" r="0" b="0"/>
            <a:pathLst>
              <a:path w="133724" h="17860">
                <a:moveTo>
                  <a:pt x="8571" y="0"/>
                </a:moveTo>
                <a:lnTo>
                  <a:pt x="0" y="0"/>
                </a:lnTo>
                <a:lnTo>
                  <a:pt x="41921" y="0"/>
                </a:lnTo>
                <a:lnTo>
                  <a:pt x="47690" y="992"/>
                </a:lnTo>
                <a:lnTo>
                  <a:pt x="53523" y="2646"/>
                </a:lnTo>
                <a:lnTo>
                  <a:pt x="59398" y="4740"/>
                </a:lnTo>
                <a:lnTo>
                  <a:pt x="65300" y="6137"/>
                </a:lnTo>
                <a:lnTo>
                  <a:pt x="71223" y="7068"/>
                </a:lnTo>
                <a:lnTo>
                  <a:pt x="77157" y="7689"/>
                </a:lnTo>
                <a:lnTo>
                  <a:pt x="83100" y="9094"/>
                </a:lnTo>
                <a:lnTo>
                  <a:pt x="89049" y="11024"/>
                </a:lnTo>
                <a:lnTo>
                  <a:pt x="95001" y="13302"/>
                </a:lnTo>
                <a:lnTo>
                  <a:pt x="100956" y="14821"/>
                </a:lnTo>
                <a:lnTo>
                  <a:pt x="106912" y="15834"/>
                </a:lnTo>
                <a:lnTo>
                  <a:pt x="112869" y="16509"/>
                </a:lnTo>
                <a:lnTo>
                  <a:pt x="117834" y="16959"/>
                </a:lnTo>
                <a:lnTo>
                  <a:pt x="122137" y="17259"/>
                </a:lnTo>
                <a:lnTo>
                  <a:pt x="133723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Annotation155"/>
          <p:cNvSpPr/>
          <p:nvPr/>
        </p:nvSpPr>
        <p:spPr>
          <a:xfrm>
            <a:off x="5224580" y="5241727"/>
            <a:ext cx="134092" cy="8930"/>
          </a:xfrm>
          <a:custGeom>
            <a:avLst/>
            <a:gdLst/>
            <a:ahLst/>
            <a:cxnLst/>
            <a:rect l="0" t="0" r="0" b="0"/>
            <a:pathLst>
              <a:path w="134092" h="8930">
                <a:moveTo>
                  <a:pt x="0" y="0"/>
                </a:moveTo>
                <a:lnTo>
                  <a:pt x="21013" y="0"/>
                </a:lnTo>
                <a:lnTo>
                  <a:pt x="23941" y="992"/>
                </a:lnTo>
                <a:lnTo>
                  <a:pt x="26887" y="2645"/>
                </a:lnTo>
                <a:lnTo>
                  <a:pt x="29843" y="4740"/>
                </a:lnTo>
                <a:lnTo>
                  <a:pt x="33801" y="6137"/>
                </a:lnTo>
                <a:lnTo>
                  <a:pt x="38427" y="7067"/>
                </a:lnTo>
                <a:lnTo>
                  <a:pt x="43497" y="7688"/>
                </a:lnTo>
                <a:lnTo>
                  <a:pt x="47869" y="8102"/>
                </a:lnTo>
                <a:lnTo>
                  <a:pt x="51779" y="8378"/>
                </a:lnTo>
                <a:lnTo>
                  <a:pt x="55377" y="8561"/>
                </a:lnTo>
                <a:lnTo>
                  <a:pt x="62025" y="8766"/>
                </a:lnTo>
                <a:lnTo>
                  <a:pt x="79132" y="8897"/>
                </a:lnTo>
                <a:lnTo>
                  <a:pt x="134091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Annotation156"/>
          <p:cNvSpPr/>
          <p:nvPr/>
        </p:nvSpPr>
        <p:spPr>
          <a:xfrm>
            <a:off x="5210490" y="5357813"/>
            <a:ext cx="166061" cy="35719"/>
          </a:xfrm>
          <a:custGeom>
            <a:avLst/>
            <a:gdLst/>
            <a:ahLst/>
            <a:cxnLst/>
            <a:rect l="0" t="0" r="0" b="0"/>
            <a:pathLst>
              <a:path w="166061" h="35719">
                <a:moveTo>
                  <a:pt x="5150" y="0"/>
                </a:moveTo>
                <a:lnTo>
                  <a:pt x="0" y="0"/>
                </a:lnTo>
                <a:lnTo>
                  <a:pt x="9637" y="0"/>
                </a:lnTo>
                <a:lnTo>
                  <a:pt x="13107" y="991"/>
                </a:lnTo>
                <a:lnTo>
                  <a:pt x="17408" y="2645"/>
                </a:lnTo>
                <a:lnTo>
                  <a:pt x="22262" y="4740"/>
                </a:lnTo>
                <a:lnTo>
                  <a:pt x="26490" y="6136"/>
                </a:lnTo>
                <a:lnTo>
                  <a:pt x="30303" y="7067"/>
                </a:lnTo>
                <a:lnTo>
                  <a:pt x="33838" y="7688"/>
                </a:lnTo>
                <a:lnTo>
                  <a:pt x="38181" y="8102"/>
                </a:lnTo>
                <a:lnTo>
                  <a:pt x="43063" y="8377"/>
                </a:lnTo>
                <a:lnTo>
                  <a:pt x="53785" y="8684"/>
                </a:lnTo>
                <a:lnTo>
                  <a:pt x="65172" y="8820"/>
                </a:lnTo>
                <a:lnTo>
                  <a:pt x="69997" y="9849"/>
                </a:lnTo>
                <a:lnTo>
                  <a:pt x="74206" y="11526"/>
                </a:lnTo>
                <a:lnTo>
                  <a:pt x="78006" y="13637"/>
                </a:lnTo>
                <a:lnTo>
                  <a:pt x="82526" y="15044"/>
                </a:lnTo>
                <a:lnTo>
                  <a:pt x="87525" y="15982"/>
                </a:lnTo>
                <a:lnTo>
                  <a:pt x="92845" y="16608"/>
                </a:lnTo>
                <a:lnTo>
                  <a:pt x="97384" y="17025"/>
                </a:lnTo>
                <a:lnTo>
                  <a:pt x="101404" y="17303"/>
                </a:lnTo>
                <a:lnTo>
                  <a:pt x="105077" y="17488"/>
                </a:lnTo>
                <a:lnTo>
                  <a:pt x="114456" y="17695"/>
                </a:lnTo>
                <a:lnTo>
                  <a:pt x="119738" y="17749"/>
                </a:lnTo>
                <a:lnTo>
                  <a:pt x="124253" y="18778"/>
                </a:lnTo>
                <a:lnTo>
                  <a:pt x="128256" y="20456"/>
                </a:lnTo>
                <a:lnTo>
                  <a:pt x="131918" y="22567"/>
                </a:lnTo>
                <a:lnTo>
                  <a:pt x="135353" y="23974"/>
                </a:lnTo>
                <a:lnTo>
                  <a:pt x="138636" y="24912"/>
                </a:lnTo>
                <a:lnTo>
                  <a:pt x="141818" y="25538"/>
                </a:lnTo>
                <a:lnTo>
                  <a:pt x="144932" y="26947"/>
                </a:lnTo>
                <a:lnTo>
                  <a:pt x="148002" y="28879"/>
                </a:lnTo>
                <a:lnTo>
                  <a:pt x="151042" y="31159"/>
                </a:lnTo>
                <a:lnTo>
                  <a:pt x="154061" y="32679"/>
                </a:lnTo>
                <a:lnTo>
                  <a:pt x="157068" y="33692"/>
                </a:lnTo>
                <a:lnTo>
                  <a:pt x="166060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Annotation157"/>
          <p:cNvSpPr/>
          <p:nvPr/>
        </p:nvSpPr>
        <p:spPr>
          <a:xfrm>
            <a:off x="5421673" y="5063136"/>
            <a:ext cx="294017" cy="580428"/>
          </a:xfrm>
          <a:custGeom>
            <a:avLst/>
            <a:gdLst/>
            <a:ahLst/>
            <a:cxnLst/>
            <a:rect l="0" t="0" r="0" b="0"/>
            <a:pathLst>
              <a:path w="294017" h="580428">
                <a:moveTo>
                  <a:pt x="88969" y="17856"/>
                </a:moveTo>
                <a:lnTo>
                  <a:pt x="88969" y="13116"/>
                </a:lnTo>
                <a:lnTo>
                  <a:pt x="89962" y="11719"/>
                </a:lnTo>
                <a:lnTo>
                  <a:pt x="91618" y="10788"/>
                </a:lnTo>
                <a:lnTo>
                  <a:pt x="93714" y="10168"/>
                </a:lnTo>
                <a:lnTo>
                  <a:pt x="98693" y="6832"/>
                </a:lnTo>
                <a:lnTo>
                  <a:pt x="101412" y="4554"/>
                </a:lnTo>
                <a:lnTo>
                  <a:pt x="105210" y="3035"/>
                </a:lnTo>
                <a:lnTo>
                  <a:pt x="109730" y="2022"/>
                </a:lnTo>
                <a:lnTo>
                  <a:pt x="114728" y="1347"/>
                </a:lnTo>
                <a:lnTo>
                  <a:pt x="122932" y="597"/>
                </a:lnTo>
                <a:lnTo>
                  <a:pt x="130882" y="263"/>
                </a:lnTo>
                <a:lnTo>
                  <a:pt x="152172" y="50"/>
                </a:lnTo>
                <a:lnTo>
                  <a:pt x="193299" y="0"/>
                </a:lnTo>
                <a:lnTo>
                  <a:pt x="200240" y="991"/>
                </a:lnTo>
                <a:lnTo>
                  <a:pt x="207847" y="2644"/>
                </a:lnTo>
                <a:lnTo>
                  <a:pt x="215898" y="4738"/>
                </a:lnTo>
                <a:lnTo>
                  <a:pt x="223252" y="7126"/>
                </a:lnTo>
                <a:lnTo>
                  <a:pt x="230141" y="9711"/>
                </a:lnTo>
                <a:lnTo>
                  <a:pt x="236720" y="12426"/>
                </a:lnTo>
                <a:lnTo>
                  <a:pt x="242100" y="16220"/>
                </a:lnTo>
                <a:lnTo>
                  <a:pt x="250726" y="25728"/>
                </a:lnTo>
                <a:lnTo>
                  <a:pt x="255410" y="31041"/>
                </a:lnTo>
                <a:lnTo>
                  <a:pt x="260519" y="36568"/>
                </a:lnTo>
                <a:lnTo>
                  <a:pt x="265912" y="42237"/>
                </a:lnTo>
                <a:lnTo>
                  <a:pt x="274553" y="56473"/>
                </a:lnTo>
                <a:lnTo>
                  <a:pt x="281704" y="72723"/>
                </a:lnTo>
                <a:lnTo>
                  <a:pt x="288193" y="89867"/>
                </a:lnTo>
                <a:lnTo>
                  <a:pt x="291740" y="107407"/>
                </a:lnTo>
                <a:lnTo>
                  <a:pt x="293316" y="125125"/>
                </a:lnTo>
                <a:lnTo>
                  <a:pt x="294016" y="142922"/>
                </a:lnTo>
                <a:lnTo>
                  <a:pt x="293210" y="152827"/>
                </a:lnTo>
                <a:lnTo>
                  <a:pt x="291678" y="163400"/>
                </a:lnTo>
                <a:lnTo>
                  <a:pt x="289665" y="174416"/>
                </a:lnTo>
                <a:lnTo>
                  <a:pt x="286335" y="185730"/>
                </a:lnTo>
                <a:lnTo>
                  <a:pt x="282130" y="197241"/>
                </a:lnTo>
                <a:lnTo>
                  <a:pt x="277339" y="208883"/>
                </a:lnTo>
                <a:lnTo>
                  <a:pt x="272159" y="220614"/>
                </a:lnTo>
                <a:lnTo>
                  <a:pt x="261105" y="244231"/>
                </a:lnTo>
                <a:lnTo>
                  <a:pt x="243714" y="279840"/>
                </a:lnTo>
                <a:lnTo>
                  <a:pt x="236829" y="291731"/>
                </a:lnTo>
                <a:lnTo>
                  <a:pt x="229261" y="303626"/>
                </a:lnTo>
                <a:lnTo>
                  <a:pt x="221234" y="315526"/>
                </a:lnTo>
                <a:lnTo>
                  <a:pt x="204370" y="339331"/>
                </a:lnTo>
                <a:lnTo>
                  <a:pt x="195701" y="351235"/>
                </a:lnTo>
                <a:lnTo>
                  <a:pt x="185949" y="362148"/>
                </a:lnTo>
                <a:lnTo>
                  <a:pt x="175475" y="372399"/>
                </a:lnTo>
                <a:lnTo>
                  <a:pt x="164519" y="382211"/>
                </a:lnTo>
                <a:lnTo>
                  <a:pt x="144398" y="401049"/>
                </a:lnTo>
                <a:lnTo>
                  <a:pt x="134861" y="410240"/>
                </a:lnTo>
                <a:lnTo>
                  <a:pt x="125524" y="418352"/>
                </a:lnTo>
                <a:lnTo>
                  <a:pt x="116318" y="425744"/>
                </a:lnTo>
                <a:lnTo>
                  <a:pt x="107202" y="432657"/>
                </a:lnTo>
                <a:lnTo>
                  <a:pt x="98145" y="438257"/>
                </a:lnTo>
                <a:lnTo>
                  <a:pt x="89126" y="442983"/>
                </a:lnTo>
                <a:lnTo>
                  <a:pt x="80135" y="447126"/>
                </a:lnTo>
                <a:lnTo>
                  <a:pt x="72153" y="451872"/>
                </a:lnTo>
                <a:lnTo>
                  <a:pt x="64846" y="457020"/>
                </a:lnTo>
                <a:lnTo>
                  <a:pt x="57988" y="462437"/>
                </a:lnTo>
                <a:lnTo>
                  <a:pt x="52422" y="466048"/>
                </a:lnTo>
                <a:lnTo>
                  <a:pt x="43590" y="470061"/>
                </a:lnTo>
                <a:lnTo>
                  <a:pt x="38851" y="471130"/>
                </a:lnTo>
                <a:lnTo>
                  <a:pt x="33706" y="471843"/>
                </a:lnTo>
                <a:lnTo>
                  <a:pt x="28288" y="472319"/>
                </a:lnTo>
                <a:lnTo>
                  <a:pt x="19620" y="472847"/>
                </a:lnTo>
                <a:lnTo>
                  <a:pt x="15918" y="472988"/>
                </a:lnTo>
                <a:lnTo>
                  <a:pt x="13450" y="472090"/>
                </a:lnTo>
                <a:lnTo>
                  <a:pt x="11805" y="470499"/>
                </a:lnTo>
                <a:lnTo>
                  <a:pt x="8984" y="466086"/>
                </a:lnTo>
                <a:lnTo>
                  <a:pt x="4419" y="460817"/>
                </a:lnTo>
                <a:lnTo>
                  <a:pt x="2803" y="458023"/>
                </a:lnTo>
                <a:lnTo>
                  <a:pt x="1010" y="452272"/>
                </a:lnTo>
                <a:lnTo>
                  <a:pt x="0" y="438716"/>
                </a:lnTo>
                <a:lnTo>
                  <a:pt x="2412" y="427817"/>
                </a:lnTo>
                <a:lnTo>
                  <a:pt x="6706" y="413170"/>
                </a:lnTo>
                <a:lnTo>
                  <a:pt x="8704" y="404887"/>
                </a:lnTo>
                <a:lnTo>
                  <a:pt x="15413" y="390060"/>
                </a:lnTo>
                <a:lnTo>
                  <a:pt x="20850" y="382379"/>
                </a:lnTo>
                <a:lnTo>
                  <a:pt x="23692" y="379934"/>
                </a:lnTo>
                <a:lnTo>
                  <a:pt x="26578" y="378304"/>
                </a:lnTo>
                <a:lnTo>
                  <a:pt x="29497" y="377217"/>
                </a:lnTo>
                <a:lnTo>
                  <a:pt x="31442" y="375501"/>
                </a:lnTo>
                <a:lnTo>
                  <a:pt x="32739" y="373363"/>
                </a:lnTo>
                <a:lnTo>
                  <a:pt x="33604" y="370947"/>
                </a:lnTo>
                <a:lnTo>
                  <a:pt x="36166" y="369336"/>
                </a:lnTo>
                <a:lnTo>
                  <a:pt x="44311" y="367546"/>
                </a:lnTo>
                <a:lnTo>
                  <a:pt x="51904" y="364104"/>
                </a:lnTo>
                <a:lnTo>
                  <a:pt x="55320" y="361798"/>
                </a:lnTo>
                <a:lnTo>
                  <a:pt x="58590" y="361252"/>
                </a:lnTo>
                <a:lnTo>
                  <a:pt x="61763" y="361881"/>
                </a:lnTo>
                <a:lnTo>
                  <a:pt x="64872" y="363292"/>
                </a:lnTo>
                <a:lnTo>
                  <a:pt x="73624" y="364860"/>
                </a:lnTo>
                <a:lnTo>
                  <a:pt x="78739" y="365278"/>
                </a:lnTo>
                <a:lnTo>
                  <a:pt x="83142" y="366549"/>
                </a:lnTo>
                <a:lnTo>
                  <a:pt x="90684" y="370606"/>
                </a:lnTo>
                <a:lnTo>
                  <a:pt x="95078" y="373078"/>
                </a:lnTo>
                <a:lnTo>
                  <a:pt x="105259" y="378470"/>
                </a:lnTo>
                <a:lnTo>
                  <a:pt x="110755" y="382289"/>
                </a:lnTo>
                <a:lnTo>
                  <a:pt x="116406" y="386819"/>
                </a:lnTo>
                <a:lnTo>
                  <a:pt x="122159" y="391823"/>
                </a:lnTo>
                <a:lnTo>
                  <a:pt x="127982" y="397145"/>
                </a:lnTo>
                <a:lnTo>
                  <a:pt x="139748" y="408348"/>
                </a:lnTo>
                <a:lnTo>
                  <a:pt x="144674" y="414114"/>
                </a:lnTo>
                <a:lnTo>
                  <a:pt x="152796" y="425812"/>
                </a:lnTo>
                <a:lnTo>
                  <a:pt x="157345" y="431709"/>
                </a:lnTo>
                <a:lnTo>
                  <a:pt x="162364" y="437626"/>
                </a:lnTo>
                <a:lnTo>
                  <a:pt x="167697" y="443554"/>
                </a:lnTo>
                <a:lnTo>
                  <a:pt x="178920" y="455433"/>
                </a:lnTo>
                <a:lnTo>
                  <a:pt x="184694" y="461378"/>
                </a:lnTo>
                <a:lnTo>
                  <a:pt x="193759" y="473277"/>
                </a:lnTo>
                <a:lnTo>
                  <a:pt x="202091" y="485179"/>
                </a:lnTo>
                <a:lnTo>
                  <a:pt x="207095" y="491132"/>
                </a:lnTo>
                <a:lnTo>
                  <a:pt x="212417" y="497084"/>
                </a:lnTo>
                <a:lnTo>
                  <a:pt x="220979" y="508990"/>
                </a:lnTo>
                <a:lnTo>
                  <a:pt x="228095" y="519903"/>
                </a:lnTo>
                <a:lnTo>
                  <a:pt x="234569" y="528061"/>
                </a:lnTo>
                <a:lnTo>
                  <a:pt x="240757" y="537640"/>
                </a:lnTo>
                <a:lnTo>
                  <a:pt x="249825" y="551543"/>
                </a:lnTo>
                <a:lnTo>
                  <a:pt x="258803" y="564592"/>
                </a:lnTo>
                <a:lnTo>
                  <a:pt x="261788" y="569871"/>
                </a:lnTo>
                <a:lnTo>
                  <a:pt x="264771" y="573389"/>
                </a:lnTo>
                <a:lnTo>
                  <a:pt x="267753" y="575735"/>
                </a:lnTo>
                <a:lnTo>
                  <a:pt x="276697" y="5804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SMARTInkAnnotation158"/>
          <p:cNvSpPr/>
          <p:nvPr/>
        </p:nvSpPr>
        <p:spPr>
          <a:xfrm>
            <a:off x="6234737" y="4964906"/>
            <a:ext cx="1" cy="107158"/>
          </a:xfrm>
          <a:custGeom>
            <a:avLst/>
            <a:gdLst/>
            <a:ahLst/>
            <a:cxnLst/>
            <a:rect l="0" t="0" r="0" b="0"/>
            <a:pathLst>
              <a:path w="1" h="107158">
                <a:moveTo>
                  <a:pt x="0" y="0"/>
                </a:moveTo>
                <a:lnTo>
                  <a:pt x="0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SMARTInkAnnotation159"/>
          <p:cNvSpPr/>
          <p:nvPr/>
        </p:nvSpPr>
        <p:spPr>
          <a:xfrm>
            <a:off x="6181136" y="4974374"/>
            <a:ext cx="294798" cy="507764"/>
          </a:xfrm>
          <a:custGeom>
            <a:avLst/>
            <a:gdLst/>
            <a:ahLst/>
            <a:cxnLst/>
            <a:rect l="0" t="0" r="0" b="0"/>
            <a:pathLst>
              <a:path w="294798" h="507764">
                <a:moveTo>
                  <a:pt x="62541" y="383439"/>
                </a:moveTo>
                <a:lnTo>
                  <a:pt x="62541" y="392920"/>
                </a:lnTo>
                <a:lnTo>
                  <a:pt x="59892" y="405512"/>
                </a:lnTo>
                <a:lnTo>
                  <a:pt x="54844" y="423628"/>
                </a:lnTo>
                <a:lnTo>
                  <a:pt x="49224" y="445728"/>
                </a:lnTo>
                <a:lnTo>
                  <a:pt x="44040" y="461063"/>
                </a:lnTo>
                <a:lnTo>
                  <a:pt x="39420" y="474493"/>
                </a:lnTo>
                <a:lnTo>
                  <a:pt x="37366" y="487076"/>
                </a:lnTo>
                <a:lnTo>
                  <a:pt x="33804" y="496637"/>
                </a:lnTo>
                <a:lnTo>
                  <a:pt x="31463" y="500577"/>
                </a:lnTo>
                <a:lnTo>
                  <a:pt x="28910" y="503203"/>
                </a:lnTo>
                <a:lnTo>
                  <a:pt x="26215" y="504953"/>
                </a:lnTo>
                <a:lnTo>
                  <a:pt x="19497" y="507763"/>
                </a:lnTo>
                <a:lnTo>
                  <a:pt x="17953" y="506009"/>
                </a:lnTo>
                <a:lnTo>
                  <a:pt x="13588" y="498769"/>
                </a:lnTo>
                <a:lnTo>
                  <a:pt x="10986" y="488936"/>
                </a:lnTo>
                <a:lnTo>
                  <a:pt x="8836" y="476960"/>
                </a:lnTo>
                <a:lnTo>
                  <a:pt x="4569" y="461714"/>
                </a:lnTo>
                <a:lnTo>
                  <a:pt x="3034" y="453482"/>
                </a:lnTo>
                <a:lnTo>
                  <a:pt x="2011" y="445017"/>
                </a:lnTo>
                <a:lnTo>
                  <a:pt x="1330" y="436397"/>
                </a:lnTo>
                <a:lnTo>
                  <a:pt x="874" y="426681"/>
                </a:lnTo>
                <a:lnTo>
                  <a:pt x="369" y="405304"/>
                </a:lnTo>
                <a:lnTo>
                  <a:pt x="0" y="335643"/>
                </a:lnTo>
                <a:lnTo>
                  <a:pt x="982" y="322802"/>
                </a:lnTo>
                <a:lnTo>
                  <a:pt x="2630" y="309279"/>
                </a:lnTo>
                <a:lnTo>
                  <a:pt x="4721" y="295304"/>
                </a:lnTo>
                <a:lnTo>
                  <a:pt x="6115" y="281026"/>
                </a:lnTo>
                <a:lnTo>
                  <a:pt x="7045" y="266546"/>
                </a:lnTo>
                <a:lnTo>
                  <a:pt x="7665" y="251932"/>
                </a:lnTo>
                <a:lnTo>
                  <a:pt x="9071" y="238221"/>
                </a:lnTo>
                <a:lnTo>
                  <a:pt x="11002" y="225111"/>
                </a:lnTo>
                <a:lnTo>
                  <a:pt x="13283" y="212403"/>
                </a:lnTo>
                <a:lnTo>
                  <a:pt x="14803" y="199961"/>
                </a:lnTo>
                <a:lnTo>
                  <a:pt x="15816" y="187698"/>
                </a:lnTo>
                <a:lnTo>
                  <a:pt x="16492" y="175554"/>
                </a:lnTo>
                <a:lnTo>
                  <a:pt x="17936" y="163490"/>
                </a:lnTo>
                <a:lnTo>
                  <a:pt x="19892" y="151478"/>
                </a:lnTo>
                <a:lnTo>
                  <a:pt x="22189" y="139501"/>
                </a:lnTo>
                <a:lnTo>
                  <a:pt x="24713" y="128540"/>
                </a:lnTo>
                <a:lnTo>
                  <a:pt x="27389" y="118257"/>
                </a:lnTo>
                <a:lnTo>
                  <a:pt x="30167" y="108424"/>
                </a:lnTo>
                <a:lnTo>
                  <a:pt x="35903" y="89561"/>
                </a:lnTo>
                <a:lnTo>
                  <a:pt x="38822" y="80364"/>
                </a:lnTo>
                <a:lnTo>
                  <a:pt x="47364" y="64854"/>
                </a:lnTo>
                <a:lnTo>
                  <a:pt x="52423" y="57939"/>
                </a:lnTo>
                <a:lnTo>
                  <a:pt x="60692" y="44965"/>
                </a:lnTo>
                <a:lnTo>
                  <a:pt x="67679" y="33576"/>
                </a:lnTo>
                <a:lnTo>
                  <a:pt x="74095" y="25207"/>
                </a:lnTo>
                <a:lnTo>
                  <a:pt x="82906" y="18180"/>
                </a:lnTo>
                <a:lnTo>
                  <a:pt x="88037" y="14918"/>
                </a:lnTo>
                <a:lnTo>
                  <a:pt x="93445" y="11750"/>
                </a:lnTo>
                <a:lnTo>
                  <a:pt x="99036" y="8646"/>
                </a:lnTo>
                <a:lnTo>
                  <a:pt x="104749" y="5585"/>
                </a:lnTo>
                <a:lnTo>
                  <a:pt x="110545" y="3543"/>
                </a:lnTo>
                <a:lnTo>
                  <a:pt x="116395" y="2183"/>
                </a:lnTo>
                <a:lnTo>
                  <a:pt x="122282" y="1277"/>
                </a:lnTo>
                <a:lnTo>
                  <a:pt x="128193" y="672"/>
                </a:lnTo>
                <a:lnTo>
                  <a:pt x="134120" y="268"/>
                </a:lnTo>
                <a:lnTo>
                  <a:pt x="140059" y="0"/>
                </a:lnTo>
                <a:lnTo>
                  <a:pt x="145011" y="813"/>
                </a:lnTo>
                <a:lnTo>
                  <a:pt x="153162" y="4362"/>
                </a:lnTo>
                <a:lnTo>
                  <a:pt x="168080" y="11938"/>
                </a:lnTo>
                <a:lnTo>
                  <a:pt x="173625" y="15717"/>
                </a:lnTo>
                <a:lnTo>
                  <a:pt x="179308" y="20220"/>
                </a:lnTo>
                <a:lnTo>
                  <a:pt x="185082" y="25207"/>
                </a:lnTo>
                <a:lnTo>
                  <a:pt x="190919" y="30516"/>
                </a:lnTo>
                <a:lnTo>
                  <a:pt x="202701" y="41707"/>
                </a:lnTo>
                <a:lnTo>
                  <a:pt x="211911" y="53295"/>
                </a:lnTo>
                <a:lnTo>
                  <a:pt x="220308" y="65059"/>
                </a:lnTo>
                <a:lnTo>
                  <a:pt x="225329" y="70975"/>
                </a:lnTo>
                <a:lnTo>
                  <a:pt x="230663" y="76903"/>
                </a:lnTo>
                <a:lnTo>
                  <a:pt x="239237" y="91427"/>
                </a:lnTo>
                <a:lnTo>
                  <a:pt x="245366" y="106812"/>
                </a:lnTo>
                <a:lnTo>
                  <a:pt x="248090" y="120265"/>
                </a:lnTo>
                <a:lnTo>
                  <a:pt x="249301" y="132858"/>
                </a:lnTo>
                <a:lnTo>
                  <a:pt x="249839" y="145069"/>
                </a:lnTo>
                <a:lnTo>
                  <a:pt x="250077" y="157111"/>
                </a:lnTo>
                <a:lnTo>
                  <a:pt x="247535" y="169078"/>
                </a:lnTo>
                <a:lnTo>
                  <a:pt x="242101" y="182003"/>
                </a:lnTo>
                <a:lnTo>
                  <a:pt x="233064" y="197670"/>
                </a:lnTo>
                <a:lnTo>
                  <a:pt x="227873" y="205023"/>
                </a:lnTo>
                <a:lnTo>
                  <a:pt x="222426" y="211908"/>
                </a:lnTo>
                <a:lnTo>
                  <a:pt x="216808" y="218483"/>
                </a:lnTo>
                <a:lnTo>
                  <a:pt x="211076" y="224852"/>
                </a:lnTo>
                <a:lnTo>
                  <a:pt x="199409" y="237219"/>
                </a:lnTo>
                <a:lnTo>
                  <a:pt x="192525" y="242302"/>
                </a:lnTo>
                <a:lnTo>
                  <a:pt x="184954" y="246684"/>
                </a:lnTo>
                <a:lnTo>
                  <a:pt x="176928" y="250597"/>
                </a:lnTo>
                <a:lnTo>
                  <a:pt x="168597" y="255190"/>
                </a:lnTo>
                <a:lnTo>
                  <a:pt x="160063" y="260236"/>
                </a:lnTo>
                <a:lnTo>
                  <a:pt x="151394" y="265585"/>
                </a:lnTo>
                <a:lnTo>
                  <a:pt x="143628" y="269151"/>
                </a:lnTo>
                <a:lnTo>
                  <a:pt x="136464" y="271528"/>
                </a:lnTo>
                <a:lnTo>
                  <a:pt x="129702" y="273113"/>
                </a:lnTo>
                <a:lnTo>
                  <a:pt x="123208" y="275161"/>
                </a:lnTo>
                <a:lnTo>
                  <a:pt x="116891" y="277519"/>
                </a:lnTo>
                <a:lnTo>
                  <a:pt x="110694" y="280084"/>
                </a:lnTo>
                <a:lnTo>
                  <a:pt x="104575" y="281793"/>
                </a:lnTo>
                <a:lnTo>
                  <a:pt x="98511" y="282933"/>
                </a:lnTo>
                <a:lnTo>
                  <a:pt x="92480" y="283693"/>
                </a:lnTo>
                <a:lnTo>
                  <a:pt x="87466" y="284199"/>
                </a:lnTo>
                <a:lnTo>
                  <a:pt x="79247" y="284762"/>
                </a:lnTo>
                <a:lnTo>
                  <a:pt x="72021" y="285124"/>
                </a:lnTo>
                <a:lnTo>
                  <a:pt x="63986" y="285201"/>
                </a:lnTo>
                <a:lnTo>
                  <a:pt x="64497" y="284212"/>
                </a:lnTo>
                <a:lnTo>
                  <a:pt x="72455" y="275497"/>
                </a:lnTo>
                <a:lnTo>
                  <a:pt x="75109" y="272782"/>
                </a:lnTo>
                <a:lnTo>
                  <a:pt x="77873" y="270972"/>
                </a:lnTo>
                <a:lnTo>
                  <a:pt x="83592" y="268961"/>
                </a:lnTo>
                <a:lnTo>
                  <a:pt x="92094" y="265422"/>
                </a:lnTo>
                <a:lnTo>
                  <a:pt x="97142" y="263089"/>
                </a:lnTo>
                <a:lnTo>
                  <a:pt x="103487" y="260542"/>
                </a:lnTo>
                <a:lnTo>
                  <a:pt x="118483" y="255065"/>
                </a:lnTo>
                <a:lnTo>
                  <a:pt x="125661" y="253208"/>
                </a:lnTo>
                <a:lnTo>
                  <a:pt x="132432" y="251969"/>
                </a:lnTo>
                <a:lnTo>
                  <a:pt x="138934" y="251144"/>
                </a:lnTo>
                <a:lnTo>
                  <a:pt x="145254" y="250594"/>
                </a:lnTo>
                <a:lnTo>
                  <a:pt x="151453" y="250227"/>
                </a:lnTo>
                <a:lnTo>
                  <a:pt x="157574" y="249982"/>
                </a:lnTo>
                <a:lnTo>
                  <a:pt x="164634" y="250812"/>
                </a:lnTo>
                <a:lnTo>
                  <a:pt x="172320" y="252357"/>
                </a:lnTo>
                <a:lnTo>
                  <a:pt x="180424" y="254379"/>
                </a:lnTo>
                <a:lnTo>
                  <a:pt x="188806" y="255727"/>
                </a:lnTo>
                <a:lnTo>
                  <a:pt x="197375" y="256625"/>
                </a:lnTo>
                <a:lnTo>
                  <a:pt x="206066" y="257224"/>
                </a:lnTo>
                <a:lnTo>
                  <a:pt x="213848" y="259608"/>
                </a:lnTo>
                <a:lnTo>
                  <a:pt x="221022" y="263182"/>
                </a:lnTo>
                <a:lnTo>
                  <a:pt x="227791" y="267549"/>
                </a:lnTo>
                <a:lnTo>
                  <a:pt x="234290" y="271452"/>
                </a:lnTo>
                <a:lnTo>
                  <a:pt x="240610" y="275047"/>
                </a:lnTo>
                <a:lnTo>
                  <a:pt x="252929" y="281686"/>
                </a:lnTo>
                <a:lnTo>
                  <a:pt x="265026" y="287944"/>
                </a:lnTo>
                <a:lnTo>
                  <a:pt x="270039" y="291002"/>
                </a:lnTo>
                <a:lnTo>
                  <a:pt x="278260" y="297046"/>
                </a:lnTo>
                <a:lnTo>
                  <a:pt x="285223" y="305685"/>
                </a:lnTo>
                <a:lnTo>
                  <a:pt x="290636" y="315147"/>
                </a:lnTo>
                <a:lnTo>
                  <a:pt x="293042" y="322660"/>
                </a:lnTo>
                <a:lnTo>
                  <a:pt x="294396" y="337208"/>
                </a:lnTo>
                <a:lnTo>
                  <a:pt x="294797" y="349346"/>
                </a:lnTo>
                <a:lnTo>
                  <a:pt x="292243" y="358695"/>
                </a:lnTo>
                <a:lnTo>
                  <a:pt x="290171" y="363967"/>
                </a:lnTo>
                <a:lnTo>
                  <a:pt x="286803" y="368473"/>
                </a:lnTo>
                <a:lnTo>
                  <a:pt x="277763" y="376126"/>
                </a:lnTo>
                <a:lnTo>
                  <a:pt x="272572" y="380548"/>
                </a:lnTo>
                <a:lnTo>
                  <a:pt x="267124" y="385481"/>
                </a:lnTo>
                <a:lnTo>
                  <a:pt x="261506" y="390753"/>
                </a:lnTo>
                <a:lnTo>
                  <a:pt x="254780" y="396252"/>
                </a:lnTo>
                <a:lnTo>
                  <a:pt x="247317" y="401903"/>
                </a:lnTo>
                <a:lnTo>
                  <a:pt x="239362" y="407655"/>
                </a:lnTo>
                <a:lnTo>
                  <a:pt x="232071" y="412481"/>
                </a:lnTo>
                <a:lnTo>
                  <a:pt x="225225" y="416691"/>
                </a:lnTo>
                <a:lnTo>
                  <a:pt x="218674" y="420489"/>
                </a:lnTo>
                <a:lnTo>
                  <a:pt x="211327" y="424014"/>
                </a:lnTo>
                <a:lnTo>
                  <a:pt x="203449" y="427357"/>
                </a:lnTo>
                <a:lnTo>
                  <a:pt x="195217" y="430577"/>
                </a:lnTo>
                <a:lnTo>
                  <a:pt x="186750" y="434707"/>
                </a:lnTo>
                <a:lnTo>
                  <a:pt x="178125" y="439447"/>
                </a:lnTo>
                <a:lnTo>
                  <a:pt x="169394" y="444590"/>
                </a:lnTo>
                <a:lnTo>
                  <a:pt x="160596" y="449011"/>
                </a:lnTo>
                <a:lnTo>
                  <a:pt x="151749" y="452951"/>
                </a:lnTo>
                <a:lnTo>
                  <a:pt x="142871" y="456569"/>
                </a:lnTo>
                <a:lnTo>
                  <a:pt x="133973" y="458982"/>
                </a:lnTo>
                <a:lnTo>
                  <a:pt x="125062" y="460590"/>
                </a:lnTo>
                <a:lnTo>
                  <a:pt x="116140" y="461662"/>
                </a:lnTo>
                <a:lnTo>
                  <a:pt x="108207" y="463369"/>
                </a:lnTo>
                <a:lnTo>
                  <a:pt x="100931" y="465499"/>
                </a:lnTo>
                <a:lnTo>
                  <a:pt x="94094" y="467911"/>
                </a:lnTo>
                <a:lnTo>
                  <a:pt x="87550" y="469519"/>
                </a:lnTo>
                <a:lnTo>
                  <a:pt x="81199" y="470591"/>
                </a:lnTo>
                <a:lnTo>
                  <a:pt x="74979" y="471306"/>
                </a:lnTo>
                <a:lnTo>
                  <a:pt x="68846" y="471782"/>
                </a:lnTo>
                <a:lnTo>
                  <a:pt x="62772" y="472101"/>
                </a:lnTo>
                <a:lnTo>
                  <a:pt x="50725" y="472453"/>
                </a:lnTo>
                <a:lnTo>
                  <a:pt x="13229" y="472729"/>
                </a:lnTo>
                <a:lnTo>
                  <a:pt x="8904" y="472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SMARTInkAnnotation160"/>
          <p:cNvSpPr/>
          <p:nvPr/>
        </p:nvSpPr>
        <p:spPr>
          <a:xfrm>
            <a:off x="6548027" y="5116711"/>
            <a:ext cx="205200" cy="17490"/>
          </a:xfrm>
          <a:custGeom>
            <a:avLst/>
            <a:gdLst/>
            <a:ahLst/>
            <a:cxnLst/>
            <a:rect l="0" t="0" r="0" b="0"/>
            <a:pathLst>
              <a:path w="205200" h="17490">
                <a:moveTo>
                  <a:pt x="26409" y="0"/>
                </a:moveTo>
                <a:lnTo>
                  <a:pt x="21664" y="0"/>
                </a:lnTo>
                <a:lnTo>
                  <a:pt x="19272" y="992"/>
                </a:lnTo>
                <a:lnTo>
                  <a:pt x="16685" y="2645"/>
                </a:lnTo>
                <a:lnTo>
                  <a:pt x="10141" y="7689"/>
                </a:lnTo>
                <a:lnTo>
                  <a:pt x="8611" y="8102"/>
                </a:lnTo>
                <a:lnTo>
                  <a:pt x="4262" y="8561"/>
                </a:lnTo>
                <a:lnTo>
                  <a:pt x="975" y="8821"/>
                </a:lnTo>
                <a:lnTo>
                  <a:pt x="514" y="9849"/>
                </a:lnTo>
                <a:lnTo>
                  <a:pt x="205" y="11527"/>
                </a:lnTo>
                <a:lnTo>
                  <a:pt x="0" y="13637"/>
                </a:lnTo>
                <a:lnTo>
                  <a:pt x="857" y="15045"/>
                </a:lnTo>
                <a:lnTo>
                  <a:pt x="2421" y="15983"/>
                </a:lnTo>
                <a:lnTo>
                  <a:pt x="4458" y="16609"/>
                </a:lnTo>
                <a:lnTo>
                  <a:pt x="7802" y="17025"/>
                </a:lnTo>
                <a:lnTo>
                  <a:pt x="12018" y="17303"/>
                </a:lnTo>
                <a:lnTo>
                  <a:pt x="16815" y="17489"/>
                </a:lnTo>
                <a:lnTo>
                  <a:pt x="22993" y="16620"/>
                </a:lnTo>
                <a:lnTo>
                  <a:pt x="30091" y="15049"/>
                </a:lnTo>
                <a:lnTo>
                  <a:pt x="37804" y="13009"/>
                </a:lnTo>
                <a:lnTo>
                  <a:pt x="44932" y="11649"/>
                </a:lnTo>
                <a:lnTo>
                  <a:pt x="51670" y="10743"/>
                </a:lnTo>
                <a:lnTo>
                  <a:pt x="58149" y="10138"/>
                </a:lnTo>
                <a:lnTo>
                  <a:pt x="65448" y="8743"/>
                </a:lnTo>
                <a:lnTo>
                  <a:pt x="73294" y="6821"/>
                </a:lnTo>
                <a:lnTo>
                  <a:pt x="81504" y="4548"/>
                </a:lnTo>
                <a:lnTo>
                  <a:pt x="89958" y="3031"/>
                </a:lnTo>
                <a:lnTo>
                  <a:pt x="98573" y="2021"/>
                </a:lnTo>
                <a:lnTo>
                  <a:pt x="107297" y="1347"/>
                </a:lnTo>
                <a:lnTo>
                  <a:pt x="115098" y="898"/>
                </a:lnTo>
                <a:lnTo>
                  <a:pt x="129065" y="399"/>
                </a:lnTo>
                <a:lnTo>
                  <a:pt x="148096" y="118"/>
                </a:lnTo>
                <a:lnTo>
                  <a:pt x="20519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SMARTInkAnnotation161"/>
          <p:cNvSpPr/>
          <p:nvPr/>
        </p:nvSpPr>
        <p:spPr>
          <a:xfrm>
            <a:off x="6538678" y="5232797"/>
            <a:ext cx="178790" cy="8931"/>
          </a:xfrm>
          <a:custGeom>
            <a:avLst/>
            <a:gdLst/>
            <a:ahLst/>
            <a:cxnLst/>
            <a:rect l="0" t="0" r="0" b="0"/>
            <a:pathLst>
              <a:path w="178790" h="8931">
                <a:moveTo>
                  <a:pt x="0" y="0"/>
                </a:moveTo>
                <a:lnTo>
                  <a:pt x="0" y="7689"/>
                </a:lnTo>
                <a:lnTo>
                  <a:pt x="993" y="8102"/>
                </a:lnTo>
                <a:lnTo>
                  <a:pt x="2649" y="8378"/>
                </a:lnTo>
                <a:lnTo>
                  <a:pt x="4746" y="8562"/>
                </a:lnTo>
                <a:lnTo>
                  <a:pt x="9725" y="8766"/>
                </a:lnTo>
                <a:lnTo>
                  <a:pt x="16241" y="8857"/>
                </a:lnTo>
                <a:lnTo>
                  <a:pt x="178789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SMARTInkAnnotation162"/>
          <p:cNvSpPr/>
          <p:nvPr/>
        </p:nvSpPr>
        <p:spPr>
          <a:xfrm>
            <a:off x="6860499" y="5143500"/>
            <a:ext cx="143032" cy="17860"/>
          </a:xfrm>
          <a:custGeom>
            <a:avLst/>
            <a:gdLst/>
            <a:ahLst/>
            <a:cxnLst/>
            <a:rect l="0" t="0" r="0" b="0"/>
            <a:pathLst>
              <a:path w="143032" h="17860">
                <a:moveTo>
                  <a:pt x="0" y="0"/>
                </a:moveTo>
                <a:lnTo>
                  <a:pt x="4746" y="0"/>
                </a:lnTo>
                <a:lnTo>
                  <a:pt x="8130" y="992"/>
                </a:lnTo>
                <a:lnTo>
                  <a:pt x="12372" y="2645"/>
                </a:lnTo>
                <a:lnTo>
                  <a:pt x="17187" y="4740"/>
                </a:lnTo>
                <a:lnTo>
                  <a:pt x="27836" y="9714"/>
                </a:lnTo>
                <a:lnTo>
                  <a:pt x="33456" y="12429"/>
                </a:lnTo>
                <a:lnTo>
                  <a:pt x="39190" y="14239"/>
                </a:lnTo>
                <a:lnTo>
                  <a:pt x="44999" y="15446"/>
                </a:lnTo>
                <a:lnTo>
                  <a:pt x="50858" y="16251"/>
                </a:lnTo>
                <a:lnTo>
                  <a:pt x="57744" y="16787"/>
                </a:lnTo>
                <a:lnTo>
                  <a:pt x="65314" y="17144"/>
                </a:lnTo>
                <a:lnTo>
                  <a:pt x="80679" y="17542"/>
                </a:lnTo>
                <a:lnTo>
                  <a:pt x="126259" y="17847"/>
                </a:lnTo>
                <a:lnTo>
                  <a:pt x="143031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SMARTInkAnnotation163"/>
          <p:cNvSpPr/>
          <p:nvPr/>
        </p:nvSpPr>
        <p:spPr>
          <a:xfrm>
            <a:off x="7132544" y="4778747"/>
            <a:ext cx="218335" cy="641574"/>
          </a:xfrm>
          <a:custGeom>
            <a:avLst/>
            <a:gdLst/>
            <a:ahLst/>
            <a:cxnLst/>
            <a:rect l="0" t="0" r="0" b="0"/>
            <a:pathLst>
              <a:path w="218335" h="641574">
                <a:moveTo>
                  <a:pt x="14017" y="141511"/>
                </a:moveTo>
                <a:lnTo>
                  <a:pt x="6320" y="133823"/>
                </a:lnTo>
                <a:lnTo>
                  <a:pt x="5630" y="130487"/>
                </a:lnTo>
                <a:lnTo>
                  <a:pt x="5446" y="128209"/>
                </a:lnTo>
                <a:lnTo>
                  <a:pt x="441" y="115521"/>
                </a:lnTo>
                <a:lnTo>
                  <a:pt x="0" y="111286"/>
                </a:lnTo>
                <a:lnTo>
                  <a:pt x="699" y="107470"/>
                </a:lnTo>
                <a:lnTo>
                  <a:pt x="3131" y="100585"/>
                </a:lnTo>
                <a:lnTo>
                  <a:pt x="4213" y="94217"/>
                </a:lnTo>
                <a:lnTo>
                  <a:pt x="5494" y="91131"/>
                </a:lnTo>
                <a:lnTo>
                  <a:pt x="11050" y="82045"/>
                </a:lnTo>
                <a:lnTo>
                  <a:pt x="16080" y="67440"/>
                </a:lnTo>
                <a:lnTo>
                  <a:pt x="20893" y="57989"/>
                </a:lnTo>
                <a:lnTo>
                  <a:pt x="26344" y="50481"/>
                </a:lnTo>
                <a:lnTo>
                  <a:pt x="29428" y="43837"/>
                </a:lnTo>
                <a:lnTo>
                  <a:pt x="30251" y="40676"/>
                </a:lnTo>
                <a:lnTo>
                  <a:pt x="33814" y="34518"/>
                </a:lnTo>
                <a:lnTo>
                  <a:pt x="38708" y="28474"/>
                </a:lnTo>
                <a:lnTo>
                  <a:pt x="44194" y="22481"/>
                </a:lnTo>
                <a:lnTo>
                  <a:pt x="49666" y="16685"/>
                </a:lnTo>
                <a:lnTo>
                  <a:pt x="54031" y="12280"/>
                </a:lnTo>
                <a:lnTo>
                  <a:pt x="56585" y="10709"/>
                </a:lnTo>
                <a:lnTo>
                  <a:pt x="62073" y="8962"/>
                </a:lnTo>
                <a:lnTo>
                  <a:pt x="67822" y="5540"/>
                </a:lnTo>
                <a:lnTo>
                  <a:pt x="70745" y="3239"/>
                </a:lnTo>
                <a:lnTo>
                  <a:pt x="74681" y="1705"/>
                </a:lnTo>
                <a:lnTo>
                  <a:pt x="79291" y="682"/>
                </a:lnTo>
                <a:lnTo>
                  <a:pt x="84352" y="0"/>
                </a:lnTo>
                <a:lnTo>
                  <a:pt x="88719" y="537"/>
                </a:lnTo>
                <a:lnTo>
                  <a:pt x="92623" y="1888"/>
                </a:lnTo>
                <a:lnTo>
                  <a:pt x="96219" y="3780"/>
                </a:lnTo>
                <a:lnTo>
                  <a:pt x="102863" y="5883"/>
                </a:lnTo>
                <a:lnTo>
                  <a:pt x="106026" y="6445"/>
                </a:lnTo>
                <a:lnTo>
                  <a:pt x="110121" y="6818"/>
                </a:lnTo>
                <a:lnTo>
                  <a:pt x="114837" y="7067"/>
                </a:lnTo>
                <a:lnTo>
                  <a:pt x="119968" y="7233"/>
                </a:lnTo>
                <a:lnTo>
                  <a:pt x="124382" y="8336"/>
                </a:lnTo>
                <a:lnTo>
                  <a:pt x="128317" y="10063"/>
                </a:lnTo>
                <a:lnTo>
                  <a:pt x="131934" y="12207"/>
                </a:lnTo>
                <a:lnTo>
                  <a:pt x="138602" y="14589"/>
                </a:lnTo>
                <a:lnTo>
                  <a:pt x="141771" y="15225"/>
                </a:lnTo>
                <a:lnTo>
                  <a:pt x="147940" y="18576"/>
                </a:lnTo>
                <a:lnTo>
                  <a:pt x="153993" y="23373"/>
                </a:lnTo>
                <a:lnTo>
                  <a:pt x="159995" y="28813"/>
                </a:lnTo>
                <a:lnTo>
                  <a:pt x="163979" y="31652"/>
                </a:lnTo>
                <a:lnTo>
                  <a:pt x="168621" y="34537"/>
                </a:lnTo>
                <a:lnTo>
                  <a:pt x="173702" y="37453"/>
                </a:lnTo>
                <a:lnTo>
                  <a:pt x="178083" y="40389"/>
                </a:lnTo>
                <a:lnTo>
                  <a:pt x="181998" y="43339"/>
                </a:lnTo>
                <a:lnTo>
                  <a:pt x="185600" y="46297"/>
                </a:lnTo>
                <a:lnTo>
                  <a:pt x="192253" y="52230"/>
                </a:lnTo>
                <a:lnTo>
                  <a:pt x="198519" y="58174"/>
                </a:lnTo>
                <a:lnTo>
                  <a:pt x="204615" y="64124"/>
                </a:lnTo>
                <a:lnTo>
                  <a:pt x="206639" y="67099"/>
                </a:lnTo>
                <a:lnTo>
                  <a:pt x="208887" y="73051"/>
                </a:lnTo>
                <a:lnTo>
                  <a:pt x="210151" y="81980"/>
                </a:lnTo>
                <a:lnTo>
                  <a:pt x="211322" y="84957"/>
                </a:lnTo>
                <a:lnTo>
                  <a:pt x="215273" y="90909"/>
                </a:lnTo>
                <a:lnTo>
                  <a:pt x="217690" y="99508"/>
                </a:lnTo>
                <a:lnTo>
                  <a:pt x="218334" y="104579"/>
                </a:lnTo>
                <a:lnTo>
                  <a:pt x="217771" y="108952"/>
                </a:lnTo>
                <a:lnTo>
                  <a:pt x="216402" y="112860"/>
                </a:lnTo>
                <a:lnTo>
                  <a:pt x="214497" y="116457"/>
                </a:lnTo>
                <a:lnTo>
                  <a:pt x="212378" y="125746"/>
                </a:lnTo>
                <a:lnTo>
                  <a:pt x="210444" y="137481"/>
                </a:lnTo>
                <a:lnTo>
                  <a:pt x="206274" y="152618"/>
                </a:lnTo>
                <a:lnTo>
                  <a:pt x="201109" y="166622"/>
                </a:lnTo>
                <a:lnTo>
                  <a:pt x="195503" y="180452"/>
                </a:lnTo>
                <a:lnTo>
                  <a:pt x="189700" y="196521"/>
                </a:lnTo>
                <a:lnTo>
                  <a:pt x="183811" y="216230"/>
                </a:lnTo>
                <a:lnTo>
                  <a:pt x="180849" y="227043"/>
                </a:lnTo>
                <a:lnTo>
                  <a:pt x="174910" y="246994"/>
                </a:lnTo>
                <a:lnTo>
                  <a:pt x="163004" y="284056"/>
                </a:lnTo>
                <a:lnTo>
                  <a:pt x="160026" y="294088"/>
                </a:lnTo>
                <a:lnTo>
                  <a:pt x="154067" y="315818"/>
                </a:lnTo>
                <a:lnTo>
                  <a:pt x="136190" y="385735"/>
                </a:lnTo>
                <a:lnTo>
                  <a:pt x="134202" y="397593"/>
                </a:lnTo>
                <a:lnTo>
                  <a:pt x="132878" y="409467"/>
                </a:lnTo>
                <a:lnTo>
                  <a:pt x="131996" y="421351"/>
                </a:lnTo>
                <a:lnTo>
                  <a:pt x="130413" y="433243"/>
                </a:lnTo>
                <a:lnTo>
                  <a:pt x="128366" y="445140"/>
                </a:lnTo>
                <a:lnTo>
                  <a:pt x="126008" y="457040"/>
                </a:lnTo>
                <a:lnTo>
                  <a:pt x="123441" y="467949"/>
                </a:lnTo>
                <a:lnTo>
                  <a:pt x="120738" y="478199"/>
                </a:lnTo>
                <a:lnTo>
                  <a:pt x="117942" y="488009"/>
                </a:lnTo>
                <a:lnTo>
                  <a:pt x="116079" y="498518"/>
                </a:lnTo>
                <a:lnTo>
                  <a:pt x="114836" y="509492"/>
                </a:lnTo>
                <a:lnTo>
                  <a:pt x="114007" y="520777"/>
                </a:lnTo>
                <a:lnTo>
                  <a:pt x="112462" y="531277"/>
                </a:lnTo>
                <a:lnTo>
                  <a:pt x="108096" y="550881"/>
                </a:lnTo>
                <a:lnTo>
                  <a:pt x="105493" y="566869"/>
                </a:lnTo>
                <a:lnTo>
                  <a:pt x="104337" y="580591"/>
                </a:lnTo>
                <a:lnTo>
                  <a:pt x="103822" y="593303"/>
                </a:lnTo>
                <a:lnTo>
                  <a:pt x="102693" y="598479"/>
                </a:lnTo>
                <a:lnTo>
                  <a:pt x="97350" y="611497"/>
                </a:lnTo>
                <a:lnTo>
                  <a:pt x="95751" y="621922"/>
                </a:lnTo>
                <a:lnTo>
                  <a:pt x="94331" y="625497"/>
                </a:lnTo>
                <a:lnTo>
                  <a:pt x="92393" y="627879"/>
                </a:lnTo>
                <a:lnTo>
                  <a:pt x="90106" y="629467"/>
                </a:lnTo>
                <a:lnTo>
                  <a:pt x="88580" y="631518"/>
                </a:lnTo>
                <a:lnTo>
                  <a:pt x="87565" y="633878"/>
                </a:lnTo>
                <a:lnTo>
                  <a:pt x="85532" y="64157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SMARTInkAnnotation164"/>
          <p:cNvSpPr/>
          <p:nvPr/>
        </p:nvSpPr>
        <p:spPr>
          <a:xfrm>
            <a:off x="7092924" y="5152830"/>
            <a:ext cx="286064" cy="88898"/>
          </a:xfrm>
          <a:custGeom>
            <a:avLst/>
            <a:gdLst/>
            <a:ahLst/>
            <a:cxnLst/>
            <a:rect l="0" t="0" r="0" b="0"/>
            <a:pathLst>
              <a:path w="286064" h="88898">
                <a:moveTo>
                  <a:pt x="0" y="17459"/>
                </a:moveTo>
                <a:lnTo>
                  <a:pt x="0" y="9770"/>
                </a:lnTo>
                <a:lnTo>
                  <a:pt x="993" y="8365"/>
                </a:lnTo>
                <a:lnTo>
                  <a:pt x="2649" y="6435"/>
                </a:lnTo>
                <a:lnTo>
                  <a:pt x="7698" y="950"/>
                </a:lnTo>
                <a:lnTo>
                  <a:pt x="9105" y="500"/>
                </a:lnTo>
                <a:lnTo>
                  <a:pt x="13317" y="0"/>
                </a:lnTo>
                <a:lnTo>
                  <a:pt x="15831" y="859"/>
                </a:lnTo>
                <a:lnTo>
                  <a:pt x="18501" y="2423"/>
                </a:lnTo>
                <a:lnTo>
                  <a:pt x="21273" y="4459"/>
                </a:lnTo>
                <a:lnTo>
                  <a:pt x="27003" y="6720"/>
                </a:lnTo>
                <a:lnTo>
                  <a:pt x="33853" y="7725"/>
                </a:lnTo>
                <a:lnTo>
                  <a:pt x="38462" y="7993"/>
                </a:lnTo>
                <a:lnTo>
                  <a:pt x="43520" y="8172"/>
                </a:lnTo>
                <a:lnTo>
                  <a:pt x="48878" y="9283"/>
                </a:lnTo>
                <a:lnTo>
                  <a:pt x="54438" y="11016"/>
                </a:lnTo>
                <a:lnTo>
                  <a:pt x="60131" y="13164"/>
                </a:lnTo>
                <a:lnTo>
                  <a:pt x="64920" y="14596"/>
                </a:lnTo>
                <a:lnTo>
                  <a:pt x="72887" y="16186"/>
                </a:lnTo>
                <a:lnTo>
                  <a:pt x="77397" y="17603"/>
                </a:lnTo>
                <a:lnTo>
                  <a:pt x="82389" y="19540"/>
                </a:lnTo>
                <a:lnTo>
                  <a:pt x="87704" y="21822"/>
                </a:lnTo>
                <a:lnTo>
                  <a:pt x="98908" y="27005"/>
                </a:lnTo>
                <a:lnTo>
                  <a:pt x="104676" y="29776"/>
                </a:lnTo>
                <a:lnTo>
                  <a:pt x="111501" y="31624"/>
                </a:lnTo>
                <a:lnTo>
                  <a:pt x="119032" y="32855"/>
                </a:lnTo>
                <a:lnTo>
                  <a:pt x="127031" y="33676"/>
                </a:lnTo>
                <a:lnTo>
                  <a:pt x="134352" y="35216"/>
                </a:lnTo>
                <a:lnTo>
                  <a:pt x="141218" y="37235"/>
                </a:lnTo>
                <a:lnTo>
                  <a:pt x="147782" y="39572"/>
                </a:lnTo>
                <a:lnTo>
                  <a:pt x="154145" y="42123"/>
                </a:lnTo>
                <a:lnTo>
                  <a:pt x="160373" y="44816"/>
                </a:lnTo>
                <a:lnTo>
                  <a:pt x="172591" y="50454"/>
                </a:lnTo>
                <a:lnTo>
                  <a:pt x="184643" y="56267"/>
                </a:lnTo>
                <a:lnTo>
                  <a:pt x="191631" y="59206"/>
                </a:lnTo>
                <a:lnTo>
                  <a:pt x="199270" y="62158"/>
                </a:lnTo>
                <a:lnTo>
                  <a:pt x="207343" y="65117"/>
                </a:lnTo>
                <a:lnTo>
                  <a:pt x="214711" y="67091"/>
                </a:lnTo>
                <a:lnTo>
                  <a:pt x="221609" y="68406"/>
                </a:lnTo>
                <a:lnTo>
                  <a:pt x="228195" y="69283"/>
                </a:lnTo>
                <a:lnTo>
                  <a:pt x="234572" y="70860"/>
                </a:lnTo>
                <a:lnTo>
                  <a:pt x="240809" y="72903"/>
                </a:lnTo>
                <a:lnTo>
                  <a:pt x="246954" y="75258"/>
                </a:lnTo>
                <a:lnTo>
                  <a:pt x="252044" y="76828"/>
                </a:lnTo>
                <a:lnTo>
                  <a:pt x="260349" y="78572"/>
                </a:lnTo>
                <a:lnTo>
                  <a:pt x="263954" y="80029"/>
                </a:lnTo>
                <a:lnTo>
                  <a:pt x="267350" y="81992"/>
                </a:lnTo>
                <a:lnTo>
                  <a:pt x="270608" y="84294"/>
                </a:lnTo>
                <a:lnTo>
                  <a:pt x="276877" y="86851"/>
                </a:lnTo>
                <a:lnTo>
                  <a:pt x="286063" y="888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SMARTInkAnnotation165"/>
          <p:cNvSpPr/>
          <p:nvPr/>
        </p:nvSpPr>
        <p:spPr>
          <a:xfrm>
            <a:off x="7781396" y="5018852"/>
            <a:ext cx="259111" cy="426700"/>
          </a:xfrm>
          <a:custGeom>
            <a:avLst/>
            <a:gdLst/>
            <a:ahLst/>
            <a:cxnLst/>
            <a:rect l="0" t="0" r="0" b="0"/>
            <a:pathLst>
              <a:path w="259111" h="426700">
                <a:moveTo>
                  <a:pt x="196533" y="8562"/>
                </a:moveTo>
                <a:lnTo>
                  <a:pt x="181140" y="873"/>
                </a:lnTo>
                <a:lnTo>
                  <a:pt x="177110" y="184"/>
                </a:lnTo>
                <a:lnTo>
                  <a:pt x="174646" y="0"/>
                </a:lnTo>
                <a:lnTo>
                  <a:pt x="166609" y="2442"/>
                </a:lnTo>
                <a:lnTo>
                  <a:pt x="161685" y="4482"/>
                </a:lnTo>
                <a:lnTo>
                  <a:pt x="157409" y="6834"/>
                </a:lnTo>
                <a:lnTo>
                  <a:pt x="150009" y="12093"/>
                </a:lnTo>
                <a:lnTo>
                  <a:pt x="145651" y="14885"/>
                </a:lnTo>
                <a:lnTo>
                  <a:pt x="140760" y="17738"/>
                </a:lnTo>
                <a:lnTo>
                  <a:pt x="135513" y="20632"/>
                </a:lnTo>
                <a:lnTo>
                  <a:pt x="124385" y="26494"/>
                </a:lnTo>
                <a:lnTo>
                  <a:pt x="118637" y="29447"/>
                </a:lnTo>
                <a:lnTo>
                  <a:pt x="112817" y="33399"/>
                </a:lnTo>
                <a:lnTo>
                  <a:pt x="106952" y="38018"/>
                </a:lnTo>
                <a:lnTo>
                  <a:pt x="101055" y="43082"/>
                </a:lnTo>
                <a:lnTo>
                  <a:pt x="95136" y="48443"/>
                </a:lnTo>
                <a:lnTo>
                  <a:pt x="83263" y="59690"/>
                </a:lnTo>
                <a:lnTo>
                  <a:pt x="77317" y="66460"/>
                </a:lnTo>
                <a:lnTo>
                  <a:pt x="71365" y="73950"/>
                </a:lnTo>
                <a:lnTo>
                  <a:pt x="65410" y="81920"/>
                </a:lnTo>
                <a:lnTo>
                  <a:pt x="59454" y="89217"/>
                </a:lnTo>
                <a:lnTo>
                  <a:pt x="53497" y="96066"/>
                </a:lnTo>
                <a:lnTo>
                  <a:pt x="47539" y="102617"/>
                </a:lnTo>
                <a:lnTo>
                  <a:pt x="42574" y="109961"/>
                </a:lnTo>
                <a:lnTo>
                  <a:pt x="38271" y="117833"/>
                </a:lnTo>
                <a:lnTo>
                  <a:pt x="34408" y="126058"/>
                </a:lnTo>
                <a:lnTo>
                  <a:pt x="29847" y="134517"/>
                </a:lnTo>
                <a:lnTo>
                  <a:pt x="24820" y="143133"/>
                </a:lnTo>
                <a:lnTo>
                  <a:pt x="19481" y="151854"/>
                </a:lnTo>
                <a:lnTo>
                  <a:pt x="15923" y="161637"/>
                </a:lnTo>
                <a:lnTo>
                  <a:pt x="13551" y="172128"/>
                </a:lnTo>
                <a:lnTo>
                  <a:pt x="11969" y="183090"/>
                </a:lnTo>
                <a:lnTo>
                  <a:pt x="9921" y="193375"/>
                </a:lnTo>
                <a:lnTo>
                  <a:pt x="7563" y="203208"/>
                </a:lnTo>
                <a:lnTo>
                  <a:pt x="4997" y="212741"/>
                </a:lnTo>
                <a:lnTo>
                  <a:pt x="3287" y="223064"/>
                </a:lnTo>
                <a:lnTo>
                  <a:pt x="2147" y="233915"/>
                </a:lnTo>
                <a:lnTo>
                  <a:pt x="1386" y="245117"/>
                </a:lnTo>
                <a:lnTo>
                  <a:pt x="880" y="256555"/>
                </a:lnTo>
                <a:lnTo>
                  <a:pt x="317" y="279846"/>
                </a:lnTo>
                <a:lnTo>
                  <a:pt x="0" y="310531"/>
                </a:lnTo>
                <a:lnTo>
                  <a:pt x="1941" y="321000"/>
                </a:lnTo>
                <a:lnTo>
                  <a:pt x="5223" y="331947"/>
                </a:lnTo>
                <a:lnTo>
                  <a:pt x="9397" y="343215"/>
                </a:lnTo>
                <a:lnTo>
                  <a:pt x="13173" y="352711"/>
                </a:lnTo>
                <a:lnTo>
                  <a:pt x="16683" y="361025"/>
                </a:lnTo>
                <a:lnTo>
                  <a:pt x="20016" y="368553"/>
                </a:lnTo>
                <a:lnTo>
                  <a:pt x="25220" y="375556"/>
                </a:lnTo>
                <a:lnTo>
                  <a:pt x="31667" y="382209"/>
                </a:lnTo>
                <a:lnTo>
                  <a:pt x="38945" y="388629"/>
                </a:lnTo>
                <a:lnTo>
                  <a:pt x="52330" y="401054"/>
                </a:lnTo>
                <a:lnTo>
                  <a:pt x="58680" y="407145"/>
                </a:lnTo>
                <a:lnTo>
                  <a:pt x="65895" y="411206"/>
                </a:lnTo>
                <a:lnTo>
                  <a:pt x="73683" y="413913"/>
                </a:lnTo>
                <a:lnTo>
                  <a:pt x="81856" y="415718"/>
                </a:lnTo>
                <a:lnTo>
                  <a:pt x="90284" y="417914"/>
                </a:lnTo>
                <a:lnTo>
                  <a:pt x="98882" y="420369"/>
                </a:lnTo>
                <a:lnTo>
                  <a:pt x="107595" y="422999"/>
                </a:lnTo>
                <a:lnTo>
                  <a:pt x="116381" y="424752"/>
                </a:lnTo>
                <a:lnTo>
                  <a:pt x="125221" y="425921"/>
                </a:lnTo>
                <a:lnTo>
                  <a:pt x="134092" y="426699"/>
                </a:lnTo>
                <a:lnTo>
                  <a:pt x="142987" y="426227"/>
                </a:lnTo>
                <a:lnTo>
                  <a:pt x="151897" y="424920"/>
                </a:lnTo>
                <a:lnTo>
                  <a:pt x="160815" y="423055"/>
                </a:lnTo>
                <a:lnTo>
                  <a:pt x="169743" y="421812"/>
                </a:lnTo>
                <a:lnTo>
                  <a:pt x="178673" y="420985"/>
                </a:lnTo>
                <a:lnTo>
                  <a:pt x="187607" y="420433"/>
                </a:lnTo>
                <a:lnTo>
                  <a:pt x="196542" y="418080"/>
                </a:lnTo>
                <a:lnTo>
                  <a:pt x="205479" y="414527"/>
                </a:lnTo>
                <a:lnTo>
                  <a:pt x="214417" y="410174"/>
                </a:lnTo>
                <a:lnTo>
                  <a:pt x="222360" y="407272"/>
                </a:lnTo>
                <a:lnTo>
                  <a:pt x="229644" y="405338"/>
                </a:lnTo>
                <a:lnTo>
                  <a:pt x="236487" y="404048"/>
                </a:lnTo>
                <a:lnTo>
                  <a:pt x="242041" y="402196"/>
                </a:lnTo>
                <a:lnTo>
                  <a:pt x="246737" y="399969"/>
                </a:lnTo>
                <a:lnTo>
                  <a:pt x="259110" y="39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SMARTInkAnnotation166"/>
          <p:cNvSpPr/>
          <p:nvPr/>
        </p:nvSpPr>
        <p:spPr>
          <a:xfrm>
            <a:off x="8067324" y="5098852"/>
            <a:ext cx="71517" cy="26790"/>
          </a:xfrm>
          <a:custGeom>
            <a:avLst/>
            <a:gdLst/>
            <a:ahLst/>
            <a:cxnLst/>
            <a:rect l="0" t="0" r="0" b="0"/>
            <a:pathLst>
              <a:path w="71517" h="26790">
                <a:moveTo>
                  <a:pt x="0" y="0"/>
                </a:moveTo>
                <a:lnTo>
                  <a:pt x="0" y="4740"/>
                </a:lnTo>
                <a:lnTo>
                  <a:pt x="993" y="6137"/>
                </a:lnTo>
                <a:lnTo>
                  <a:pt x="2649" y="7068"/>
                </a:lnTo>
                <a:lnTo>
                  <a:pt x="4745" y="7689"/>
                </a:lnTo>
                <a:lnTo>
                  <a:pt x="7137" y="8102"/>
                </a:lnTo>
                <a:lnTo>
                  <a:pt x="9724" y="8378"/>
                </a:lnTo>
                <a:lnTo>
                  <a:pt x="12443" y="8561"/>
                </a:lnTo>
                <a:lnTo>
                  <a:pt x="15249" y="9676"/>
                </a:lnTo>
                <a:lnTo>
                  <a:pt x="18111" y="11412"/>
                </a:lnTo>
                <a:lnTo>
                  <a:pt x="21013" y="13561"/>
                </a:lnTo>
                <a:lnTo>
                  <a:pt x="24935" y="14994"/>
                </a:lnTo>
                <a:lnTo>
                  <a:pt x="29536" y="15949"/>
                </a:lnTo>
                <a:lnTo>
                  <a:pt x="34590" y="16585"/>
                </a:lnTo>
                <a:lnTo>
                  <a:pt x="40938" y="18002"/>
                </a:lnTo>
                <a:lnTo>
                  <a:pt x="48151" y="19939"/>
                </a:lnTo>
                <a:lnTo>
                  <a:pt x="71516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SMARTInkAnnotation167"/>
          <p:cNvSpPr/>
          <p:nvPr/>
        </p:nvSpPr>
        <p:spPr>
          <a:xfrm>
            <a:off x="8050687" y="5223867"/>
            <a:ext cx="52396" cy="17861"/>
          </a:xfrm>
          <a:custGeom>
            <a:avLst/>
            <a:gdLst/>
            <a:ahLst/>
            <a:cxnLst/>
            <a:rect l="0" t="0" r="0" b="0"/>
            <a:pathLst>
              <a:path w="52396" h="17861">
                <a:moveTo>
                  <a:pt x="7697" y="0"/>
                </a:moveTo>
                <a:lnTo>
                  <a:pt x="7697" y="4740"/>
                </a:lnTo>
                <a:lnTo>
                  <a:pt x="6705" y="6137"/>
                </a:lnTo>
                <a:lnTo>
                  <a:pt x="5048" y="7068"/>
                </a:lnTo>
                <a:lnTo>
                  <a:pt x="0" y="8562"/>
                </a:lnTo>
                <a:lnTo>
                  <a:pt x="579" y="8685"/>
                </a:lnTo>
                <a:lnTo>
                  <a:pt x="1959" y="8766"/>
                </a:lnTo>
                <a:lnTo>
                  <a:pt x="3871" y="8821"/>
                </a:lnTo>
                <a:lnTo>
                  <a:pt x="6140" y="9850"/>
                </a:lnTo>
                <a:lnTo>
                  <a:pt x="8646" y="11527"/>
                </a:lnTo>
                <a:lnTo>
                  <a:pt x="11309" y="13638"/>
                </a:lnTo>
                <a:lnTo>
                  <a:pt x="15072" y="15045"/>
                </a:lnTo>
                <a:lnTo>
                  <a:pt x="19567" y="15983"/>
                </a:lnTo>
                <a:lnTo>
                  <a:pt x="24550" y="16609"/>
                </a:lnTo>
                <a:lnTo>
                  <a:pt x="28865" y="17026"/>
                </a:lnTo>
                <a:lnTo>
                  <a:pt x="32735" y="17303"/>
                </a:lnTo>
                <a:lnTo>
                  <a:pt x="36309" y="17489"/>
                </a:lnTo>
                <a:lnTo>
                  <a:pt x="42928" y="17695"/>
                </a:lnTo>
                <a:lnTo>
                  <a:pt x="52395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SMARTInkAnnotation168"/>
          <p:cNvSpPr/>
          <p:nvPr/>
        </p:nvSpPr>
        <p:spPr>
          <a:xfrm>
            <a:off x="8272963" y="5161359"/>
            <a:ext cx="62545" cy="17861"/>
          </a:xfrm>
          <a:custGeom>
            <a:avLst/>
            <a:gdLst/>
            <a:ahLst/>
            <a:cxnLst/>
            <a:rect l="0" t="0" r="0" b="0"/>
            <a:pathLst>
              <a:path w="62545" h="17861">
                <a:moveTo>
                  <a:pt x="8907" y="0"/>
                </a:moveTo>
                <a:lnTo>
                  <a:pt x="77" y="0"/>
                </a:lnTo>
                <a:lnTo>
                  <a:pt x="41" y="993"/>
                </a:lnTo>
                <a:lnTo>
                  <a:pt x="0" y="4740"/>
                </a:lnTo>
                <a:lnTo>
                  <a:pt x="982" y="6138"/>
                </a:lnTo>
                <a:lnTo>
                  <a:pt x="2630" y="7068"/>
                </a:lnTo>
                <a:lnTo>
                  <a:pt x="4723" y="7689"/>
                </a:lnTo>
                <a:lnTo>
                  <a:pt x="7111" y="8103"/>
                </a:lnTo>
                <a:lnTo>
                  <a:pt x="9696" y="8379"/>
                </a:lnTo>
                <a:lnTo>
                  <a:pt x="12413" y="8562"/>
                </a:lnTo>
                <a:lnTo>
                  <a:pt x="16211" y="9677"/>
                </a:lnTo>
                <a:lnTo>
                  <a:pt x="20729" y="11412"/>
                </a:lnTo>
                <a:lnTo>
                  <a:pt x="25729" y="13562"/>
                </a:lnTo>
                <a:lnTo>
                  <a:pt x="31048" y="14995"/>
                </a:lnTo>
                <a:lnTo>
                  <a:pt x="36581" y="15950"/>
                </a:lnTo>
                <a:lnTo>
                  <a:pt x="42255" y="16587"/>
                </a:lnTo>
                <a:lnTo>
                  <a:pt x="47032" y="17011"/>
                </a:lnTo>
                <a:lnTo>
                  <a:pt x="51210" y="17294"/>
                </a:lnTo>
                <a:lnTo>
                  <a:pt x="62544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SMARTInkAnnotation169"/>
          <p:cNvSpPr/>
          <p:nvPr/>
        </p:nvSpPr>
        <p:spPr>
          <a:xfrm>
            <a:off x="8363569" y="4929188"/>
            <a:ext cx="346703" cy="580430"/>
          </a:xfrm>
          <a:custGeom>
            <a:avLst/>
            <a:gdLst/>
            <a:ahLst/>
            <a:cxnLst/>
            <a:rect l="0" t="0" r="0" b="0"/>
            <a:pathLst>
              <a:path w="346703" h="580430">
                <a:moveTo>
                  <a:pt x="7697" y="0"/>
                </a:moveTo>
                <a:lnTo>
                  <a:pt x="0" y="0"/>
                </a:lnTo>
                <a:lnTo>
                  <a:pt x="45798" y="0"/>
                </a:lnTo>
                <a:lnTo>
                  <a:pt x="53956" y="991"/>
                </a:lnTo>
                <a:lnTo>
                  <a:pt x="62375" y="2645"/>
                </a:lnTo>
                <a:lnTo>
                  <a:pt x="70967" y="4740"/>
                </a:lnTo>
                <a:lnTo>
                  <a:pt x="79675" y="6136"/>
                </a:lnTo>
                <a:lnTo>
                  <a:pt x="88459" y="7067"/>
                </a:lnTo>
                <a:lnTo>
                  <a:pt x="97296" y="7688"/>
                </a:lnTo>
                <a:lnTo>
                  <a:pt x="105174" y="8102"/>
                </a:lnTo>
                <a:lnTo>
                  <a:pt x="119224" y="8561"/>
                </a:lnTo>
                <a:lnTo>
                  <a:pt x="126746" y="9676"/>
                </a:lnTo>
                <a:lnTo>
                  <a:pt x="134739" y="11412"/>
                </a:lnTo>
                <a:lnTo>
                  <a:pt x="143049" y="13561"/>
                </a:lnTo>
                <a:lnTo>
                  <a:pt x="150574" y="15985"/>
                </a:lnTo>
                <a:lnTo>
                  <a:pt x="157578" y="18594"/>
                </a:lnTo>
                <a:lnTo>
                  <a:pt x="164235" y="21325"/>
                </a:lnTo>
                <a:lnTo>
                  <a:pt x="170658" y="23147"/>
                </a:lnTo>
                <a:lnTo>
                  <a:pt x="176927" y="24360"/>
                </a:lnTo>
                <a:lnTo>
                  <a:pt x="183093" y="25170"/>
                </a:lnTo>
                <a:lnTo>
                  <a:pt x="192592" y="28714"/>
                </a:lnTo>
                <a:lnTo>
                  <a:pt x="200125" y="33598"/>
                </a:lnTo>
                <a:lnTo>
                  <a:pt x="206784" y="39075"/>
                </a:lnTo>
                <a:lnTo>
                  <a:pt x="216118" y="52478"/>
                </a:lnTo>
                <a:lnTo>
                  <a:pt x="219520" y="60696"/>
                </a:lnTo>
                <a:lnTo>
                  <a:pt x="220427" y="64276"/>
                </a:lnTo>
                <a:lnTo>
                  <a:pt x="220040" y="68647"/>
                </a:lnTo>
                <a:lnTo>
                  <a:pt x="214748" y="84280"/>
                </a:lnTo>
                <a:lnTo>
                  <a:pt x="209641" y="95666"/>
                </a:lnTo>
                <a:lnTo>
                  <a:pt x="201412" y="109987"/>
                </a:lnTo>
                <a:lnTo>
                  <a:pt x="191132" y="124289"/>
                </a:lnTo>
                <a:lnTo>
                  <a:pt x="185610" y="129492"/>
                </a:lnTo>
                <a:lnTo>
                  <a:pt x="179941" y="133953"/>
                </a:lnTo>
                <a:lnTo>
                  <a:pt x="174177" y="138911"/>
                </a:lnTo>
                <a:lnTo>
                  <a:pt x="168347" y="144201"/>
                </a:lnTo>
                <a:lnTo>
                  <a:pt x="157565" y="155370"/>
                </a:lnTo>
                <a:lnTo>
                  <a:pt x="149463" y="166949"/>
                </a:lnTo>
                <a:lnTo>
                  <a:pt x="139901" y="176064"/>
                </a:lnTo>
                <a:lnTo>
                  <a:pt x="130023" y="183422"/>
                </a:lnTo>
                <a:lnTo>
                  <a:pt x="119871" y="192151"/>
                </a:lnTo>
                <a:lnTo>
                  <a:pt x="117148" y="194540"/>
                </a:lnTo>
                <a:lnTo>
                  <a:pt x="116422" y="196170"/>
                </a:lnTo>
                <a:lnTo>
                  <a:pt x="115162" y="203973"/>
                </a:lnTo>
                <a:lnTo>
                  <a:pt x="116090" y="204443"/>
                </a:lnTo>
                <a:lnTo>
                  <a:pt x="119771" y="204965"/>
                </a:lnTo>
                <a:lnTo>
                  <a:pt x="127368" y="205197"/>
                </a:lnTo>
                <a:lnTo>
                  <a:pt x="183566" y="205379"/>
                </a:lnTo>
                <a:lnTo>
                  <a:pt x="190498" y="206372"/>
                </a:lnTo>
                <a:lnTo>
                  <a:pt x="198099" y="208027"/>
                </a:lnTo>
                <a:lnTo>
                  <a:pt x="206147" y="210122"/>
                </a:lnTo>
                <a:lnTo>
                  <a:pt x="214492" y="212511"/>
                </a:lnTo>
                <a:lnTo>
                  <a:pt x="231710" y="217811"/>
                </a:lnTo>
                <a:lnTo>
                  <a:pt x="240474" y="221605"/>
                </a:lnTo>
                <a:lnTo>
                  <a:pt x="249296" y="226119"/>
                </a:lnTo>
                <a:lnTo>
                  <a:pt x="258157" y="231114"/>
                </a:lnTo>
                <a:lnTo>
                  <a:pt x="267044" y="236427"/>
                </a:lnTo>
                <a:lnTo>
                  <a:pt x="284864" y="247623"/>
                </a:lnTo>
                <a:lnTo>
                  <a:pt x="292795" y="253386"/>
                </a:lnTo>
                <a:lnTo>
                  <a:pt x="300070" y="259213"/>
                </a:lnTo>
                <a:lnTo>
                  <a:pt x="306905" y="265081"/>
                </a:lnTo>
                <a:lnTo>
                  <a:pt x="313449" y="270979"/>
                </a:lnTo>
                <a:lnTo>
                  <a:pt x="326016" y="282823"/>
                </a:lnTo>
                <a:lnTo>
                  <a:pt x="335575" y="297347"/>
                </a:lnTo>
                <a:lnTo>
                  <a:pt x="342141" y="312732"/>
                </a:lnTo>
                <a:lnTo>
                  <a:pt x="345059" y="326185"/>
                </a:lnTo>
                <a:lnTo>
                  <a:pt x="346357" y="338778"/>
                </a:lnTo>
                <a:lnTo>
                  <a:pt x="346702" y="344914"/>
                </a:lnTo>
                <a:lnTo>
                  <a:pt x="344438" y="359670"/>
                </a:lnTo>
                <a:lnTo>
                  <a:pt x="340121" y="375158"/>
                </a:lnTo>
                <a:lnTo>
                  <a:pt x="334891" y="388656"/>
                </a:lnTo>
                <a:lnTo>
                  <a:pt x="326608" y="401270"/>
                </a:lnTo>
                <a:lnTo>
                  <a:pt x="316304" y="413490"/>
                </a:lnTo>
                <a:lnTo>
                  <a:pt x="310775" y="419527"/>
                </a:lnTo>
                <a:lnTo>
                  <a:pt x="298342" y="432518"/>
                </a:lnTo>
                <a:lnTo>
                  <a:pt x="282883" y="448215"/>
                </a:lnTo>
                <a:lnTo>
                  <a:pt x="273595" y="455575"/>
                </a:lnTo>
                <a:lnTo>
                  <a:pt x="263431" y="462467"/>
                </a:lnTo>
                <a:lnTo>
                  <a:pt x="252681" y="469046"/>
                </a:lnTo>
                <a:lnTo>
                  <a:pt x="241542" y="476408"/>
                </a:lnTo>
                <a:lnTo>
                  <a:pt x="218570" y="492525"/>
                </a:lnTo>
                <a:lnTo>
                  <a:pt x="206881" y="499999"/>
                </a:lnTo>
                <a:lnTo>
                  <a:pt x="195116" y="506965"/>
                </a:lnTo>
                <a:lnTo>
                  <a:pt x="183299" y="513594"/>
                </a:lnTo>
                <a:lnTo>
                  <a:pt x="159575" y="526251"/>
                </a:lnTo>
                <a:lnTo>
                  <a:pt x="147687" y="532404"/>
                </a:lnTo>
                <a:lnTo>
                  <a:pt x="135787" y="537498"/>
                </a:lnTo>
                <a:lnTo>
                  <a:pt x="123881" y="541887"/>
                </a:lnTo>
                <a:lnTo>
                  <a:pt x="52915" y="565381"/>
                </a:lnTo>
                <a:lnTo>
                  <a:pt x="45789" y="568412"/>
                </a:lnTo>
                <a:lnTo>
                  <a:pt x="40044" y="571426"/>
                </a:lnTo>
                <a:lnTo>
                  <a:pt x="25576" y="5804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9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								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00200"/>
            <a:ext cx="5105400" cy="4957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MARTInkAnnotation391"/>
          <p:cNvSpPr/>
          <p:nvPr/>
        </p:nvSpPr>
        <p:spPr>
          <a:xfrm>
            <a:off x="826408" y="119943"/>
            <a:ext cx="185924" cy="264034"/>
          </a:xfrm>
          <a:custGeom>
            <a:avLst/>
            <a:gdLst/>
            <a:ahLst/>
            <a:cxnLst/>
            <a:rect l="0" t="0" r="0" b="0"/>
            <a:pathLst>
              <a:path w="185924" h="264034">
                <a:moveTo>
                  <a:pt x="62540" y="22932"/>
                </a:moveTo>
                <a:lnTo>
                  <a:pt x="47146" y="22932"/>
                </a:lnTo>
                <a:lnTo>
                  <a:pt x="46318" y="21940"/>
                </a:lnTo>
                <a:lnTo>
                  <a:pt x="45766" y="20286"/>
                </a:lnTo>
                <a:lnTo>
                  <a:pt x="44667" y="14034"/>
                </a:lnTo>
                <a:lnTo>
                  <a:pt x="44663" y="9271"/>
                </a:lnTo>
                <a:lnTo>
                  <a:pt x="45655" y="7872"/>
                </a:lnTo>
                <a:lnTo>
                  <a:pt x="47310" y="6938"/>
                </a:lnTo>
                <a:lnTo>
                  <a:pt x="52358" y="5441"/>
                </a:lnTo>
                <a:lnTo>
                  <a:pt x="57978" y="441"/>
                </a:lnTo>
                <a:lnTo>
                  <a:pt x="60492" y="0"/>
                </a:lnTo>
                <a:lnTo>
                  <a:pt x="63161" y="699"/>
                </a:lnTo>
                <a:lnTo>
                  <a:pt x="69836" y="4208"/>
                </a:lnTo>
                <a:lnTo>
                  <a:pt x="73398" y="4688"/>
                </a:lnTo>
                <a:lnTo>
                  <a:pt x="75738" y="4816"/>
                </a:lnTo>
                <a:lnTo>
                  <a:pt x="79285" y="5894"/>
                </a:lnTo>
                <a:lnTo>
                  <a:pt x="83636" y="7604"/>
                </a:lnTo>
                <a:lnTo>
                  <a:pt x="88523" y="9737"/>
                </a:lnTo>
                <a:lnTo>
                  <a:pt x="93768" y="11159"/>
                </a:lnTo>
                <a:lnTo>
                  <a:pt x="99251" y="12106"/>
                </a:lnTo>
                <a:lnTo>
                  <a:pt x="104893" y="12738"/>
                </a:lnTo>
                <a:lnTo>
                  <a:pt x="109647" y="14152"/>
                </a:lnTo>
                <a:lnTo>
                  <a:pt x="113810" y="16086"/>
                </a:lnTo>
                <a:lnTo>
                  <a:pt x="117579" y="18368"/>
                </a:lnTo>
                <a:lnTo>
                  <a:pt x="122078" y="20881"/>
                </a:lnTo>
                <a:lnTo>
                  <a:pt x="132374" y="26320"/>
                </a:lnTo>
                <a:lnTo>
                  <a:pt x="136908" y="28167"/>
                </a:lnTo>
                <a:lnTo>
                  <a:pt x="140923" y="29399"/>
                </a:lnTo>
                <a:lnTo>
                  <a:pt x="144594" y="30220"/>
                </a:lnTo>
                <a:lnTo>
                  <a:pt x="148034" y="31759"/>
                </a:lnTo>
                <a:lnTo>
                  <a:pt x="151320" y="33778"/>
                </a:lnTo>
                <a:lnTo>
                  <a:pt x="154505" y="36115"/>
                </a:lnTo>
                <a:lnTo>
                  <a:pt x="157621" y="39658"/>
                </a:lnTo>
                <a:lnTo>
                  <a:pt x="160692" y="44005"/>
                </a:lnTo>
                <a:lnTo>
                  <a:pt x="163732" y="48887"/>
                </a:lnTo>
                <a:lnTo>
                  <a:pt x="166753" y="53133"/>
                </a:lnTo>
                <a:lnTo>
                  <a:pt x="169759" y="56957"/>
                </a:lnTo>
                <a:lnTo>
                  <a:pt x="172757" y="60498"/>
                </a:lnTo>
                <a:lnTo>
                  <a:pt x="175749" y="64843"/>
                </a:lnTo>
                <a:lnTo>
                  <a:pt x="178737" y="69724"/>
                </a:lnTo>
                <a:lnTo>
                  <a:pt x="181722" y="74963"/>
                </a:lnTo>
                <a:lnTo>
                  <a:pt x="183712" y="80439"/>
                </a:lnTo>
                <a:lnTo>
                  <a:pt x="185039" y="86075"/>
                </a:lnTo>
                <a:lnTo>
                  <a:pt x="185923" y="91816"/>
                </a:lnTo>
                <a:lnTo>
                  <a:pt x="185520" y="97628"/>
                </a:lnTo>
                <a:lnTo>
                  <a:pt x="184257" y="103487"/>
                </a:lnTo>
                <a:lnTo>
                  <a:pt x="182423" y="109378"/>
                </a:lnTo>
                <a:lnTo>
                  <a:pt x="181199" y="115289"/>
                </a:lnTo>
                <a:lnTo>
                  <a:pt x="180384" y="121214"/>
                </a:lnTo>
                <a:lnTo>
                  <a:pt x="179840" y="127149"/>
                </a:lnTo>
                <a:lnTo>
                  <a:pt x="178484" y="133089"/>
                </a:lnTo>
                <a:lnTo>
                  <a:pt x="176587" y="139034"/>
                </a:lnTo>
                <a:lnTo>
                  <a:pt x="174329" y="144982"/>
                </a:lnTo>
                <a:lnTo>
                  <a:pt x="171831" y="150931"/>
                </a:lnTo>
                <a:lnTo>
                  <a:pt x="169172" y="156882"/>
                </a:lnTo>
                <a:lnTo>
                  <a:pt x="163569" y="168786"/>
                </a:lnTo>
                <a:lnTo>
                  <a:pt x="157767" y="180691"/>
                </a:lnTo>
                <a:lnTo>
                  <a:pt x="154830" y="185651"/>
                </a:lnTo>
                <a:lnTo>
                  <a:pt x="151878" y="189950"/>
                </a:lnTo>
                <a:lnTo>
                  <a:pt x="148917" y="193809"/>
                </a:lnTo>
                <a:lnTo>
                  <a:pt x="144957" y="198365"/>
                </a:lnTo>
                <a:lnTo>
                  <a:pt x="140330" y="203388"/>
                </a:lnTo>
                <a:lnTo>
                  <a:pt x="135258" y="208720"/>
                </a:lnTo>
                <a:lnTo>
                  <a:pt x="129891" y="213267"/>
                </a:lnTo>
                <a:lnTo>
                  <a:pt x="124326" y="217291"/>
                </a:lnTo>
                <a:lnTo>
                  <a:pt x="118630" y="220965"/>
                </a:lnTo>
                <a:lnTo>
                  <a:pt x="112846" y="224407"/>
                </a:lnTo>
                <a:lnTo>
                  <a:pt x="107003" y="227694"/>
                </a:lnTo>
                <a:lnTo>
                  <a:pt x="95214" y="233992"/>
                </a:lnTo>
                <a:lnTo>
                  <a:pt x="83352" y="240098"/>
                </a:lnTo>
                <a:lnTo>
                  <a:pt x="77408" y="242124"/>
                </a:lnTo>
                <a:lnTo>
                  <a:pt x="71459" y="243474"/>
                </a:lnTo>
                <a:lnTo>
                  <a:pt x="65506" y="244374"/>
                </a:lnTo>
                <a:lnTo>
                  <a:pt x="59551" y="245966"/>
                </a:lnTo>
                <a:lnTo>
                  <a:pt x="53594" y="248020"/>
                </a:lnTo>
                <a:lnTo>
                  <a:pt x="39252" y="253704"/>
                </a:lnTo>
                <a:lnTo>
                  <a:pt x="34642" y="254482"/>
                </a:lnTo>
                <a:lnTo>
                  <a:pt x="32022" y="254689"/>
                </a:lnTo>
                <a:lnTo>
                  <a:pt x="29282" y="253835"/>
                </a:lnTo>
                <a:lnTo>
                  <a:pt x="23589" y="250240"/>
                </a:lnTo>
                <a:lnTo>
                  <a:pt x="20680" y="248885"/>
                </a:lnTo>
                <a:lnTo>
                  <a:pt x="17748" y="247981"/>
                </a:lnTo>
                <a:lnTo>
                  <a:pt x="10650" y="246531"/>
                </a:lnTo>
                <a:lnTo>
                  <a:pt x="7031" y="246333"/>
                </a:lnTo>
                <a:lnTo>
                  <a:pt x="4675" y="246280"/>
                </a:lnTo>
                <a:lnTo>
                  <a:pt x="3105" y="245252"/>
                </a:lnTo>
                <a:lnTo>
                  <a:pt x="2058" y="243575"/>
                </a:lnTo>
                <a:lnTo>
                  <a:pt x="377" y="238495"/>
                </a:lnTo>
                <a:lnTo>
                  <a:pt x="18" y="230341"/>
                </a:lnTo>
                <a:lnTo>
                  <a:pt x="0" y="229666"/>
                </a:lnTo>
                <a:lnTo>
                  <a:pt x="981" y="229215"/>
                </a:lnTo>
                <a:lnTo>
                  <a:pt x="4720" y="228715"/>
                </a:lnTo>
                <a:lnTo>
                  <a:pt x="8101" y="227589"/>
                </a:lnTo>
                <a:lnTo>
                  <a:pt x="12341" y="225847"/>
                </a:lnTo>
                <a:lnTo>
                  <a:pt x="17155" y="223693"/>
                </a:lnTo>
                <a:lnTo>
                  <a:pt x="21357" y="222257"/>
                </a:lnTo>
                <a:lnTo>
                  <a:pt x="25152" y="221300"/>
                </a:lnTo>
                <a:lnTo>
                  <a:pt x="28675" y="220661"/>
                </a:lnTo>
                <a:lnTo>
                  <a:pt x="32018" y="220236"/>
                </a:lnTo>
                <a:lnTo>
                  <a:pt x="35239" y="219952"/>
                </a:lnTo>
                <a:lnTo>
                  <a:pt x="38379" y="219763"/>
                </a:lnTo>
                <a:lnTo>
                  <a:pt x="44518" y="219553"/>
                </a:lnTo>
                <a:lnTo>
                  <a:pt x="47545" y="219497"/>
                </a:lnTo>
                <a:lnTo>
                  <a:pt x="51550" y="220452"/>
                </a:lnTo>
                <a:lnTo>
                  <a:pt x="56207" y="222081"/>
                </a:lnTo>
                <a:lnTo>
                  <a:pt x="61298" y="224159"/>
                </a:lnTo>
                <a:lnTo>
                  <a:pt x="65685" y="225544"/>
                </a:lnTo>
                <a:lnTo>
                  <a:pt x="69603" y="226468"/>
                </a:lnTo>
                <a:lnTo>
                  <a:pt x="73208" y="227083"/>
                </a:lnTo>
                <a:lnTo>
                  <a:pt x="77598" y="227494"/>
                </a:lnTo>
                <a:lnTo>
                  <a:pt x="82512" y="227767"/>
                </a:lnTo>
                <a:lnTo>
                  <a:pt x="92275" y="228071"/>
                </a:lnTo>
                <a:lnTo>
                  <a:pt x="106636" y="228267"/>
                </a:lnTo>
                <a:lnTo>
                  <a:pt x="109816" y="228283"/>
                </a:lnTo>
                <a:lnTo>
                  <a:pt x="113923" y="229285"/>
                </a:lnTo>
                <a:lnTo>
                  <a:pt x="118647" y="230946"/>
                </a:lnTo>
                <a:lnTo>
                  <a:pt x="131012" y="236000"/>
                </a:lnTo>
                <a:lnTo>
                  <a:pt x="138000" y="239337"/>
                </a:lnTo>
                <a:lnTo>
                  <a:pt x="149182" y="244824"/>
                </a:lnTo>
                <a:lnTo>
                  <a:pt x="153360" y="245574"/>
                </a:lnTo>
                <a:lnTo>
                  <a:pt x="155865" y="245774"/>
                </a:lnTo>
                <a:lnTo>
                  <a:pt x="157534" y="246899"/>
                </a:lnTo>
                <a:lnTo>
                  <a:pt x="158647" y="248642"/>
                </a:lnTo>
                <a:lnTo>
                  <a:pt x="159390" y="250796"/>
                </a:lnTo>
                <a:lnTo>
                  <a:pt x="160878" y="252232"/>
                </a:lnTo>
                <a:lnTo>
                  <a:pt x="162863" y="253189"/>
                </a:lnTo>
                <a:lnTo>
                  <a:pt x="168440" y="254726"/>
                </a:lnTo>
                <a:lnTo>
                  <a:pt x="168898" y="255844"/>
                </a:lnTo>
                <a:lnTo>
                  <a:pt x="169407" y="259732"/>
                </a:lnTo>
                <a:lnTo>
                  <a:pt x="170535" y="261166"/>
                </a:lnTo>
                <a:lnTo>
                  <a:pt x="172281" y="262122"/>
                </a:lnTo>
                <a:lnTo>
                  <a:pt x="178753" y="2640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Annotation392"/>
          <p:cNvSpPr/>
          <p:nvPr/>
        </p:nvSpPr>
        <p:spPr>
          <a:xfrm>
            <a:off x="1130313" y="312539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393"/>
          <p:cNvSpPr/>
          <p:nvPr/>
        </p:nvSpPr>
        <p:spPr>
          <a:xfrm>
            <a:off x="1221551" y="133946"/>
            <a:ext cx="203764" cy="210172"/>
          </a:xfrm>
          <a:custGeom>
            <a:avLst/>
            <a:gdLst/>
            <a:ahLst/>
            <a:cxnLst/>
            <a:rect l="0" t="0" r="0" b="0"/>
            <a:pathLst>
              <a:path w="203764" h="210172">
                <a:moveTo>
                  <a:pt x="16035" y="26788"/>
                </a:moveTo>
                <a:lnTo>
                  <a:pt x="16035" y="19100"/>
                </a:lnTo>
                <a:lnTo>
                  <a:pt x="17028" y="18686"/>
                </a:lnTo>
                <a:lnTo>
                  <a:pt x="20781" y="18226"/>
                </a:lnTo>
                <a:lnTo>
                  <a:pt x="22179" y="17111"/>
                </a:lnTo>
                <a:lnTo>
                  <a:pt x="23110" y="15376"/>
                </a:lnTo>
                <a:lnTo>
                  <a:pt x="23732" y="13227"/>
                </a:lnTo>
                <a:lnTo>
                  <a:pt x="25139" y="11794"/>
                </a:lnTo>
                <a:lnTo>
                  <a:pt x="27071" y="10839"/>
                </a:lnTo>
                <a:lnTo>
                  <a:pt x="29352" y="10202"/>
                </a:lnTo>
                <a:lnTo>
                  <a:pt x="34535" y="6849"/>
                </a:lnTo>
                <a:lnTo>
                  <a:pt x="37308" y="4566"/>
                </a:lnTo>
                <a:lnTo>
                  <a:pt x="40150" y="3043"/>
                </a:lnTo>
                <a:lnTo>
                  <a:pt x="45956" y="1352"/>
                </a:lnTo>
                <a:lnTo>
                  <a:pt x="49888" y="901"/>
                </a:lnTo>
                <a:lnTo>
                  <a:pt x="54496" y="600"/>
                </a:lnTo>
                <a:lnTo>
                  <a:pt x="66674" y="118"/>
                </a:lnTo>
                <a:lnTo>
                  <a:pt x="116020" y="0"/>
                </a:lnTo>
                <a:lnTo>
                  <a:pt x="120436" y="992"/>
                </a:lnTo>
                <a:lnTo>
                  <a:pt x="125367" y="2645"/>
                </a:lnTo>
                <a:lnTo>
                  <a:pt x="130640" y="4740"/>
                </a:lnTo>
                <a:lnTo>
                  <a:pt x="135149" y="6136"/>
                </a:lnTo>
                <a:lnTo>
                  <a:pt x="139148" y="7067"/>
                </a:lnTo>
                <a:lnTo>
                  <a:pt x="142808" y="7688"/>
                </a:lnTo>
                <a:lnTo>
                  <a:pt x="145247" y="10086"/>
                </a:lnTo>
                <a:lnTo>
                  <a:pt x="146874" y="13669"/>
                </a:lnTo>
                <a:lnTo>
                  <a:pt x="147958" y="18042"/>
                </a:lnTo>
                <a:lnTo>
                  <a:pt x="149674" y="21950"/>
                </a:lnTo>
                <a:lnTo>
                  <a:pt x="151812" y="25547"/>
                </a:lnTo>
                <a:lnTo>
                  <a:pt x="154230" y="28937"/>
                </a:lnTo>
                <a:lnTo>
                  <a:pt x="156917" y="35350"/>
                </a:lnTo>
                <a:lnTo>
                  <a:pt x="157633" y="38449"/>
                </a:lnTo>
                <a:lnTo>
                  <a:pt x="159104" y="42500"/>
                </a:lnTo>
                <a:lnTo>
                  <a:pt x="161078" y="47184"/>
                </a:lnTo>
                <a:lnTo>
                  <a:pt x="163387" y="52292"/>
                </a:lnTo>
                <a:lnTo>
                  <a:pt x="164927" y="57681"/>
                </a:lnTo>
                <a:lnTo>
                  <a:pt x="165953" y="63259"/>
                </a:lnTo>
                <a:lnTo>
                  <a:pt x="166637" y="68961"/>
                </a:lnTo>
                <a:lnTo>
                  <a:pt x="166100" y="74747"/>
                </a:lnTo>
                <a:lnTo>
                  <a:pt x="164749" y="80589"/>
                </a:lnTo>
                <a:lnTo>
                  <a:pt x="162855" y="86468"/>
                </a:lnTo>
                <a:lnTo>
                  <a:pt x="161592" y="92372"/>
                </a:lnTo>
                <a:lnTo>
                  <a:pt x="160750" y="98292"/>
                </a:lnTo>
                <a:lnTo>
                  <a:pt x="160189" y="104223"/>
                </a:lnTo>
                <a:lnTo>
                  <a:pt x="158821" y="110161"/>
                </a:lnTo>
                <a:lnTo>
                  <a:pt x="156917" y="116105"/>
                </a:lnTo>
                <a:lnTo>
                  <a:pt x="154653" y="122051"/>
                </a:lnTo>
                <a:lnTo>
                  <a:pt x="151158" y="128000"/>
                </a:lnTo>
                <a:lnTo>
                  <a:pt x="146841" y="133950"/>
                </a:lnTo>
                <a:lnTo>
                  <a:pt x="141977" y="139902"/>
                </a:lnTo>
                <a:lnTo>
                  <a:pt x="137741" y="144861"/>
                </a:lnTo>
                <a:lnTo>
                  <a:pt x="133923" y="149160"/>
                </a:lnTo>
                <a:lnTo>
                  <a:pt x="130385" y="153018"/>
                </a:lnTo>
                <a:lnTo>
                  <a:pt x="121156" y="162596"/>
                </a:lnTo>
                <a:lnTo>
                  <a:pt x="115914" y="167928"/>
                </a:lnTo>
                <a:lnTo>
                  <a:pt x="110433" y="172475"/>
                </a:lnTo>
                <a:lnTo>
                  <a:pt x="104792" y="176499"/>
                </a:lnTo>
                <a:lnTo>
                  <a:pt x="99045" y="180174"/>
                </a:lnTo>
                <a:lnTo>
                  <a:pt x="93227" y="183615"/>
                </a:lnTo>
                <a:lnTo>
                  <a:pt x="87362" y="186902"/>
                </a:lnTo>
                <a:lnTo>
                  <a:pt x="75547" y="193200"/>
                </a:lnTo>
                <a:lnTo>
                  <a:pt x="63675" y="199306"/>
                </a:lnTo>
                <a:lnTo>
                  <a:pt x="56734" y="201332"/>
                </a:lnTo>
                <a:lnTo>
                  <a:pt x="49128" y="202682"/>
                </a:lnTo>
                <a:lnTo>
                  <a:pt x="41077" y="203582"/>
                </a:lnTo>
                <a:lnTo>
                  <a:pt x="34716" y="205174"/>
                </a:lnTo>
                <a:lnTo>
                  <a:pt x="29482" y="207228"/>
                </a:lnTo>
                <a:lnTo>
                  <a:pt x="25000" y="209589"/>
                </a:lnTo>
                <a:lnTo>
                  <a:pt x="21018" y="210171"/>
                </a:lnTo>
                <a:lnTo>
                  <a:pt x="17371" y="209567"/>
                </a:lnTo>
                <a:lnTo>
                  <a:pt x="13946" y="208172"/>
                </a:lnTo>
                <a:lnTo>
                  <a:pt x="10669" y="207242"/>
                </a:lnTo>
                <a:lnTo>
                  <a:pt x="4380" y="206209"/>
                </a:lnTo>
                <a:lnTo>
                  <a:pt x="2305" y="204941"/>
                </a:lnTo>
                <a:lnTo>
                  <a:pt x="922" y="203104"/>
                </a:lnTo>
                <a:lnTo>
                  <a:pt x="0" y="200887"/>
                </a:lnTo>
                <a:lnTo>
                  <a:pt x="379" y="198416"/>
                </a:lnTo>
                <a:lnTo>
                  <a:pt x="3448" y="193026"/>
                </a:lnTo>
                <a:lnTo>
                  <a:pt x="7368" y="187618"/>
                </a:lnTo>
                <a:lnTo>
                  <a:pt x="11521" y="183265"/>
                </a:lnTo>
                <a:lnTo>
                  <a:pt x="19443" y="175237"/>
                </a:lnTo>
                <a:lnTo>
                  <a:pt x="23274" y="172387"/>
                </a:lnTo>
                <a:lnTo>
                  <a:pt x="27813" y="169495"/>
                </a:lnTo>
                <a:lnTo>
                  <a:pt x="32827" y="166574"/>
                </a:lnTo>
                <a:lnTo>
                  <a:pt x="37162" y="164627"/>
                </a:lnTo>
                <a:lnTo>
                  <a:pt x="41046" y="163330"/>
                </a:lnTo>
                <a:lnTo>
                  <a:pt x="44628" y="162464"/>
                </a:lnTo>
                <a:lnTo>
                  <a:pt x="48010" y="160895"/>
                </a:lnTo>
                <a:lnTo>
                  <a:pt x="51257" y="158857"/>
                </a:lnTo>
                <a:lnTo>
                  <a:pt x="54416" y="156506"/>
                </a:lnTo>
                <a:lnTo>
                  <a:pt x="60574" y="153894"/>
                </a:lnTo>
                <a:lnTo>
                  <a:pt x="63606" y="153197"/>
                </a:lnTo>
                <a:lnTo>
                  <a:pt x="67615" y="152733"/>
                </a:lnTo>
                <a:lnTo>
                  <a:pt x="72273" y="152423"/>
                </a:lnTo>
                <a:lnTo>
                  <a:pt x="81754" y="152079"/>
                </a:lnTo>
                <a:lnTo>
                  <a:pt x="93669" y="151885"/>
                </a:lnTo>
                <a:lnTo>
                  <a:pt x="120742" y="151815"/>
                </a:lnTo>
                <a:lnTo>
                  <a:pt x="125571" y="152803"/>
                </a:lnTo>
                <a:lnTo>
                  <a:pt x="129783" y="154455"/>
                </a:lnTo>
                <a:lnTo>
                  <a:pt x="133584" y="156548"/>
                </a:lnTo>
                <a:lnTo>
                  <a:pt x="138105" y="157943"/>
                </a:lnTo>
                <a:lnTo>
                  <a:pt x="143106" y="158873"/>
                </a:lnTo>
                <a:lnTo>
                  <a:pt x="148426" y="159493"/>
                </a:lnTo>
                <a:lnTo>
                  <a:pt x="152966" y="159907"/>
                </a:lnTo>
                <a:lnTo>
                  <a:pt x="156986" y="160182"/>
                </a:lnTo>
                <a:lnTo>
                  <a:pt x="160659" y="160366"/>
                </a:lnTo>
                <a:lnTo>
                  <a:pt x="164101" y="161481"/>
                </a:lnTo>
                <a:lnTo>
                  <a:pt x="167389" y="163216"/>
                </a:lnTo>
                <a:lnTo>
                  <a:pt x="170574" y="165365"/>
                </a:lnTo>
                <a:lnTo>
                  <a:pt x="176762" y="167753"/>
                </a:lnTo>
                <a:lnTo>
                  <a:pt x="184083" y="169286"/>
                </a:lnTo>
                <a:lnTo>
                  <a:pt x="190096" y="174292"/>
                </a:lnTo>
                <a:lnTo>
                  <a:pt x="195541" y="179333"/>
                </a:lnTo>
                <a:lnTo>
                  <a:pt x="203763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394"/>
          <p:cNvSpPr/>
          <p:nvPr/>
        </p:nvSpPr>
        <p:spPr>
          <a:xfrm>
            <a:off x="147239" y="776883"/>
            <a:ext cx="527163" cy="374525"/>
          </a:xfrm>
          <a:custGeom>
            <a:avLst/>
            <a:gdLst/>
            <a:ahLst/>
            <a:cxnLst/>
            <a:rect l="0" t="0" r="0" b="0"/>
            <a:pathLst>
              <a:path w="527163" h="374525">
                <a:moveTo>
                  <a:pt x="142766" y="0"/>
                </a:moveTo>
                <a:lnTo>
                  <a:pt x="131263" y="0"/>
                </a:lnTo>
                <a:lnTo>
                  <a:pt x="132118" y="0"/>
                </a:lnTo>
                <a:lnTo>
                  <a:pt x="128574" y="0"/>
                </a:lnTo>
                <a:lnTo>
                  <a:pt x="126352" y="992"/>
                </a:lnTo>
                <a:lnTo>
                  <a:pt x="117514" y="7688"/>
                </a:lnTo>
                <a:lnTo>
                  <a:pt x="111666" y="18043"/>
                </a:lnTo>
                <a:lnTo>
                  <a:pt x="103781" y="25548"/>
                </a:lnTo>
                <a:lnTo>
                  <a:pt x="90822" y="35351"/>
                </a:lnTo>
                <a:lnTo>
                  <a:pt x="82928" y="42500"/>
                </a:lnTo>
                <a:lnTo>
                  <a:pt x="72799" y="52293"/>
                </a:lnTo>
                <a:lnTo>
                  <a:pt x="64323" y="63259"/>
                </a:lnTo>
                <a:lnTo>
                  <a:pt x="57246" y="73756"/>
                </a:lnTo>
                <a:lnTo>
                  <a:pt x="50789" y="81728"/>
                </a:lnTo>
                <a:lnTo>
                  <a:pt x="41960" y="88579"/>
                </a:lnTo>
                <a:lnTo>
                  <a:pt x="36824" y="91795"/>
                </a:lnTo>
                <a:lnTo>
                  <a:pt x="28469" y="100659"/>
                </a:lnTo>
                <a:lnTo>
                  <a:pt x="22438" y="110222"/>
                </a:lnTo>
                <a:lnTo>
                  <a:pt x="19758" y="117779"/>
                </a:lnTo>
                <a:lnTo>
                  <a:pt x="18249" y="127612"/>
                </a:lnTo>
                <a:lnTo>
                  <a:pt x="20545" y="136422"/>
                </a:lnTo>
                <a:lnTo>
                  <a:pt x="22547" y="141549"/>
                </a:lnTo>
                <a:lnTo>
                  <a:pt x="24876" y="144968"/>
                </a:lnTo>
                <a:lnTo>
                  <a:pt x="27421" y="147247"/>
                </a:lnTo>
                <a:lnTo>
                  <a:pt x="30112" y="148766"/>
                </a:lnTo>
                <a:lnTo>
                  <a:pt x="31905" y="150771"/>
                </a:lnTo>
                <a:lnTo>
                  <a:pt x="33101" y="153100"/>
                </a:lnTo>
                <a:lnTo>
                  <a:pt x="33898" y="155645"/>
                </a:lnTo>
                <a:lnTo>
                  <a:pt x="36416" y="157341"/>
                </a:lnTo>
                <a:lnTo>
                  <a:pt x="44511" y="159226"/>
                </a:lnTo>
                <a:lnTo>
                  <a:pt x="55492" y="160287"/>
                </a:lnTo>
                <a:lnTo>
                  <a:pt x="58758" y="159444"/>
                </a:lnTo>
                <a:lnTo>
                  <a:pt x="69094" y="154509"/>
                </a:lnTo>
                <a:lnTo>
                  <a:pt x="83303" y="151614"/>
                </a:lnTo>
                <a:lnTo>
                  <a:pt x="95239" y="144913"/>
                </a:lnTo>
                <a:lnTo>
                  <a:pt x="109922" y="137636"/>
                </a:lnTo>
                <a:lnTo>
                  <a:pt x="121005" y="135039"/>
                </a:lnTo>
                <a:lnTo>
                  <a:pt x="127466" y="134431"/>
                </a:lnTo>
                <a:lnTo>
                  <a:pt x="141433" y="129349"/>
                </a:lnTo>
                <a:lnTo>
                  <a:pt x="151438" y="125128"/>
                </a:lnTo>
                <a:lnTo>
                  <a:pt x="151626" y="129789"/>
                </a:lnTo>
                <a:lnTo>
                  <a:pt x="150659" y="131175"/>
                </a:lnTo>
                <a:lnTo>
                  <a:pt x="149021" y="132098"/>
                </a:lnTo>
                <a:lnTo>
                  <a:pt x="146936" y="132714"/>
                </a:lnTo>
                <a:lnTo>
                  <a:pt x="141971" y="136044"/>
                </a:lnTo>
                <a:lnTo>
                  <a:pt x="130690" y="146266"/>
                </a:lnTo>
                <a:lnTo>
                  <a:pt x="121860" y="154904"/>
                </a:lnTo>
                <a:lnTo>
                  <a:pt x="115927" y="163435"/>
                </a:lnTo>
                <a:lnTo>
                  <a:pt x="112954" y="168487"/>
                </a:lnTo>
                <a:lnTo>
                  <a:pt x="104353" y="176748"/>
                </a:lnTo>
                <a:lnTo>
                  <a:pt x="93909" y="184718"/>
                </a:lnTo>
                <a:lnTo>
                  <a:pt x="82645" y="194876"/>
                </a:lnTo>
                <a:lnTo>
                  <a:pt x="73666" y="206004"/>
                </a:lnTo>
                <a:lnTo>
                  <a:pt x="65371" y="217565"/>
                </a:lnTo>
                <a:lnTo>
                  <a:pt x="60378" y="223426"/>
                </a:lnTo>
                <a:lnTo>
                  <a:pt x="55063" y="229318"/>
                </a:lnTo>
                <a:lnTo>
                  <a:pt x="50526" y="235230"/>
                </a:lnTo>
                <a:lnTo>
                  <a:pt x="46508" y="241156"/>
                </a:lnTo>
                <a:lnTo>
                  <a:pt x="42836" y="247091"/>
                </a:lnTo>
                <a:lnTo>
                  <a:pt x="39395" y="253032"/>
                </a:lnTo>
                <a:lnTo>
                  <a:pt x="32923" y="264925"/>
                </a:lnTo>
                <a:lnTo>
                  <a:pt x="26735" y="274179"/>
                </a:lnTo>
                <a:lnTo>
                  <a:pt x="19681" y="282591"/>
                </a:lnTo>
                <a:lnTo>
                  <a:pt x="9924" y="292945"/>
                </a:lnTo>
                <a:lnTo>
                  <a:pt x="6528" y="298484"/>
                </a:lnTo>
                <a:lnTo>
                  <a:pt x="2754" y="309930"/>
                </a:lnTo>
                <a:lnTo>
                  <a:pt x="1076" y="318986"/>
                </a:lnTo>
                <a:lnTo>
                  <a:pt x="132" y="329663"/>
                </a:lnTo>
                <a:lnTo>
                  <a:pt x="0" y="332884"/>
                </a:lnTo>
                <a:lnTo>
                  <a:pt x="1898" y="336024"/>
                </a:lnTo>
                <a:lnTo>
                  <a:pt x="12074" y="345184"/>
                </a:lnTo>
                <a:lnTo>
                  <a:pt x="13921" y="348193"/>
                </a:lnTo>
                <a:lnTo>
                  <a:pt x="15152" y="351191"/>
                </a:lnTo>
                <a:lnTo>
                  <a:pt x="21630" y="360151"/>
                </a:lnTo>
                <a:lnTo>
                  <a:pt x="34586" y="369089"/>
                </a:lnTo>
                <a:lnTo>
                  <a:pt x="42704" y="372399"/>
                </a:lnTo>
                <a:lnTo>
                  <a:pt x="52860" y="374262"/>
                </a:lnTo>
                <a:lnTo>
                  <a:pt x="56010" y="374524"/>
                </a:lnTo>
                <a:lnTo>
                  <a:pt x="64808" y="372168"/>
                </a:lnTo>
                <a:lnTo>
                  <a:pt x="74346" y="367814"/>
                </a:lnTo>
                <a:lnTo>
                  <a:pt x="86294" y="359785"/>
                </a:lnTo>
                <a:lnTo>
                  <a:pt x="101974" y="351122"/>
                </a:lnTo>
                <a:lnTo>
                  <a:pt x="130969" y="336336"/>
                </a:lnTo>
                <a:lnTo>
                  <a:pt x="148762" y="327417"/>
                </a:lnTo>
                <a:lnTo>
                  <a:pt x="160661" y="318821"/>
                </a:lnTo>
                <a:lnTo>
                  <a:pt x="171578" y="308385"/>
                </a:lnTo>
                <a:lnTo>
                  <a:pt x="179741" y="297133"/>
                </a:lnTo>
                <a:lnTo>
                  <a:pt x="189328" y="288163"/>
                </a:lnTo>
                <a:lnTo>
                  <a:pt x="200211" y="280869"/>
                </a:lnTo>
                <a:lnTo>
                  <a:pt x="216514" y="271185"/>
                </a:lnTo>
                <a:lnTo>
                  <a:pt x="229069" y="261039"/>
                </a:lnTo>
                <a:lnTo>
                  <a:pt x="239395" y="251285"/>
                </a:lnTo>
                <a:lnTo>
                  <a:pt x="245308" y="242982"/>
                </a:lnTo>
                <a:lnTo>
                  <a:pt x="248930" y="235984"/>
                </a:lnTo>
                <a:lnTo>
                  <a:pt x="256553" y="226466"/>
                </a:lnTo>
                <a:lnTo>
                  <a:pt x="262205" y="220375"/>
                </a:lnTo>
                <a:lnTo>
                  <a:pt x="265102" y="218354"/>
                </a:lnTo>
                <a:lnTo>
                  <a:pt x="270971" y="216109"/>
                </a:lnTo>
                <a:lnTo>
                  <a:pt x="282832" y="214667"/>
                </a:lnTo>
                <a:lnTo>
                  <a:pt x="297718" y="214359"/>
                </a:lnTo>
                <a:lnTo>
                  <a:pt x="308267" y="214313"/>
                </a:lnTo>
                <a:lnTo>
                  <a:pt x="309716" y="215305"/>
                </a:lnTo>
                <a:lnTo>
                  <a:pt x="310682" y="216959"/>
                </a:lnTo>
                <a:lnTo>
                  <a:pt x="312233" y="222001"/>
                </a:lnTo>
                <a:lnTo>
                  <a:pt x="312502" y="232355"/>
                </a:lnTo>
                <a:lnTo>
                  <a:pt x="312605" y="249814"/>
                </a:lnTo>
                <a:lnTo>
                  <a:pt x="313602" y="253855"/>
                </a:lnTo>
                <a:lnTo>
                  <a:pt x="317358" y="260991"/>
                </a:lnTo>
                <a:lnTo>
                  <a:pt x="325057" y="270586"/>
                </a:lnTo>
                <a:lnTo>
                  <a:pt x="326869" y="273656"/>
                </a:lnTo>
                <a:lnTo>
                  <a:pt x="330413" y="282718"/>
                </a:lnTo>
                <a:lnTo>
                  <a:pt x="334762" y="288702"/>
                </a:lnTo>
                <a:lnTo>
                  <a:pt x="337313" y="290694"/>
                </a:lnTo>
                <a:lnTo>
                  <a:pt x="340006" y="292023"/>
                </a:lnTo>
                <a:lnTo>
                  <a:pt x="342795" y="292908"/>
                </a:lnTo>
                <a:lnTo>
                  <a:pt x="348543" y="296538"/>
                </a:lnTo>
                <a:lnTo>
                  <a:pt x="351466" y="298895"/>
                </a:lnTo>
                <a:lnTo>
                  <a:pt x="355401" y="300466"/>
                </a:lnTo>
                <a:lnTo>
                  <a:pt x="370694" y="302988"/>
                </a:lnTo>
                <a:lnTo>
                  <a:pt x="383794" y="303486"/>
                </a:lnTo>
                <a:lnTo>
                  <a:pt x="399813" y="303573"/>
                </a:lnTo>
                <a:lnTo>
                  <a:pt x="411297" y="300947"/>
                </a:lnTo>
                <a:lnTo>
                  <a:pt x="423023" y="297465"/>
                </a:lnTo>
                <a:lnTo>
                  <a:pt x="434856" y="295917"/>
                </a:lnTo>
                <a:lnTo>
                  <a:pt x="446738" y="292584"/>
                </a:lnTo>
                <a:lnTo>
                  <a:pt x="458640" y="287795"/>
                </a:lnTo>
                <a:lnTo>
                  <a:pt x="470551" y="282359"/>
                </a:lnTo>
                <a:lnTo>
                  <a:pt x="488426" y="273721"/>
                </a:lnTo>
                <a:lnTo>
                  <a:pt x="501558" y="264877"/>
                </a:lnTo>
                <a:lnTo>
                  <a:pt x="516485" y="255973"/>
                </a:lnTo>
                <a:lnTo>
                  <a:pt x="520044" y="253000"/>
                </a:lnTo>
                <a:lnTo>
                  <a:pt x="522417" y="250026"/>
                </a:lnTo>
                <a:lnTo>
                  <a:pt x="527162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395"/>
          <p:cNvSpPr/>
          <p:nvPr/>
        </p:nvSpPr>
        <p:spPr>
          <a:xfrm>
            <a:off x="415157" y="884039"/>
            <a:ext cx="160911" cy="294681"/>
          </a:xfrm>
          <a:custGeom>
            <a:avLst/>
            <a:gdLst/>
            <a:ahLst/>
            <a:cxnLst/>
            <a:rect l="0" t="0" r="0" b="0"/>
            <a:pathLst>
              <a:path w="160911" h="294681">
                <a:moveTo>
                  <a:pt x="160910" y="0"/>
                </a:moveTo>
                <a:lnTo>
                  <a:pt x="139897" y="20991"/>
                </a:lnTo>
                <a:lnTo>
                  <a:pt x="136968" y="24908"/>
                </a:lnTo>
                <a:lnTo>
                  <a:pt x="134023" y="29504"/>
                </a:lnTo>
                <a:lnTo>
                  <a:pt x="131066" y="34552"/>
                </a:lnTo>
                <a:lnTo>
                  <a:pt x="127108" y="39902"/>
                </a:lnTo>
                <a:lnTo>
                  <a:pt x="122483" y="45453"/>
                </a:lnTo>
                <a:lnTo>
                  <a:pt x="117413" y="51138"/>
                </a:lnTo>
                <a:lnTo>
                  <a:pt x="113040" y="57904"/>
                </a:lnTo>
                <a:lnTo>
                  <a:pt x="109131" y="65392"/>
                </a:lnTo>
                <a:lnTo>
                  <a:pt x="102140" y="80657"/>
                </a:lnTo>
                <a:lnTo>
                  <a:pt x="95721" y="94056"/>
                </a:lnTo>
                <a:lnTo>
                  <a:pt x="92619" y="101399"/>
                </a:lnTo>
                <a:lnTo>
                  <a:pt x="89558" y="109271"/>
                </a:lnTo>
                <a:lnTo>
                  <a:pt x="83508" y="125956"/>
                </a:lnTo>
                <a:lnTo>
                  <a:pt x="77508" y="143293"/>
                </a:lnTo>
                <a:lnTo>
                  <a:pt x="73524" y="151091"/>
                </a:lnTo>
                <a:lnTo>
                  <a:pt x="68881" y="158274"/>
                </a:lnTo>
                <a:lnTo>
                  <a:pt x="63800" y="165047"/>
                </a:lnTo>
                <a:lnTo>
                  <a:pt x="59419" y="172539"/>
                </a:lnTo>
                <a:lnTo>
                  <a:pt x="55505" y="180511"/>
                </a:lnTo>
                <a:lnTo>
                  <a:pt x="51902" y="188801"/>
                </a:lnTo>
                <a:lnTo>
                  <a:pt x="48508" y="197305"/>
                </a:lnTo>
                <a:lnTo>
                  <a:pt x="42087" y="214691"/>
                </a:lnTo>
                <a:lnTo>
                  <a:pt x="37991" y="222502"/>
                </a:lnTo>
                <a:lnTo>
                  <a:pt x="33273" y="229694"/>
                </a:lnTo>
                <a:lnTo>
                  <a:pt x="28142" y="236473"/>
                </a:lnTo>
                <a:lnTo>
                  <a:pt x="23728" y="242977"/>
                </a:lnTo>
                <a:lnTo>
                  <a:pt x="19792" y="249297"/>
                </a:lnTo>
                <a:lnTo>
                  <a:pt x="16174" y="255495"/>
                </a:lnTo>
                <a:lnTo>
                  <a:pt x="9506" y="267673"/>
                </a:lnTo>
                <a:lnTo>
                  <a:pt x="6338" y="273699"/>
                </a:lnTo>
                <a:lnTo>
                  <a:pt x="4225" y="278708"/>
                </a:lnTo>
                <a:lnTo>
                  <a:pt x="1878" y="286920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396"/>
          <p:cNvSpPr/>
          <p:nvPr/>
        </p:nvSpPr>
        <p:spPr>
          <a:xfrm>
            <a:off x="773213" y="732234"/>
            <a:ext cx="53160" cy="294681"/>
          </a:xfrm>
          <a:custGeom>
            <a:avLst/>
            <a:gdLst/>
            <a:ahLst/>
            <a:cxnLst/>
            <a:rect l="0" t="0" r="0" b="0"/>
            <a:pathLst>
              <a:path w="53160" h="294681">
                <a:moveTo>
                  <a:pt x="53159" y="0"/>
                </a:moveTo>
                <a:lnTo>
                  <a:pt x="45462" y="0"/>
                </a:lnTo>
                <a:lnTo>
                  <a:pt x="45048" y="992"/>
                </a:lnTo>
                <a:lnTo>
                  <a:pt x="44587" y="4741"/>
                </a:lnTo>
                <a:lnTo>
                  <a:pt x="43471" y="6137"/>
                </a:lnTo>
                <a:lnTo>
                  <a:pt x="41734" y="7068"/>
                </a:lnTo>
                <a:lnTo>
                  <a:pt x="39583" y="7689"/>
                </a:lnTo>
                <a:lnTo>
                  <a:pt x="38148" y="9094"/>
                </a:lnTo>
                <a:lnTo>
                  <a:pt x="37192" y="11024"/>
                </a:lnTo>
                <a:lnTo>
                  <a:pt x="36555" y="13302"/>
                </a:lnTo>
                <a:lnTo>
                  <a:pt x="35136" y="16806"/>
                </a:lnTo>
                <a:lnTo>
                  <a:pt x="33198" y="21126"/>
                </a:lnTo>
                <a:lnTo>
                  <a:pt x="30912" y="25990"/>
                </a:lnTo>
                <a:lnTo>
                  <a:pt x="29388" y="30225"/>
                </a:lnTo>
                <a:lnTo>
                  <a:pt x="28372" y="34041"/>
                </a:lnTo>
                <a:lnTo>
                  <a:pt x="27243" y="42911"/>
                </a:lnTo>
                <a:lnTo>
                  <a:pt x="26942" y="49443"/>
                </a:lnTo>
                <a:lnTo>
                  <a:pt x="26519" y="70212"/>
                </a:lnTo>
                <a:lnTo>
                  <a:pt x="26376" y="95008"/>
                </a:lnTo>
                <a:lnTo>
                  <a:pt x="25371" y="102034"/>
                </a:lnTo>
                <a:lnTo>
                  <a:pt x="23707" y="109695"/>
                </a:lnTo>
                <a:lnTo>
                  <a:pt x="21605" y="117778"/>
                </a:lnTo>
                <a:lnTo>
                  <a:pt x="20204" y="125152"/>
                </a:lnTo>
                <a:lnTo>
                  <a:pt x="19269" y="132052"/>
                </a:lnTo>
                <a:lnTo>
                  <a:pt x="18647" y="138636"/>
                </a:lnTo>
                <a:lnTo>
                  <a:pt x="18231" y="146002"/>
                </a:lnTo>
                <a:lnTo>
                  <a:pt x="17770" y="162124"/>
                </a:lnTo>
                <a:lnTo>
                  <a:pt x="17510" y="183195"/>
                </a:lnTo>
                <a:lnTo>
                  <a:pt x="16480" y="189599"/>
                </a:lnTo>
                <a:lnTo>
                  <a:pt x="14801" y="195852"/>
                </a:lnTo>
                <a:lnTo>
                  <a:pt x="12688" y="202006"/>
                </a:lnTo>
                <a:lnTo>
                  <a:pt x="10286" y="208092"/>
                </a:lnTo>
                <a:lnTo>
                  <a:pt x="7691" y="214135"/>
                </a:lnTo>
                <a:lnTo>
                  <a:pt x="4968" y="220147"/>
                </a:lnTo>
                <a:lnTo>
                  <a:pt x="3153" y="226140"/>
                </a:lnTo>
                <a:lnTo>
                  <a:pt x="1942" y="232119"/>
                </a:lnTo>
                <a:lnTo>
                  <a:pt x="1135" y="238090"/>
                </a:lnTo>
                <a:lnTo>
                  <a:pt x="598" y="243063"/>
                </a:lnTo>
                <a:lnTo>
                  <a:pt x="0" y="251234"/>
                </a:lnTo>
                <a:lnTo>
                  <a:pt x="834" y="255794"/>
                </a:lnTo>
                <a:lnTo>
                  <a:pt x="2383" y="260818"/>
                </a:lnTo>
                <a:lnTo>
                  <a:pt x="4409" y="266152"/>
                </a:lnTo>
                <a:lnTo>
                  <a:pt x="6753" y="270701"/>
                </a:lnTo>
                <a:lnTo>
                  <a:pt x="9309" y="274725"/>
                </a:lnTo>
                <a:lnTo>
                  <a:pt x="15802" y="283572"/>
                </a:lnTo>
                <a:lnTo>
                  <a:pt x="16690" y="287428"/>
                </a:lnTo>
                <a:lnTo>
                  <a:pt x="17401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397"/>
          <p:cNvSpPr/>
          <p:nvPr/>
        </p:nvSpPr>
        <p:spPr>
          <a:xfrm>
            <a:off x="952018" y="679180"/>
            <a:ext cx="866633" cy="390606"/>
          </a:xfrm>
          <a:custGeom>
            <a:avLst/>
            <a:gdLst/>
            <a:ahLst/>
            <a:cxnLst/>
            <a:rect l="0" t="0" r="0" b="0"/>
            <a:pathLst>
              <a:path w="866633" h="390606">
                <a:moveTo>
                  <a:pt x="106779" y="204859"/>
                </a:moveTo>
                <a:lnTo>
                  <a:pt x="98208" y="204859"/>
                </a:lnTo>
                <a:lnTo>
                  <a:pt x="93203" y="200118"/>
                </a:lnTo>
                <a:lnTo>
                  <a:pt x="91769" y="199714"/>
                </a:lnTo>
                <a:lnTo>
                  <a:pt x="90813" y="200437"/>
                </a:lnTo>
                <a:lnTo>
                  <a:pt x="90175" y="201911"/>
                </a:lnTo>
                <a:lnTo>
                  <a:pt x="88757" y="202894"/>
                </a:lnTo>
                <a:lnTo>
                  <a:pt x="81315" y="204600"/>
                </a:lnTo>
                <a:lnTo>
                  <a:pt x="70415" y="214538"/>
                </a:lnTo>
                <a:lnTo>
                  <a:pt x="58982" y="225843"/>
                </a:lnTo>
                <a:lnTo>
                  <a:pt x="53089" y="234360"/>
                </a:lnTo>
                <a:lnTo>
                  <a:pt x="50127" y="239409"/>
                </a:lnTo>
                <a:lnTo>
                  <a:pt x="41539" y="247665"/>
                </a:lnTo>
                <a:lnTo>
                  <a:pt x="36467" y="251256"/>
                </a:lnTo>
                <a:lnTo>
                  <a:pt x="28184" y="260537"/>
                </a:lnTo>
                <a:lnTo>
                  <a:pt x="24584" y="265790"/>
                </a:lnTo>
                <a:lnTo>
                  <a:pt x="20584" y="276919"/>
                </a:lnTo>
                <a:lnTo>
                  <a:pt x="17814" y="288479"/>
                </a:lnTo>
                <a:lnTo>
                  <a:pt x="13271" y="300232"/>
                </a:lnTo>
                <a:lnTo>
                  <a:pt x="7942" y="309424"/>
                </a:lnTo>
                <a:lnTo>
                  <a:pt x="5130" y="313264"/>
                </a:lnTo>
                <a:lnTo>
                  <a:pt x="2005" y="322823"/>
                </a:lnTo>
                <a:lnTo>
                  <a:pt x="617" y="332694"/>
                </a:lnTo>
                <a:lnTo>
                  <a:pt x="0" y="340388"/>
                </a:lnTo>
                <a:lnTo>
                  <a:pt x="828" y="343829"/>
                </a:lnTo>
                <a:lnTo>
                  <a:pt x="4398" y="350298"/>
                </a:lnTo>
                <a:lnTo>
                  <a:pt x="11992" y="359518"/>
                </a:lnTo>
                <a:lnTo>
                  <a:pt x="14783" y="361543"/>
                </a:lnTo>
                <a:lnTo>
                  <a:pt x="20533" y="363793"/>
                </a:lnTo>
                <a:lnTo>
                  <a:pt x="45955" y="365435"/>
                </a:lnTo>
                <a:lnTo>
                  <a:pt x="55246" y="362877"/>
                </a:lnTo>
                <a:lnTo>
                  <a:pt x="77397" y="353151"/>
                </a:lnTo>
                <a:lnTo>
                  <a:pt x="99909" y="341675"/>
                </a:lnTo>
                <a:lnTo>
                  <a:pt x="112579" y="331828"/>
                </a:lnTo>
                <a:lnTo>
                  <a:pt x="122932" y="322144"/>
                </a:lnTo>
                <a:lnTo>
                  <a:pt x="139929" y="310276"/>
                </a:lnTo>
                <a:lnTo>
                  <a:pt x="152801" y="300475"/>
                </a:lnTo>
                <a:lnTo>
                  <a:pt x="164977" y="291673"/>
                </a:lnTo>
                <a:lnTo>
                  <a:pt x="178336" y="282138"/>
                </a:lnTo>
                <a:lnTo>
                  <a:pt x="191440" y="271192"/>
                </a:lnTo>
                <a:lnTo>
                  <a:pt x="198374" y="264768"/>
                </a:lnTo>
                <a:lnTo>
                  <a:pt x="201614" y="262657"/>
                </a:lnTo>
                <a:lnTo>
                  <a:pt x="207862" y="260313"/>
                </a:lnTo>
                <a:lnTo>
                  <a:pt x="209926" y="258695"/>
                </a:lnTo>
                <a:lnTo>
                  <a:pt x="211301" y="256625"/>
                </a:lnTo>
                <a:lnTo>
                  <a:pt x="212218" y="254252"/>
                </a:lnTo>
                <a:lnTo>
                  <a:pt x="221589" y="242235"/>
                </a:lnTo>
                <a:lnTo>
                  <a:pt x="221063" y="241683"/>
                </a:lnTo>
                <a:lnTo>
                  <a:pt x="215172" y="240723"/>
                </a:lnTo>
                <a:lnTo>
                  <a:pt x="209639" y="245361"/>
                </a:lnTo>
                <a:lnTo>
                  <a:pt x="208130" y="247736"/>
                </a:lnTo>
                <a:lnTo>
                  <a:pt x="206454" y="253019"/>
                </a:lnTo>
                <a:lnTo>
                  <a:pt x="205014" y="254825"/>
                </a:lnTo>
                <a:lnTo>
                  <a:pt x="203060" y="256029"/>
                </a:lnTo>
                <a:lnTo>
                  <a:pt x="200765" y="256832"/>
                </a:lnTo>
                <a:lnTo>
                  <a:pt x="198241" y="259351"/>
                </a:lnTo>
                <a:lnTo>
                  <a:pt x="189944" y="271386"/>
                </a:lnTo>
                <a:lnTo>
                  <a:pt x="181195" y="282669"/>
                </a:lnTo>
                <a:lnTo>
                  <a:pt x="175280" y="292688"/>
                </a:lnTo>
                <a:lnTo>
                  <a:pt x="169340" y="303756"/>
                </a:lnTo>
                <a:lnTo>
                  <a:pt x="166365" y="309486"/>
                </a:lnTo>
                <a:lnTo>
                  <a:pt x="163060" y="321144"/>
                </a:lnTo>
                <a:lnTo>
                  <a:pt x="160598" y="332939"/>
                </a:lnTo>
                <a:lnTo>
                  <a:pt x="156193" y="344797"/>
                </a:lnTo>
                <a:lnTo>
                  <a:pt x="153572" y="354035"/>
                </a:lnTo>
                <a:lnTo>
                  <a:pt x="152098" y="364815"/>
                </a:lnTo>
                <a:lnTo>
                  <a:pt x="151891" y="368051"/>
                </a:lnTo>
                <a:lnTo>
                  <a:pt x="152746" y="371200"/>
                </a:lnTo>
                <a:lnTo>
                  <a:pt x="157702" y="380374"/>
                </a:lnTo>
                <a:lnTo>
                  <a:pt x="159210" y="386384"/>
                </a:lnTo>
                <a:lnTo>
                  <a:pt x="161598" y="388383"/>
                </a:lnTo>
                <a:lnTo>
                  <a:pt x="165177" y="389716"/>
                </a:lnTo>
                <a:lnTo>
                  <a:pt x="169550" y="390605"/>
                </a:lnTo>
                <a:lnTo>
                  <a:pt x="174451" y="390205"/>
                </a:lnTo>
                <a:lnTo>
                  <a:pt x="197666" y="384538"/>
                </a:lnTo>
                <a:lnTo>
                  <a:pt x="207101" y="378643"/>
                </a:lnTo>
                <a:lnTo>
                  <a:pt x="223581" y="366814"/>
                </a:lnTo>
                <a:lnTo>
                  <a:pt x="238397" y="357025"/>
                </a:lnTo>
                <a:lnTo>
                  <a:pt x="251726" y="345195"/>
                </a:lnTo>
                <a:lnTo>
                  <a:pt x="261588" y="334699"/>
                </a:lnTo>
                <a:lnTo>
                  <a:pt x="272724" y="318626"/>
                </a:lnTo>
                <a:lnTo>
                  <a:pt x="279197" y="310654"/>
                </a:lnTo>
                <a:lnTo>
                  <a:pt x="285386" y="301158"/>
                </a:lnTo>
                <a:lnTo>
                  <a:pt x="290454" y="291315"/>
                </a:lnTo>
                <a:lnTo>
                  <a:pt x="294300" y="279203"/>
                </a:lnTo>
                <a:lnTo>
                  <a:pt x="298719" y="268989"/>
                </a:lnTo>
                <a:lnTo>
                  <a:pt x="302046" y="256823"/>
                </a:lnTo>
                <a:lnTo>
                  <a:pt x="301520" y="253392"/>
                </a:lnTo>
                <a:lnTo>
                  <a:pt x="298286" y="246935"/>
                </a:lnTo>
                <a:lnTo>
                  <a:pt x="290882" y="237721"/>
                </a:lnTo>
                <a:lnTo>
                  <a:pt x="288117" y="235696"/>
                </a:lnTo>
                <a:lnTo>
                  <a:pt x="282397" y="233447"/>
                </a:lnTo>
                <a:lnTo>
                  <a:pt x="270631" y="232003"/>
                </a:lnTo>
                <a:lnTo>
                  <a:pt x="247159" y="231669"/>
                </a:lnTo>
                <a:lnTo>
                  <a:pt x="242083" y="231662"/>
                </a:lnTo>
                <a:lnTo>
                  <a:pt x="237706" y="232649"/>
                </a:lnTo>
                <a:lnTo>
                  <a:pt x="230194" y="236393"/>
                </a:lnTo>
                <a:lnTo>
                  <a:pt x="217278" y="246880"/>
                </a:lnTo>
                <a:lnTo>
                  <a:pt x="211182" y="252639"/>
                </a:lnTo>
                <a:lnTo>
                  <a:pt x="209159" y="255564"/>
                </a:lnTo>
                <a:lnTo>
                  <a:pt x="197574" y="282225"/>
                </a:lnTo>
                <a:lnTo>
                  <a:pt x="196796" y="286538"/>
                </a:lnTo>
                <a:lnTo>
                  <a:pt x="196589" y="289077"/>
                </a:lnTo>
                <a:lnTo>
                  <a:pt x="197444" y="291762"/>
                </a:lnTo>
                <a:lnTo>
                  <a:pt x="201042" y="297391"/>
                </a:lnTo>
                <a:lnTo>
                  <a:pt x="203393" y="299290"/>
                </a:lnTo>
                <a:lnTo>
                  <a:pt x="205953" y="300555"/>
                </a:lnTo>
                <a:lnTo>
                  <a:pt x="212453" y="302586"/>
                </a:lnTo>
                <a:lnTo>
                  <a:pt x="238797" y="290613"/>
                </a:lnTo>
                <a:lnTo>
                  <a:pt x="247564" y="287620"/>
                </a:lnTo>
                <a:lnTo>
                  <a:pt x="251293" y="286822"/>
                </a:lnTo>
                <a:lnTo>
                  <a:pt x="270777" y="276218"/>
                </a:lnTo>
                <a:lnTo>
                  <a:pt x="290677" y="265249"/>
                </a:lnTo>
                <a:lnTo>
                  <a:pt x="300420" y="256173"/>
                </a:lnTo>
                <a:lnTo>
                  <a:pt x="304409" y="250974"/>
                </a:lnTo>
                <a:lnTo>
                  <a:pt x="314139" y="242553"/>
                </a:lnTo>
                <a:lnTo>
                  <a:pt x="330785" y="232233"/>
                </a:lnTo>
                <a:lnTo>
                  <a:pt x="345649" y="222892"/>
                </a:lnTo>
                <a:lnTo>
                  <a:pt x="359571" y="210846"/>
                </a:lnTo>
                <a:lnTo>
                  <a:pt x="362715" y="208850"/>
                </a:lnTo>
                <a:lnTo>
                  <a:pt x="368857" y="206633"/>
                </a:lnTo>
                <a:lnTo>
                  <a:pt x="382124" y="205015"/>
                </a:lnTo>
                <a:lnTo>
                  <a:pt x="388121" y="204905"/>
                </a:lnTo>
                <a:lnTo>
                  <a:pt x="400934" y="209613"/>
                </a:lnTo>
                <a:lnTo>
                  <a:pt x="404196" y="211997"/>
                </a:lnTo>
                <a:lnTo>
                  <a:pt x="406371" y="214579"/>
                </a:lnTo>
                <a:lnTo>
                  <a:pt x="407821" y="217292"/>
                </a:lnTo>
                <a:lnTo>
                  <a:pt x="409432" y="225598"/>
                </a:lnTo>
                <a:lnTo>
                  <a:pt x="409861" y="230591"/>
                </a:lnTo>
                <a:lnTo>
                  <a:pt x="411141" y="234912"/>
                </a:lnTo>
                <a:lnTo>
                  <a:pt x="416694" y="246726"/>
                </a:lnTo>
                <a:lnTo>
                  <a:pt x="418342" y="256870"/>
                </a:lnTo>
                <a:lnTo>
                  <a:pt x="419074" y="267993"/>
                </a:lnTo>
                <a:lnTo>
                  <a:pt x="419269" y="273738"/>
                </a:lnTo>
                <a:lnTo>
                  <a:pt x="416838" y="285412"/>
                </a:lnTo>
                <a:lnTo>
                  <a:pt x="412446" y="297215"/>
                </a:lnTo>
                <a:lnTo>
                  <a:pt x="407183" y="309075"/>
                </a:lnTo>
                <a:lnTo>
                  <a:pt x="401533" y="318315"/>
                </a:lnTo>
                <a:lnTo>
                  <a:pt x="398636" y="322168"/>
                </a:lnTo>
                <a:lnTo>
                  <a:pt x="395417" y="329095"/>
                </a:lnTo>
                <a:lnTo>
                  <a:pt x="393605" y="338573"/>
                </a:lnTo>
                <a:lnTo>
                  <a:pt x="392992" y="350665"/>
                </a:lnTo>
                <a:lnTo>
                  <a:pt x="392886" y="354886"/>
                </a:lnTo>
                <a:lnTo>
                  <a:pt x="392855" y="351397"/>
                </a:lnTo>
                <a:lnTo>
                  <a:pt x="393844" y="350176"/>
                </a:lnTo>
                <a:lnTo>
                  <a:pt x="395496" y="349362"/>
                </a:lnTo>
                <a:lnTo>
                  <a:pt x="397591" y="348819"/>
                </a:lnTo>
                <a:lnTo>
                  <a:pt x="398988" y="347465"/>
                </a:lnTo>
                <a:lnTo>
                  <a:pt x="399919" y="345571"/>
                </a:lnTo>
                <a:lnTo>
                  <a:pt x="400540" y="343315"/>
                </a:lnTo>
                <a:lnTo>
                  <a:pt x="403878" y="338163"/>
                </a:lnTo>
                <a:lnTo>
                  <a:pt x="408673" y="331574"/>
                </a:lnTo>
                <a:lnTo>
                  <a:pt x="414115" y="322031"/>
                </a:lnTo>
                <a:lnTo>
                  <a:pt x="425701" y="305872"/>
                </a:lnTo>
                <a:lnTo>
                  <a:pt x="431616" y="295725"/>
                </a:lnTo>
                <a:lnTo>
                  <a:pt x="440204" y="287247"/>
                </a:lnTo>
                <a:lnTo>
                  <a:pt x="445275" y="283597"/>
                </a:lnTo>
                <a:lnTo>
                  <a:pt x="453559" y="274249"/>
                </a:lnTo>
                <a:lnTo>
                  <a:pt x="457158" y="268979"/>
                </a:lnTo>
                <a:lnTo>
                  <a:pt x="466455" y="260476"/>
                </a:lnTo>
                <a:lnTo>
                  <a:pt x="476216" y="254382"/>
                </a:lnTo>
                <a:lnTo>
                  <a:pt x="483865" y="251674"/>
                </a:lnTo>
                <a:lnTo>
                  <a:pt x="486301" y="249960"/>
                </a:lnTo>
                <a:lnTo>
                  <a:pt x="487926" y="247825"/>
                </a:lnTo>
                <a:lnTo>
                  <a:pt x="489009" y="245409"/>
                </a:lnTo>
                <a:lnTo>
                  <a:pt x="498682" y="233313"/>
                </a:lnTo>
                <a:lnTo>
                  <a:pt x="500153" y="232758"/>
                </a:lnTo>
                <a:lnTo>
                  <a:pt x="507686" y="231794"/>
                </a:lnTo>
                <a:lnTo>
                  <a:pt x="507149" y="232738"/>
                </a:lnTo>
                <a:lnTo>
                  <a:pt x="503903" y="236432"/>
                </a:lnTo>
                <a:lnTo>
                  <a:pt x="502640" y="238806"/>
                </a:lnTo>
                <a:lnTo>
                  <a:pt x="501237" y="244090"/>
                </a:lnTo>
                <a:lnTo>
                  <a:pt x="500337" y="255566"/>
                </a:lnTo>
                <a:lnTo>
                  <a:pt x="500213" y="261461"/>
                </a:lnTo>
                <a:lnTo>
                  <a:pt x="502808" y="270034"/>
                </a:lnTo>
                <a:lnTo>
                  <a:pt x="506278" y="279466"/>
                </a:lnTo>
                <a:lnTo>
                  <a:pt x="508232" y="291347"/>
                </a:lnTo>
                <a:lnTo>
                  <a:pt x="508689" y="301506"/>
                </a:lnTo>
                <a:lnTo>
                  <a:pt x="508946" y="313642"/>
                </a:lnTo>
                <a:lnTo>
                  <a:pt x="509045" y="332733"/>
                </a:lnTo>
                <a:lnTo>
                  <a:pt x="510041" y="334757"/>
                </a:lnTo>
                <a:lnTo>
                  <a:pt x="511699" y="336106"/>
                </a:lnTo>
                <a:lnTo>
                  <a:pt x="513797" y="337005"/>
                </a:lnTo>
                <a:lnTo>
                  <a:pt x="515196" y="338597"/>
                </a:lnTo>
                <a:lnTo>
                  <a:pt x="516129" y="340651"/>
                </a:lnTo>
                <a:lnTo>
                  <a:pt x="516750" y="343012"/>
                </a:lnTo>
                <a:lnTo>
                  <a:pt x="518158" y="343594"/>
                </a:lnTo>
                <a:lnTo>
                  <a:pt x="520090" y="342989"/>
                </a:lnTo>
                <a:lnTo>
                  <a:pt x="522371" y="341594"/>
                </a:lnTo>
                <a:lnTo>
                  <a:pt x="527554" y="340044"/>
                </a:lnTo>
                <a:lnTo>
                  <a:pt x="530327" y="339631"/>
                </a:lnTo>
                <a:lnTo>
                  <a:pt x="554591" y="329200"/>
                </a:lnTo>
                <a:lnTo>
                  <a:pt x="560271" y="326448"/>
                </a:lnTo>
                <a:lnTo>
                  <a:pt x="565051" y="322629"/>
                </a:lnTo>
                <a:lnTo>
                  <a:pt x="573011" y="313095"/>
                </a:lnTo>
                <a:lnTo>
                  <a:pt x="582507" y="302242"/>
                </a:lnTo>
                <a:lnTo>
                  <a:pt x="592357" y="290804"/>
                </a:lnTo>
                <a:lnTo>
                  <a:pt x="600045" y="279106"/>
                </a:lnTo>
                <a:lnTo>
                  <a:pt x="614704" y="256624"/>
                </a:lnTo>
                <a:lnTo>
                  <a:pt x="619218" y="248298"/>
                </a:lnTo>
                <a:lnTo>
                  <a:pt x="623221" y="239772"/>
                </a:lnTo>
                <a:lnTo>
                  <a:pt x="626883" y="231111"/>
                </a:lnTo>
                <a:lnTo>
                  <a:pt x="631311" y="222360"/>
                </a:lnTo>
                <a:lnTo>
                  <a:pt x="636249" y="213550"/>
                </a:lnTo>
                <a:lnTo>
                  <a:pt x="641528" y="204700"/>
                </a:lnTo>
                <a:lnTo>
                  <a:pt x="645047" y="196815"/>
                </a:lnTo>
                <a:lnTo>
                  <a:pt x="647393" y="189575"/>
                </a:lnTo>
                <a:lnTo>
                  <a:pt x="648957" y="182763"/>
                </a:lnTo>
                <a:lnTo>
                  <a:pt x="651987" y="175246"/>
                </a:lnTo>
                <a:lnTo>
                  <a:pt x="655993" y="167257"/>
                </a:lnTo>
                <a:lnTo>
                  <a:pt x="664748" y="151436"/>
                </a:lnTo>
                <a:lnTo>
                  <a:pt x="671950" y="137790"/>
                </a:lnTo>
                <a:lnTo>
                  <a:pt x="674268" y="130381"/>
                </a:lnTo>
                <a:lnTo>
                  <a:pt x="675813" y="122464"/>
                </a:lnTo>
                <a:lnTo>
                  <a:pt x="676843" y="114211"/>
                </a:lnTo>
                <a:lnTo>
                  <a:pt x="678524" y="106723"/>
                </a:lnTo>
                <a:lnTo>
                  <a:pt x="680637" y="99748"/>
                </a:lnTo>
                <a:lnTo>
                  <a:pt x="685634" y="87698"/>
                </a:lnTo>
                <a:lnTo>
                  <a:pt x="691166" y="79035"/>
                </a:lnTo>
                <a:lnTo>
                  <a:pt x="693038" y="73351"/>
                </a:lnTo>
                <a:lnTo>
                  <a:pt x="694286" y="66585"/>
                </a:lnTo>
                <a:lnTo>
                  <a:pt x="695118" y="59098"/>
                </a:lnTo>
                <a:lnTo>
                  <a:pt x="696043" y="48134"/>
                </a:lnTo>
                <a:lnTo>
                  <a:pt x="696564" y="36383"/>
                </a:lnTo>
                <a:lnTo>
                  <a:pt x="696718" y="26617"/>
                </a:lnTo>
                <a:lnTo>
                  <a:pt x="696782" y="1246"/>
                </a:lnTo>
                <a:lnTo>
                  <a:pt x="695789" y="656"/>
                </a:lnTo>
                <a:lnTo>
                  <a:pt x="692037" y="0"/>
                </a:lnTo>
                <a:lnTo>
                  <a:pt x="690639" y="818"/>
                </a:lnTo>
                <a:lnTo>
                  <a:pt x="689707" y="2355"/>
                </a:lnTo>
                <a:lnTo>
                  <a:pt x="689086" y="4372"/>
                </a:lnTo>
                <a:lnTo>
                  <a:pt x="689665" y="6709"/>
                </a:lnTo>
                <a:lnTo>
                  <a:pt x="694232" y="14738"/>
                </a:lnTo>
                <a:lnTo>
                  <a:pt x="695649" y="20480"/>
                </a:lnTo>
                <a:lnTo>
                  <a:pt x="696279" y="28986"/>
                </a:lnTo>
                <a:lnTo>
                  <a:pt x="696447" y="34032"/>
                </a:lnTo>
                <a:lnTo>
                  <a:pt x="693985" y="44931"/>
                </a:lnTo>
                <a:lnTo>
                  <a:pt x="690573" y="55397"/>
                </a:lnTo>
                <a:lnTo>
                  <a:pt x="689057" y="63356"/>
                </a:lnTo>
                <a:lnTo>
                  <a:pt x="688382" y="75492"/>
                </a:lnTo>
                <a:lnTo>
                  <a:pt x="688003" y="96413"/>
                </a:lnTo>
                <a:lnTo>
                  <a:pt x="687950" y="102796"/>
                </a:lnTo>
                <a:lnTo>
                  <a:pt x="685928" y="110028"/>
                </a:lnTo>
                <a:lnTo>
                  <a:pt x="682593" y="117826"/>
                </a:lnTo>
                <a:lnTo>
                  <a:pt x="678384" y="126001"/>
                </a:lnTo>
                <a:lnTo>
                  <a:pt x="675577" y="134428"/>
                </a:lnTo>
                <a:lnTo>
                  <a:pt x="673706" y="143022"/>
                </a:lnTo>
                <a:lnTo>
                  <a:pt x="672459" y="151728"/>
                </a:lnTo>
                <a:lnTo>
                  <a:pt x="671627" y="160509"/>
                </a:lnTo>
                <a:lnTo>
                  <a:pt x="671073" y="169339"/>
                </a:lnTo>
                <a:lnTo>
                  <a:pt x="670704" y="178202"/>
                </a:lnTo>
                <a:lnTo>
                  <a:pt x="669464" y="186096"/>
                </a:lnTo>
                <a:lnTo>
                  <a:pt x="667644" y="193342"/>
                </a:lnTo>
                <a:lnTo>
                  <a:pt x="665438" y="200158"/>
                </a:lnTo>
                <a:lnTo>
                  <a:pt x="664960" y="207678"/>
                </a:lnTo>
                <a:lnTo>
                  <a:pt x="665635" y="215668"/>
                </a:lnTo>
                <a:lnTo>
                  <a:pt x="667078" y="223971"/>
                </a:lnTo>
                <a:lnTo>
                  <a:pt x="668040" y="232483"/>
                </a:lnTo>
                <a:lnTo>
                  <a:pt x="668682" y="241134"/>
                </a:lnTo>
                <a:lnTo>
                  <a:pt x="669394" y="257692"/>
                </a:lnTo>
                <a:lnTo>
                  <a:pt x="669711" y="271666"/>
                </a:lnTo>
                <a:lnTo>
                  <a:pt x="670789" y="278170"/>
                </a:lnTo>
                <a:lnTo>
                  <a:pt x="672501" y="284491"/>
                </a:lnTo>
                <a:lnTo>
                  <a:pt x="677051" y="295813"/>
                </a:lnTo>
                <a:lnTo>
                  <a:pt x="682385" y="304153"/>
                </a:lnTo>
                <a:lnTo>
                  <a:pt x="688066" y="313812"/>
                </a:lnTo>
                <a:lnTo>
                  <a:pt x="693902" y="323728"/>
                </a:lnTo>
                <a:lnTo>
                  <a:pt x="699807" y="331442"/>
                </a:lnTo>
                <a:lnTo>
                  <a:pt x="702772" y="333896"/>
                </a:lnTo>
                <a:lnTo>
                  <a:pt x="705742" y="335532"/>
                </a:lnTo>
                <a:lnTo>
                  <a:pt x="711691" y="337350"/>
                </a:lnTo>
                <a:lnTo>
                  <a:pt x="721617" y="339366"/>
                </a:lnTo>
                <a:lnTo>
                  <a:pt x="736698" y="344813"/>
                </a:lnTo>
                <a:lnTo>
                  <a:pt x="747963" y="346436"/>
                </a:lnTo>
                <a:lnTo>
                  <a:pt x="762241" y="344511"/>
                </a:lnTo>
                <a:lnTo>
                  <a:pt x="784382" y="337849"/>
                </a:lnTo>
                <a:lnTo>
                  <a:pt x="809661" y="326709"/>
                </a:lnTo>
                <a:lnTo>
                  <a:pt x="832791" y="314954"/>
                </a:lnTo>
                <a:lnTo>
                  <a:pt x="850603" y="303078"/>
                </a:lnTo>
                <a:lnTo>
                  <a:pt x="866632" y="294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398"/>
          <p:cNvSpPr/>
          <p:nvPr/>
        </p:nvSpPr>
        <p:spPr>
          <a:xfrm>
            <a:off x="1532697" y="750094"/>
            <a:ext cx="268075" cy="17860"/>
          </a:xfrm>
          <a:custGeom>
            <a:avLst/>
            <a:gdLst/>
            <a:ahLst/>
            <a:cxnLst/>
            <a:rect l="0" t="0" r="0" b="0"/>
            <a:pathLst>
              <a:path w="268075" h="17860">
                <a:moveTo>
                  <a:pt x="8831" y="0"/>
                </a:moveTo>
                <a:lnTo>
                  <a:pt x="4085" y="0"/>
                </a:lnTo>
                <a:lnTo>
                  <a:pt x="2687" y="992"/>
                </a:lnTo>
                <a:lnTo>
                  <a:pt x="1755" y="2646"/>
                </a:lnTo>
                <a:lnTo>
                  <a:pt x="0" y="8562"/>
                </a:lnTo>
                <a:lnTo>
                  <a:pt x="957" y="9676"/>
                </a:lnTo>
                <a:lnTo>
                  <a:pt x="2588" y="11412"/>
                </a:lnTo>
                <a:lnTo>
                  <a:pt x="4669" y="13561"/>
                </a:lnTo>
                <a:lnTo>
                  <a:pt x="8043" y="14994"/>
                </a:lnTo>
                <a:lnTo>
                  <a:pt x="12278" y="15949"/>
                </a:lnTo>
                <a:lnTo>
                  <a:pt x="17089" y="16585"/>
                </a:lnTo>
                <a:lnTo>
                  <a:pt x="21289" y="17010"/>
                </a:lnTo>
                <a:lnTo>
                  <a:pt x="28604" y="17482"/>
                </a:lnTo>
                <a:lnTo>
                  <a:pt x="37815" y="17691"/>
                </a:lnTo>
                <a:lnTo>
                  <a:pt x="268074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399"/>
          <p:cNvSpPr/>
          <p:nvPr/>
        </p:nvSpPr>
        <p:spPr>
          <a:xfrm>
            <a:off x="1899105" y="928687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400"/>
          <p:cNvSpPr/>
          <p:nvPr/>
        </p:nvSpPr>
        <p:spPr>
          <a:xfrm>
            <a:off x="281159" y="1348393"/>
            <a:ext cx="284568" cy="414886"/>
          </a:xfrm>
          <a:custGeom>
            <a:avLst/>
            <a:gdLst/>
            <a:ahLst/>
            <a:cxnLst/>
            <a:rect l="0" t="0" r="0" b="0"/>
            <a:pathLst>
              <a:path w="284568" h="414886">
                <a:moveTo>
                  <a:pt x="151877" y="17849"/>
                </a:moveTo>
                <a:lnTo>
                  <a:pt x="151877" y="9287"/>
                </a:lnTo>
                <a:lnTo>
                  <a:pt x="147131" y="9029"/>
                </a:lnTo>
                <a:lnTo>
                  <a:pt x="144740" y="8000"/>
                </a:lnTo>
                <a:lnTo>
                  <a:pt x="136414" y="1866"/>
                </a:lnTo>
                <a:lnTo>
                  <a:pt x="134475" y="360"/>
                </a:lnTo>
                <a:lnTo>
                  <a:pt x="126955" y="63"/>
                </a:lnTo>
                <a:lnTo>
                  <a:pt x="112997" y="0"/>
                </a:lnTo>
                <a:lnTo>
                  <a:pt x="110064" y="988"/>
                </a:lnTo>
                <a:lnTo>
                  <a:pt x="104158" y="4733"/>
                </a:lnTo>
                <a:lnTo>
                  <a:pt x="98221" y="9705"/>
                </a:lnTo>
                <a:lnTo>
                  <a:pt x="92272" y="15222"/>
                </a:lnTo>
                <a:lnTo>
                  <a:pt x="82345" y="24898"/>
                </a:lnTo>
                <a:lnTo>
                  <a:pt x="72635" y="34542"/>
                </a:lnTo>
                <a:lnTo>
                  <a:pt x="64346" y="45442"/>
                </a:lnTo>
                <a:lnTo>
                  <a:pt x="56358" y="57894"/>
                </a:lnTo>
                <a:lnTo>
                  <a:pt x="46186" y="73350"/>
                </a:lnTo>
                <a:lnTo>
                  <a:pt x="41685" y="80647"/>
                </a:lnTo>
                <a:lnTo>
                  <a:pt x="37692" y="87495"/>
                </a:lnTo>
                <a:lnTo>
                  <a:pt x="34036" y="94046"/>
                </a:lnTo>
                <a:lnTo>
                  <a:pt x="29612" y="101389"/>
                </a:lnTo>
                <a:lnTo>
                  <a:pt x="19400" y="117486"/>
                </a:lnTo>
                <a:lnTo>
                  <a:pt x="14889" y="126938"/>
                </a:lnTo>
                <a:lnTo>
                  <a:pt x="10888" y="137208"/>
                </a:lnTo>
                <a:lnTo>
                  <a:pt x="7227" y="148023"/>
                </a:lnTo>
                <a:lnTo>
                  <a:pt x="5780" y="158210"/>
                </a:lnTo>
                <a:lnTo>
                  <a:pt x="5809" y="167978"/>
                </a:lnTo>
                <a:lnTo>
                  <a:pt x="6821" y="177466"/>
                </a:lnTo>
                <a:lnTo>
                  <a:pt x="6503" y="186768"/>
                </a:lnTo>
                <a:lnTo>
                  <a:pt x="5297" y="195946"/>
                </a:lnTo>
                <a:lnTo>
                  <a:pt x="3500" y="205041"/>
                </a:lnTo>
                <a:lnTo>
                  <a:pt x="2302" y="214081"/>
                </a:lnTo>
                <a:lnTo>
                  <a:pt x="1504" y="223085"/>
                </a:lnTo>
                <a:lnTo>
                  <a:pt x="971" y="232064"/>
                </a:lnTo>
                <a:lnTo>
                  <a:pt x="380" y="252623"/>
                </a:lnTo>
                <a:lnTo>
                  <a:pt x="0" y="293420"/>
                </a:lnTo>
                <a:lnTo>
                  <a:pt x="962" y="301774"/>
                </a:lnTo>
                <a:lnTo>
                  <a:pt x="2597" y="309328"/>
                </a:lnTo>
                <a:lnTo>
                  <a:pt x="7062" y="324004"/>
                </a:lnTo>
                <a:lnTo>
                  <a:pt x="12357" y="340449"/>
                </a:lnTo>
                <a:lnTo>
                  <a:pt x="14166" y="348010"/>
                </a:lnTo>
                <a:lnTo>
                  <a:pt x="15373" y="355034"/>
                </a:lnTo>
                <a:lnTo>
                  <a:pt x="16177" y="361702"/>
                </a:lnTo>
                <a:lnTo>
                  <a:pt x="18700" y="367139"/>
                </a:lnTo>
                <a:lnTo>
                  <a:pt x="22368" y="371756"/>
                </a:lnTo>
                <a:lnTo>
                  <a:pt x="30748" y="380524"/>
                </a:lnTo>
                <a:lnTo>
                  <a:pt x="37783" y="391035"/>
                </a:lnTo>
                <a:lnTo>
                  <a:pt x="42043" y="394632"/>
                </a:lnTo>
                <a:lnTo>
                  <a:pt x="46870" y="397030"/>
                </a:lnTo>
                <a:lnTo>
                  <a:pt x="58523" y="400686"/>
                </a:lnTo>
                <a:lnTo>
                  <a:pt x="73635" y="405619"/>
                </a:lnTo>
                <a:lnTo>
                  <a:pt x="79850" y="408323"/>
                </a:lnTo>
                <a:lnTo>
                  <a:pt x="84987" y="411118"/>
                </a:lnTo>
                <a:lnTo>
                  <a:pt x="89405" y="413974"/>
                </a:lnTo>
                <a:lnTo>
                  <a:pt x="94336" y="414885"/>
                </a:lnTo>
                <a:lnTo>
                  <a:pt x="99611" y="414501"/>
                </a:lnTo>
                <a:lnTo>
                  <a:pt x="105114" y="413252"/>
                </a:lnTo>
                <a:lnTo>
                  <a:pt x="110769" y="412420"/>
                </a:lnTo>
                <a:lnTo>
                  <a:pt x="116525" y="411865"/>
                </a:lnTo>
                <a:lnTo>
                  <a:pt x="122349" y="411495"/>
                </a:lnTo>
                <a:lnTo>
                  <a:pt x="128219" y="410256"/>
                </a:lnTo>
                <a:lnTo>
                  <a:pt x="134118" y="408438"/>
                </a:lnTo>
                <a:lnTo>
                  <a:pt x="140038" y="406234"/>
                </a:lnTo>
                <a:lnTo>
                  <a:pt x="145971" y="402780"/>
                </a:lnTo>
                <a:lnTo>
                  <a:pt x="151913" y="398493"/>
                </a:lnTo>
                <a:lnTo>
                  <a:pt x="157860" y="393651"/>
                </a:lnTo>
                <a:lnTo>
                  <a:pt x="163812" y="389430"/>
                </a:lnTo>
                <a:lnTo>
                  <a:pt x="169766" y="385625"/>
                </a:lnTo>
                <a:lnTo>
                  <a:pt x="175722" y="382095"/>
                </a:lnTo>
                <a:lnTo>
                  <a:pt x="180687" y="377758"/>
                </a:lnTo>
                <a:lnTo>
                  <a:pt x="188851" y="367647"/>
                </a:lnTo>
                <a:lnTo>
                  <a:pt x="193412" y="362173"/>
                </a:lnTo>
                <a:lnTo>
                  <a:pt x="198439" y="356539"/>
                </a:lnTo>
                <a:lnTo>
                  <a:pt x="209322" y="344987"/>
                </a:lnTo>
                <a:lnTo>
                  <a:pt x="247610" y="306228"/>
                </a:lnTo>
                <a:lnTo>
                  <a:pt x="255015" y="297822"/>
                </a:lnTo>
                <a:lnTo>
                  <a:pt x="261616" y="287472"/>
                </a:lnTo>
                <a:lnTo>
                  <a:pt x="267861" y="276257"/>
                </a:lnTo>
                <a:lnTo>
                  <a:pt x="272955" y="265650"/>
                </a:lnTo>
                <a:lnTo>
                  <a:pt x="276815" y="254101"/>
                </a:lnTo>
                <a:lnTo>
                  <a:pt x="282815" y="244395"/>
                </a:lnTo>
                <a:lnTo>
                  <a:pt x="284567" y="238260"/>
                </a:lnTo>
                <a:lnTo>
                  <a:pt x="284041" y="236227"/>
                </a:lnTo>
                <a:lnTo>
                  <a:pt x="282697" y="234872"/>
                </a:lnTo>
                <a:lnTo>
                  <a:pt x="280807" y="233968"/>
                </a:lnTo>
                <a:lnTo>
                  <a:pt x="273403" y="227956"/>
                </a:lnTo>
                <a:lnTo>
                  <a:pt x="269664" y="224632"/>
                </a:lnTo>
                <a:lnTo>
                  <a:pt x="266140" y="223854"/>
                </a:lnTo>
                <a:lnTo>
                  <a:pt x="258573" y="223416"/>
                </a:lnTo>
                <a:lnTo>
                  <a:pt x="251862" y="223268"/>
                </a:lnTo>
                <a:lnTo>
                  <a:pt x="241209" y="223243"/>
                </a:lnTo>
                <a:lnTo>
                  <a:pt x="237257" y="224231"/>
                </a:lnTo>
                <a:lnTo>
                  <a:pt x="230216" y="227976"/>
                </a:lnTo>
                <a:lnTo>
                  <a:pt x="225955" y="230363"/>
                </a:lnTo>
                <a:lnTo>
                  <a:pt x="215923" y="235662"/>
                </a:lnTo>
                <a:lnTo>
                  <a:pt x="207491" y="238678"/>
                </a:lnTo>
                <a:lnTo>
                  <a:pt x="199440" y="241011"/>
                </a:lnTo>
                <a:lnTo>
                  <a:pt x="194511" y="243022"/>
                </a:lnTo>
                <a:lnTo>
                  <a:pt x="189239" y="245355"/>
                </a:lnTo>
                <a:lnTo>
                  <a:pt x="180733" y="250593"/>
                </a:lnTo>
                <a:lnTo>
                  <a:pt x="177074" y="253379"/>
                </a:lnTo>
                <a:lnTo>
                  <a:pt x="172648" y="255236"/>
                </a:lnTo>
                <a:lnTo>
                  <a:pt x="167711" y="256474"/>
                </a:lnTo>
                <a:lnTo>
                  <a:pt x="162433" y="257300"/>
                </a:lnTo>
                <a:lnTo>
                  <a:pt x="153920" y="258217"/>
                </a:lnTo>
                <a:lnTo>
                  <a:pt x="142938" y="25895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401"/>
          <p:cNvSpPr/>
          <p:nvPr/>
        </p:nvSpPr>
        <p:spPr>
          <a:xfrm>
            <a:off x="639886" y="1544836"/>
            <a:ext cx="186487" cy="205224"/>
          </a:xfrm>
          <a:custGeom>
            <a:avLst/>
            <a:gdLst/>
            <a:ahLst/>
            <a:cxnLst/>
            <a:rect l="0" t="0" r="0" b="0"/>
            <a:pathLst>
              <a:path w="186487" h="205224">
                <a:moveTo>
                  <a:pt x="16636" y="0"/>
                </a:moveTo>
                <a:lnTo>
                  <a:pt x="8065" y="0"/>
                </a:lnTo>
                <a:lnTo>
                  <a:pt x="7769" y="6136"/>
                </a:lnTo>
                <a:lnTo>
                  <a:pt x="7718" y="10086"/>
                </a:lnTo>
                <a:lnTo>
                  <a:pt x="7697" y="204845"/>
                </a:lnTo>
                <a:lnTo>
                  <a:pt x="2951" y="205223"/>
                </a:lnTo>
                <a:lnTo>
                  <a:pt x="1553" y="204284"/>
                </a:lnTo>
                <a:lnTo>
                  <a:pt x="621" y="202666"/>
                </a:lnTo>
                <a:lnTo>
                  <a:pt x="0" y="200595"/>
                </a:lnTo>
                <a:lnTo>
                  <a:pt x="579" y="197230"/>
                </a:lnTo>
                <a:lnTo>
                  <a:pt x="1958" y="193002"/>
                </a:lnTo>
                <a:lnTo>
                  <a:pt x="3871" y="188199"/>
                </a:lnTo>
                <a:lnTo>
                  <a:pt x="5146" y="183013"/>
                </a:lnTo>
                <a:lnTo>
                  <a:pt x="5996" y="177571"/>
                </a:lnTo>
                <a:lnTo>
                  <a:pt x="6563" y="171959"/>
                </a:lnTo>
                <a:lnTo>
                  <a:pt x="7934" y="166233"/>
                </a:lnTo>
                <a:lnTo>
                  <a:pt x="9842" y="160431"/>
                </a:lnTo>
                <a:lnTo>
                  <a:pt x="12106" y="154579"/>
                </a:lnTo>
                <a:lnTo>
                  <a:pt x="14610" y="148693"/>
                </a:lnTo>
                <a:lnTo>
                  <a:pt x="20040" y="136862"/>
                </a:lnTo>
                <a:lnTo>
                  <a:pt x="28681" y="119044"/>
                </a:lnTo>
                <a:lnTo>
                  <a:pt x="30626" y="113097"/>
                </a:lnTo>
                <a:lnTo>
                  <a:pt x="31922" y="107148"/>
                </a:lnTo>
                <a:lnTo>
                  <a:pt x="32786" y="101198"/>
                </a:lnTo>
                <a:lnTo>
                  <a:pt x="34356" y="95246"/>
                </a:lnTo>
                <a:lnTo>
                  <a:pt x="36396" y="89294"/>
                </a:lnTo>
                <a:lnTo>
                  <a:pt x="38749" y="83342"/>
                </a:lnTo>
                <a:lnTo>
                  <a:pt x="41310" y="78381"/>
                </a:lnTo>
                <a:lnTo>
                  <a:pt x="44012" y="74082"/>
                </a:lnTo>
                <a:lnTo>
                  <a:pt x="46806" y="70224"/>
                </a:lnTo>
                <a:lnTo>
                  <a:pt x="49662" y="66660"/>
                </a:lnTo>
                <a:lnTo>
                  <a:pt x="52559" y="63291"/>
                </a:lnTo>
                <a:lnTo>
                  <a:pt x="55484" y="60053"/>
                </a:lnTo>
                <a:lnTo>
                  <a:pt x="58427" y="55910"/>
                </a:lnTo>
                <a:lnTo>
                  <a:pt x="61382" y="51164"/>
                </a:lnTo>
                <a:lnTo>
                  <a:pt x="64346" y="46016"/>
                </a:lnTo>
                <a:lnTo>
                  <a:pt x="67315" y="42583"/>
                </a:lnTo>
                <a:lnTo>
                  <a:pt x="70287" y="40295"/>
                </a:lnTo>
                <a:lnTo>
                  <a:pt x="73262" y="38769"/>
                </a:lnTo>
                <a:lnTo>
                  <a:pt x="76239" y="36760"/>
                </a:lnTo>
                <a:lnTo>
                  <a:pt x="79216" y="34429"/>
                </a:lnTo>
                <a:lnTo>
                  <a:pt x="82195" y="31882"/>
                </a:lnTo>
                <a:lnTo>
                  <a:pt x="86167" y="29192"/>
                </a:lnTo>
                <a:lnTo>
                  <a:pt x="90802" y="26407"/>
                </a:lnTo>
                <a:lnTo>
                  <a:pt x="95878" y="23558"/>
                </a:lnTo>
                <a:lnTo>
                  <a:pt x="101249" y="21658"/>
                </a:lnTo>
                <a:lnTo>
                  <a:pt x="106816" y="20392"/>
                </a:lnTo>
                <a:lnTo>
                  <a:pt x="112514" y="19548"/>
                </a:lnTo>
                <a:lnTo>
                  <a:pt x="118299" y="18985"/>
                </a:lnTo>
                <a:lnTo>
                  <a:pt x="124142" y="18610"/>
                </a:lnTo>
                <a:lnTo>
                  <a:pt x="130024" y="18359"/>
                </a:lnTo>
                <a:lnTo>
                  <a:pt x="134939" y="19185"/>
                </a:lnTo>
                <a:lnTo>
                  <a:pt x="139209" y="20727"/>
                </a:lnTo>
                <a:lnTo>
                  <a:pt x="152612" y="27639"/>
                </a:lnTo>
                <a:lnTo>
                  <a:pt x="157944" y="30332"/>
                </a:lnTo>
                <a:lnTo>
                  <a:pt x="162491" y="32127"/>
                </a:lnTo>
                <a:lnTo>
                  <a:pt x="166516" y="33324"/>
                </a:lnTo>
                <a:lnTo>
                  <a:pt x="170193" y="34122"/>
                </a:lnTo>
                <a:lnTo>
                  <a:pt x="173637" y="34654"/>
                </a:lnTo>
                <a:lnTo>
                  <a:pt x="176927" y="35009"/>
                </a:lnTo>
                <a:lnTo>
                  <a:pt x="186486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402"/>
          <p:cNvSpPr/>
          <p:nvPr/>
        </p:nvSpPr>
        <p:spPr>
          <a:xfrm>
            <a:off x="790660" y="1553765"/>
            <a:ext cx="192406" cy="187525"/>
          </a:xfrm>
          <a:custGeom>
            <a:avLst/>
            <a:gdLst/>
            <a:ahLst/>
            <a:cxnLst/>
            <a:rect l="0" t="0" r="0" b="0"/>
            <a:pathLst>
              <a:path w="192406" h="187525">
                <a:moveTo>
                  <a:pt x="98288" y="0"/>
                </a:moveTo>
                <a:lnTo>
                  <a:pt x="90591" y="7689"/>
                </a:lnTo>
                <a:lnTo>
                  <a:pt x="87252" y="8378"/>
                </a:lnTo>
                <a:lnTo>
                  <a:pt x="82457" y="8685"/>
                </a:lnTo>
                <a:lnTo>
                  <a:pt x="77015" y="8821"/>
                </a:lnTo>
                <a:lnTo>
                  <a:pt x="74173" y="9850"/>
                </a:lnTo>
                <a:lnTo>
                  <a:pt x="68367" y="13638"/>
                </a:lnTo>
                <a:lnTo>
                  <a:pt x="64435" y="16038"/>
                </a:lnTo>
                <a:lnTo>
                  <a:pt x="59827" y="18629"/>
                </a:lnTo>
                <a:lnTo>
                  <a:pt x="54768" y="21350"/>
                </a:lnTo>
                <a:lnTo>
                  <a:pt x="50402" y="24155"/>
                </a:lnTo>
                <a:lnTo>
                  <a:pt x="46499" y="27018"/>
                </a:lnTo>
                <a:lnTo>
                  <a:pt x="42903" y="29918"/>
                </a:lnTo>
                <a:lnTo>
                  <a:pt x="39513" y="33836"/>
                </a:lnTo>
                <a:lnTo>
                  <a:pt x="36259" y="38433"/>
                </a:lnTo>
                <a:lnTo>
                  <a:pt x="33097" y="43481"/>
                </a:lnTo>
                <a:lnTo>
                  <a:pt x="29995" y="47839"/>
                </a:lnTo>
                <a:lnTo>
                  <a:pt x="26934" y="51737"/>
                </a:lnTo>
                <a:lnTo>
                  <a:pt x="23900" y="55327"/>
                </a:lnTo>
                <a:lnTo>
                  <a:pt x="20885" y="59705"/>
                </a:lnTo>
                <a:lnTo>
                  <a:pt x="17881" y="64609"/>
                </a:lnTo>
                <a:lnTo>
                  <a:pt x="14885" y="69861"/>
                </a:lnTo>
                <a:lnTo>
                  <a:pt x="8908" y="80990"/>
                </a:lnTo>
                <a:lnTo>
                  <a:pt x="5923" y="86736"/>
                </a:lnTo>
                <a:lnTo>
                  <a:pt x="3933" y="91558"/>
                </a:lnTo>
                <a:lnTo>
                  <a:pt x="2607" y="95766"/>
                </a:lnTo>
                <a:lnTo>
                  <a:pt x="1722" y="99563"/>
                </a:lnTo>
                <a:lnTo>
                  <a:pt x="1133" y="104079"/>
                </a:lnTo>
                <a:lnTo>
                  <a:pt x="740" y="109073"/>
                </a:lnTo>
                <a:lnTo>
                  <a:pt x="303" y="118923"/>
                </a:lnTo>
                <a:lnTo>
                  <a:pt x="0" y="131771"/>
                </a:lnTo>
                <a:lnTo>
                  <a:pt x="2623" y="135625"/>
                </a:lnTo>
                <a:lnTo>
                  <a:pt x="4713" y="138042"/>
                </a:lnTo>
                <a:lnTo>
                  <a:pt x="7100" y="139653"/>
                </a:lnTo>
                <a:lnTo>
                  <a:pt x="12400" y="141443"/>
                </a:lnTo>
                <a:lnTo>
                  <a:pt x="18067" y="142239"/>
                </a:lnTo>
                <a:lnTo>
                  <a:pt x="20969" y="142451"/>
                </a:lnTo>
                <a:lnTo>
                  <a:pt x="24890" y="141601"/>
                </a:lnTo>
                <a:lnTo>
                  <a:pt x="29490" y="140041"/>
                </a:lnTo>
                <a:lnTo>
                  <a:pt x="34544" y="138009"/>
                </a:lnTo>
                <a:lnTo>
                  <a:pt x="38906" y="135663"/>
                </a:lnTo>
                <a:lnTo>
                  <a:pt x="42808" y="133106"/>
                </a:lnTo>
                <a:lnTo>
                  <a:pt x="46402" y="130410"/>
                </a:lnTo>
                <a:lnTo>
                  <a:pt x="50785" y="127619"/>
                </a:lnTo>
                <a:lnTo>
                  <a:pt x="55693" y="124767"/>
                </a:lnTo>
                <a:lnTo>
                  <a:pt x="60952" y="121874"/>
                </a:lnTo>
                <a:lnTo>
                  <a:pt x="65451" y="118952"/>
                </a:lnTo>
                <a:lnTo>
                  <a:pt x="69444" y="116013"/>
                </a:lnTo>
                <a:lnTo>
                  <a:pt x="73099" y="113061"/>
                </a:lnTo>
                <a:lnTo>
                  <a:pt x="75535" y="109109"/>
                </a:lnTo>
                <a:lnTo>
                  <a:pt x="77160" y="104489"/>
                </a:lnTo>
                <a:lnTo>
                  <a:pt x="78243" y="99425"/>
                </a:lnTo>
                <a:lnTo>
                  <a:pt x="79958" y="95057"/>
                </a:lnTo>
                <a:lnTo>
                  <a:pt x="82095" y="91153"/>
                </a:lnTo>
                <a:lnTo>
                  <a:pt x="84513" y="87558"/>
                </a:lnTo>
                <a:lnTo>
                  <a:pt x="87118" y="83177"/>
                </a:lnTo>
                <a:lnTo>
                  <a:pt x="89848" y="78272"/>
                </a:lnTo>
                <a:lnTo>
                  <a:pt x="92661" y="73017"/>
                </a:lnTo>
                <a:lnTo>
                  <a:pt x="94537" y="68522"/>
                </a:lnTo>
                <a:lnTo>
                  <a:pt x="95787" y="64533"/>
                </a:lnTo>
                <a:lnTo>
                  <a:pt x="96621" y="60882"/>
                </a:lnTo>
                <a:lnTo>
                  <a:pt x="98170" y="56463"/>
                </a:lnTo>
                <a:lnTo>
                  <a:pt x="100196" y="51533"/>
                </a:lnTo>
                <a:lnTo>
                  <a:pt x="105838" y="38843"/>
                </a:lnTo>
                <a:lnTo>
                  <a:pt x="106610" y="34462"/>
                </a:lnTo>
                <a:lnTo>
                  <a:pt x="107105" y="28305"/>
                </a:lnTo>
                <a:lnTo>
                  <a:pt x="107191" y="22498"/>
                </a:lnTo>
                <a:lnTo>
                  <a:pt x="107216" y="19234"/>
                </a:lnTo>
                <a:lnTo>
                  <a:pt x="107227" y="38886"/>
                </a:lnTo>
                <a:lnTo>
                  <a:pt x="106234" y="41799"/>
                </a:lnTo>
                <a:lnTo>
                  <a:pt x="104578" y="44734"/>
                </a:lnTo>
                <a:lnTo>
                  <a:pt x="102481" y="47682"/>
                </a:lnTo>
                <a:lnTo>
                  <a:pt x="101083" y="51632"/>
                </a:lnTo>
                <a:lnTo>
                  <a:pt x="100152" y="56250"/>
                </a:lnTo>
                <a:lnTo>
                  <a:pt x="99530" y="61312"/>
                </a:lnTo>
                <a:lnTo>
                  <a:pt x="100109" y="65680"/>
                </a:lnTo>
                <a:lnTo>
                  <a:pt x="101489" y="69583"/>
                </a:lnTo>
                <a:lnTo>
                  <a:pt x="103402" y="73178"/>
                </a:lnTo>
                <a:lnTo>
                  <a:pt x="104677" y="77559"/>
                </a:lnTo>
                <a:lnTo>
                  <a:pt x="105527" y="82464"/>
                </a:lnTo>
                <a:lnTo>
                  <a:pt x="106094" y="87719"/>
                </a:lnTo>
                <a:lnTo>
                  <a:pt x="107465" y="93206"/>
                </a:lnTo>
                <a:lnTo>
                  <a:pt x="109372" y="98848"/>
                </a:lnTo>
                <a:lnTo>
                  <a:pt x="111637" y="104594"/>
                </a:lnTo>
                <a:lnTo>
                  <a:pt x="114140" y="110410"/>
                </a:lnTo>
                <a:lnTo>
                  <a:pt x="119570" y="122162"/>
                </a:lnTo>
                <a:lnTo>
                  <a:pt x="122409" y="127082"/>
                </a:lnTo>
                <a:lnTo>
                  <a:pt x="125294" y="131355"/>
                </a:lnTo>
                <a:lnTo>
                  <a:pt x="128212" y="135195"/>
                </a:lnTo>
                <a:lnTo>
                  <a:pt x="132143" y="139740"/>
                </a:lnTo>
                <a:lnTo>
                  <a:pt x="136750" y="144754"/>
                </a:lnTo>
                <a:lnTo>
                  <a:pt x="141808" y="150081"/>
                </a:lnTo>
                <a:lnTo>
                  <a:pt x="146174" y="153632"/>
                </a:lnTo>
                <a:lnTo>
                  <a:pt x="150077" y="156000"/>
                </a:lnTo>
                <a:lnTo>
                  <a:pt x="153673" y="157578"/>
                </a:lnTo>
                <a:lnTo>
                  <a:pt x="162965" y="161978"/>
                </a:lnTo>
                <a:lnTo>
                  <a:pt x="168224" y="164540"/>
                </a:lnTo>
                <a:lnTo>
                  <a:pt x="172724" y="167240"/>
                </a:lnTo>
                <a:lnTo>
                  <a:pt x="176717" y="170033"/>
                </a:lnTo>
                <a:lnTo>
                  <a:pt x="185516" y="176903"/>
                </a:lnTo>
                <a:lnTo>
                  <a:pt x="189368" y="180488"/>
                </a:lnTo>
                <a:lnTo>
                  <a:pt x="191786" y="182834"/>
                </a:lnTo>
                <a:lnTo>
                  <a:pt x="192405" y="184397"/>
                </a:lnTo>
                <a:lnTo>
                  <a:pt x="191824" y="185439"/>
                </a:lnTo>
                <a:lnTo>
                  <a:pt x="187682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403"/>
          <p:cNvSpPr/>
          <p:nvPr/>
        </p:nvSpPr>
        <p:spPr>
          <a:xfrm>
            <a:off x="1014102" y="1527145"/>
            <a:ext cx="196220" cy="338479"/>
          </a:xfrm>
          <a:custGeom>
            <a:avLst/>
            <a:gdLst/>
            <a:ahLst/>
            <a:cxnLst/>
            <a:rect l="0" t="0" r="0" b="0"/>
            <a:pathLst>
              <a:path w="196220" h="338479">
                <a:moveTo>
                  <a:pt x="26817" y="26621"/>
                </a:moveTo>
                <a:lnTo>
                  <a:pt x="19120" y="34309"/>
                </a:lnTo>
                <a:lnTo>
                  <a:pt x="18430" y="37644"/>
                </a:lnTo>
                <a:lnTo>
                  <a:pt x="18123" y="44418"/>
                </a:lnTo>
                <a:lnTo>
                  <a:pt x="17910" y="76626"/>
                </a:lnTo>
                <a:lnTo>
                  <a:pt x="16905" y="83770"/>
                </a:lnTo>
                <a:lnTo>
                  <a:pt x="15243" y="91509"/>
                </a:lnTo>
                <a:lnTo>
                  <a:pt x="13141" y="99645"/>
                </a:lnTo>
                <a:lnTo>
                  <a:pt x="11740" y="108046"/>
                </a:lnTo>
                <a:lnTo>
                  <a:pt x="10806" y="116623"/>
                </a:lnTo>
                <a:lnTo>
                  <a:pt x="10183" y="125317"/>
                </a:lnTo>
                <a:lnTo>
                  <a:pt x="9768" y="134090"/>
                </a:lnTo>
                <a:lnTo>
                  <a:pt x="9307" y="151776"/>
                </a:lnTo>
                <a:lnTo>
                  <a:pt x="8947" y="232007"/>
                </a:lnTo>
                <a:lnTo>
                  <a:pt x="7951" y="240935"/>
                </a:lnTo>
                <a:lnTo>
                  <a:pt x="6293" y="249864"/>
                </a:lnTo>
                <a:lnTo>
                  <a:pt x="4195" y="258793"/>
                </a:lnTo>
                <a:lnTo>
                  <a:pt x="2796" y="266731"/>
                </a:lnTo>
                <a:lnTo>
                  <a:pt x="1864" y="274006"/>
                </a:lnTo>
                <a:lnTo>
                  <a:pt x="1242" y="280841"/>
                </a:lnTo>
                <a:lnTo>
                  <a:pt x="827" y="287382"/>
                </a:lnTo>
                <a:lnTo>
                  <a:pt x="367" y="299942"/>
                </a:lnTo>
                <a:lnTo>
                  <a:pt x="107" y="318169"/>
                </a:lnTo>
                <a:lnTo>
                  <a:pt x="1064" y="323181"/>
                </a:lnTo>
                <a:lnTo>
                  <a:pt x="4776" y="331397"/>
                </a:lnTo>
                <a:lnTo>
                  <a:pt x="5170" y="333984"/>
                </a:lnTo>
                <a:lnTo>
                  <a:pt x="4440" y="335709"/>
                </a:lnTo>
                <a:lnTo>
                  <a:pt x="876" y="338478"/>
                </a:lnTo>
                <a:lnTo>
                  <a:pt x="583" y="337713"/>
                </a:lnTo>
                <a:lnTo>
                  <a:pt x="114" y="329356"/>
                </a:lnTo>
                <a:lnTo>
                  <a:pt x="1" y="274302"/>
                </a:lnTo>
                <a:lnTo>
                  <a:pt x="0" y="266156"/>
                </a:lnTo>
                <a:lnTo>
                  <a:pt x="993" y="257748"/>
                </a:lnTo>
                <a:lnTo>
                  <a:pt x="2648" y="249167"/>
                </a:lnTo>
                <a:lnTo>
                  <a:pt x="4744" y="240469"/>
                </a:lnTo>
                <a:lnTo>
                  <a:pt x="6142" y="231694"/>
                </a:lnTo>
                <a:lnTo>
                  <a:pt x="7074" y="222867"/>
                </a:lnTo>
                <a:lnTo>
                  <a:pt x="7695" y="214006"/>
                </a:lnTo>
                <a:lnTo>
                  <a:pt x="9103" y="206115"/>
                </a:lnTo>
                <a:lnTo>
                  <a:pt x="11034" y="198869"/>
                </a:lnTo>
                <a:lnTo>
                  <a:pt x="13315" y="192055"/>
                </a:lnTo>
                <a:lnTo>
                  <a:pt x="14836" y="184535"/>
                </a:lnTo>
                <a:lnTo>
                  <a:pt x="15850" y="176545"/>
                </a:lnTo>
                <a:lnTo>
                  <a:pt x="16525" y="168242"/>
                </a:lnTo>
                <a:lnTo>
                  <a:pt x="16976" y="160722"/>
                </a:lnTo>
                <a:lnTo>
                  <a:pt x="17477" y="147075"/>
                </a:lnTo>
                <a:lnTo>
                  <a:pt x="18603" y="139666"/>
                </a:lnTo>
                <a:lnTo>
                  <a:pt x="20348" y="131750"/>
                </a:lnTo>
                <a:lnTo>
                  <a:pt x="22504" y="123496"/>
                </a:lnTo>
                <a:lnTo>
                  <a:pt x="23942" y="116009"/>
                </a:lnTo>
                <a:lnTo>
                  <a:pt x="24900" y="109033"/>
                </a:lnTo>
                <a:lnTo>
                  <a:pt x="25539" y="102398"/>
                </a:lnTo>
                <a:lnTo>
                  <a:pt x="26958" y="95991"/>
                </a:lnTo>
                <a:lnTo>
                  <a:pt x="28897" y="89734"/>
                </a:lnTo>
                <a:lnTo>
                  <a:pt x="31184" y="83579"/>
                </a:lnTo>
                <a:lnTo>
                  <a:pt x="34694" y="77492"/>
                </a:lnTo>
                <a:lnTo>
                  <a:pt x="39021" y="71449"/>
                </a:lnTo>
                <a:lnTo>
                  <a:pt x="43892" y="65436"/>
                </a:lnTo>
                <a:lnTo>
                  <a:pt x="48133" y="59443"/>
                </a:lnTo>
                <a:lnTo>
                  <a:pt x="51954" y="53463"/>
                </a:lnTo>
                <a:lnTo>
                  <a:pt x="55494" y="47492"/>
                </a:lnTo>
                <a:lnTo>
                  <a:pt x="59841" y="41527"/>
                </a:lnTo>
                <a:lnTo>
                  <a:pt x="64725" y="35566"/>
                </a:lnTo>
                <a:lnTo>
                  <a:pt x="74456" y="24643"/>
                </a:lnTo>
                <a:lnTo>
                  <a:pt x="82092" y="16481"/>
                </a:lnTo>
                <a:lnTo>
                  <a:pt x="86512" y="12916"/>
                </a:lnTo>
                <a:lnTo>
                  <a:pt x="91445" y="9547"/>
                </a:lnTo>
                <a:lnTo>
                  <a:pt x="96721" y="6308"/>
                </a:lnTo>
                <a:lnTo>
                  <a:pt x="101231" y="4149"/>
                </a:lnTo>
                <a:lnTo>
                  <a:pt x="105231" y="2710"/>
                </a:lnTo>
                <a:lnTo>
                  <a:pt x="108891" y="1751"/>
                </a:lnTo>
                <a:lnTo>
                  <a:pt x="113317" y="1111"/>
                </a:lnTo>
                <a:lnTo>
                  <a:pt x="118255" y="684"/>
                </a:lnTo>
                <a:lnTo>
                  <a:pt x="130962" y="0"/>
                </a:lnTo>
                <a:lnTo>
                  <a:pt x="133991" y="936"/>
                </a:lnTo>
                <a:lnTo>
                  <a:pt x="137997" y="2552"/>
                </a:lnTo>
                <a:lnTo>
                  <a:pt x="142654" y="4622"/>
                </a:lnTo>
                <a:lnTo>
                  <a:pt x="146752" y="6994"/>
                </a:lnTo>
                <a:lnTo>
                  <a:pt x="150478" y="9567"/>
                </a:lnTo>
                <a:lnTo>
                  <a:pt x="153954" y="12275"/>
                </a:lnTo>
                <a:lnTo>
                  <a:pt x="157266" y="15072"/>
                </a:lnTo>
                <a:lnTo>
                  <a:pt x="160466" y="17930"/>
                </a:lnTo>
                <a:lnTo>
                  <a:pt x="163593" y="20827"/>
                </a:lnTo>
                <a:lnTo>
                  <a:pt x="177486" y="34385"/>
                </a:lnTo>
                <a:lnTo>
                  <a:pt x="183175" y="42639"/>
                </a:lnTo>
                <a:lnTo>
                  <a:pt x="186697" y="50607"/>
                </a:lnTo>
                <a:lnTo>
                  <a:pt x="191573" y="60763"/>
                </a:lnTo>
                <a:lnTo>
                  <a:pt x="193271" y="66249"/>
                </a:lnTo>
                <a:lnTo>
                  <a:pt x="194402" y="71891"/>
                </a:lnTo>
                <a:lnTo>
                  <a:pt x="195157" y="77637"/>
                </a:lnTo>
                <a:lnTo>
                  <a:pt x="195660" y="83452"/>
                </a:lnTo>
                <a:lnTo>
                  <a:pt x="195995" y="89313"/>
                </a:lnTo>
                <a:lnTo>
                  <a:pt x="196219" y="95204"/>
                </a:lnTo>
                <a:lnTo>
                  <a:pt x="195375" y="101117"/>
                </a:lnTo>
                <a:lnTo>
                  <a:pt x="193818" y="107042"/>
                </a:lnTo>
                <a:lnTo>
                  <a:pt x="191788" y="112977"/>
                </a:lnTo>
                <a:lnTo>
                  <a:pt x="188448" y="117926"/>
                </a:lnTo>
                <a:lnTo>
                  <a:pt x="184234" y="122217"/>
                </a:lnTo>
                <a:lnTo>
                  <a:pt x="179439" y="126071"/>
                </a:lnTo>
                <a:lnTo>
                  <a:pt x="174255" y="129631"/>
                </a:lnTo>
                <a:lnTo>
                  <a:pt x="168813" y="132998"/>
                </a:lnTo>
                <a:lnTo>
                  <a:pt x="163198" y="136234"/>
                </a:lnTo>
                <a:lnTo>
                  <a:pt x="158462" y="139384"/>
                </a:lnTo>
                <a:lnTo>
                  <a:pt x="154311" y="142476"/>
                </a:lnTo>
                <a:lnTo>
                  <a:pt x="150550" y="145529"/>
                </a:lnTo>
                <a:lnTo>
                  <a:pt x="146057" y="147565"/>
                </a:lnTo>
                <a:lnTo>
                  <a:pt x="141075" y="148922"/>
                </a:lnTo>
                <a:lnTo>
                  <a:pt x="135767" y="149826"/>
                </a:lnTo>
                <a:lnTo>
                  <a:pt x="130241" y="150430"/>
                </a:lnTo>
                <a:lnTo>
                  <a:pt x="124571" y="150832"/>
                </a:lnTo>
                <a:lnTo>
                  <a:pt x="110689" y="151477"/>
                </a:lnTo>
                <a:lnTo>
                  <a:pt x="94666" y="151605"/>
                </a:lnTo>
                <a:lnTo>
                  <a:pt x="87432" y="151622"/>
                </a:lnTo>
                <a:lnTo>
                  <a:pt x="84113" y="150635"/>
                </a:lnTo>
                <a:lnTo>
                  <a:pt x="80906" y="148984"/>
                </a:lnTo>
                <a:lnTo>
                  <a:pt x="73369" y="143946"/>
                </a:lnTo>
                <a:lnTo>
                  <a:pt x="69690" y="143257"/>
                </a:lnTo>
                <a:lnTo>
                  <a:pt x="62574" y="1427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404"/>
          <p:cNvSpPr/>
          <p:nvPr/>
        </p:nvSpPr>
        <p:spPr>
          <a:xfrm>
            <a:off x="1264514" y="1321594"/>
            <a:ext cx="187581" cy="348259"/>
          </a:xfrm>
          <a:custGeom>
            <a:avLst/>
            <a:gdLst/>
            <a:ahLst/>
            <a:cxnLst/>
            <a:rect l="0" t="0" r="0" b="0"/>
            <a:pathLst>
              <a:path w="187581" h="348259">
                <a:moveTo>
                  <a:pt x="26709" y="0"/>
                </a:moveTo>
                <a:lnTo>
                  <a:pt x="26709" y="4740"/>
                </a:lnTo>
                <a:lnTo>
                  <a:pt x="25716" y="7129"/>
                </a:lnTo>
                <a:lnTo>
                  <a:pt x="20566" y="14239"/>
                </a:lnTo>
                <a:lnTo>
                  <a:pt x="19012" y="16250"/>
                </a:lnTo>
                <a:lnTo>
                  <a:pt x="18138" y="26863"/>
                </a:lnTo>
                <a:lnTo>
                  <a:pt x="15284" y="37074"/>
                </a:lnTo>
                <a:lnTo>
                  <a:pt x="13133" y="42575"/>
                </a:lnTo>
                <a:lnTo>
                  <a:pt x="11699" y="49219"/>
                </a:lnTo>
                <a:lnTo>
                  <a:pt x="10742" y="56625"/>
                </a:lnTo>
                <a:lnTo>
                  <a:pt x="10105" y="64539"/>
                </a:lnTo>
                <a:lnTo>
                  <a:pt x="9680" y="72792"/>
                </a:lnTo>
                <a:lnTo>
                  <a:pt x="9208" y="89898"/>
                </a:lnTo>
                <a:lnTo>
                  <a:pt x="8942" y="116264"/>
                </a:lnTo>
                <a:lnTo>
                  <a:pt x="9898" y="125134"/>
                </a:lnTo>
                <a:lnTo>
                  <a:pt x="11529" y="134024"/>
                </a:lnTo>
                <a:lnTo>
                  <a:pt x="13609" y="142927"/>
                </a:lnTo>
                <a:lnTo>
                  <a:pt x="14003" y="151840"/>
                </a:lnTo>
                <a:lnTo>
                  <a:pt x="13272" y="160757"/>
                </a:lnTo>
                <a:lnTo>
                  <a:pt x="11791" y="169679"/>
                </a:lnTo>
                <a:lnTo>
                  <a:pt x="10804" y="178604"/>
                </a:lnTo>
                <a:lnTo>
                  <a:pt x="10146" y="187530"/>
                </a:lnTo>
                <a:lnTo>
                  <a:pt x="9415" y="204393"/>
                </a:lnTo>
                <a:lnTo>
                  <a:pt x="9090" y="218503"/>
                </a:lnTo>
                <a:lnTo>
                  <a:pt x="8837" y="285307"/>
                </a:lnTo>
                <a:lnTo>
                  <a:pt x="6184" y="295806"/>
                </a:lnTo>
                <a:lnTo>
                  <a:pt x="2688" y="306094"/>
                </a:lnTo>
                <a:lnTo>
                  <a:pt x="1134" y="313974"/>
                </a:lnTo>
                <a:lnTo>
                  <a:pt x="259" y="323988"/>
                </a:lnTo>
                <a:lnTo>
                  <a:pt x="0" y="328499"/>
                </a:lnTo>
                <a:lnTo>
                  <a:pt x="957" y="328140"/>
                </a:lnTo>
                <a:lnTo>
                  <a:pt x="6056" y="323886"/>
                </a:lnTo>
                <a:lnTo>
                  <a:pt x="7597" y="322543"/>
                </a:lnTo>
                <a:lnTo>
                  <a:pt x="8008" y="321193"/>
                </a:lnTo>
                <a:lnTo>
                  <a:pt x="8465" y="317046"/>
                </a:lnTo>
                <a:lnTo>
                  <a:pt x="7593" y="314552"/>
                </a:lnTo>
                <a:lnTo>
                  <a:pt x="3976" y="309134"/>
                </a:lnTo>
                <a:lnTo>
                  <a:pt x="3608" y="305308"/>
                </a:lnTo>
                <a:lnTo>
                  <a:pt x="5847" y="295765"/>
                </a:lnTo>
                <a:lnTo>
                  <a:pt x="7504" y="284909"/>
                </a:lnTo>
                <a:lnTo>
                  <a:pt x="8241" y="274462"/>
                </a:lnTo>
                <a:lnTo>
                  <a:pt x="8568" y="266512"/>
                </a:lnTo>
                <a:lnTo>
                  <a:pt x="9649" y="263002"/>
                </a:lnTo>
                <a:lnTo>
                  <a:pt x="14922" y="252331"/>
                </a:lnTo>
                <a:lnTo>
                  <a:pt x="16504" y="242454"/>
                </a:lnTo>
                <a:lnTo>
                  <a:pt x="19856" y="234096"/>
                </a:lnTo>
                <a:lnTo>
                  <a:pt x="22140" y="230478"/>
                </a:lnTo>
                <a:lnTo>
                  <a:pt x="25650" y="227074"/>
                </a:lnTo>
                <a:lnTo>
                  <a:pt x="29976" y="223812"/>
                </a:lnTo>
                <a:lnTo>
                  <a:pt x="34846" y="220645"/>
                </a:lnTo>
                <a:lnTo>
                  <a:pt x="39087" y="217542"/>
                </a:lnTo>
                <a:lnTo>
                  <a:pt x="42907" y="214481"/>
                </a:lnTo>
                <a:lnTo>
                  <a:pt x="46447" y="211448"/>
                </a:lnTo>
                <a:lnTo>
                  <a:pt x="49800" y="208434"/>
                </a:lnTo>
                <a:lnTo>
                  <a:pt x="56175" y="202439"/>
                </a:lnTo>
                <a:lnTo>
                  <a:pt x="60259" y="199451"/>
                </a:lnTo>
                <a:lnTo>
                  <a:pt x="64968" y="196468"/>
                </a:lnTo>
                <a:lnTo>
                  <a:pt x="70094" y="193486"/>
                </a:lnTo>
                <a:lnTo>
                  <a:pt x="75498" y="190506"/>
                </a:lnTo>
                <a:lnTo>
                  <a:pt x="86799" y="184549"/>
                </a:lnTo>
                <a:lnTo>
                  <a:pt x="91601" y="182564"/>
                </a:lnTo>
                <a:lnTo>
                  <a:pt x="95795" y="181241"/>
                </a:lnTo>
                <a:lnTo>
                  <a:pt x="99585" y="180358"/>
                </a:lnTo>
                <a:lnTo>
                  <a:pt x="104098" y="179770"/>
                </a:lnTo>
                <a:lnTo>
                  <a:pt x="109093" y="179378"/>
                </a:lnTo>
                <a:lnTo>
                  <a:pt x="118947" y="178942"/>
                </a:lnTo>
                <a:lnTo>
                  <a:pt x="130079" y="178697"/>
                </a:lnTo>
                <a:lnTo>
                  <a:pt x="136552" y="178639"/>
                </a:lnTo>
                <a:lnTo>
                  <a:pt x="139668" y="179616"/>
                </a:lnTo>
                <a:lnTo>
                  <a:pt x="142739" y="181260"/>
                </a:lnTo>
                <a:lnTo>
                  <a:pt x="145780" y="183347"/>
                </a:lnTo>
                <a:lnTo>
                  <a:pt x="148800" y="185732"/>
                </a:lnTo>
                <a:lnTo>
                  <a:pt x="151807" y="188313"/>
                </a:lnTo>
                <a:lnTo>
                  <a:pt x="154805" y="191026"/>
                </a:lnTo>
                <a:lnTo>
                  <a:pt x="158790" y="192835"/>
                </a:lnTo>
                <a:lnTo>
                  <a:pt x="163433" y="194041"/>
                </a:lnTo>
                <a:lnTo>
                  <a:pt x="168515" y="194845"/>
                </a:lnTo>
                <a:lnTo>
                  <a:pt x="171903" y="196373"/>
                </a:lnTo>
                <a:lnTo>
                  <a:pt x="174162" y="198384"/>
                </a:lnTo>
                <a:lnTo>
                  <a:pt x="179990" y="208601"/>
                </a:lnTo>
                <a:lnTo>
                  <a:pt x="184228" y="217727"/>
                </a:lnTo>
                <a:lnTo>
                  <a:pt x="186112" y="225090"/>
                </a:lnTo>
                <a:lnTo>
                  <a:pt x="186949" y="234316"/>
                </a:lnTo>
                <a:lnTo>
                  <a:pt x="187321" y="245031"/>
                </a:lnTo>
                <a:lnTo>
                  <a:pt x="187560" y="268078"/>
                </a:lnTo>
                <a:lnTo>
                  <a:pt x="187580" y="273969"/>
                </a:lnTo>
                <a:lnTo>
                  <a:pt x="186600" y="279880"/>
                </a:lnTo>
                <a:lnTo>
                  <a:pt x="184953" y="285805"/>
                </a:lnTo>
                <a:lnTo>
                  <a:pt x="180474" y="296688"/>
                </a:lnTo>
                <a:lnTo>
                  <a:pt x="175173" y="304833"/>
                </a:lnTo>
                <a:lnTo>
                  <a:pt x="172155" y="311760"/>
                </a:lnTo>
                <a:lnTo>
                  <a:pt x="170813" y="319138"/>
                </a:lnTo>
                <a:lnTo>
                  <a:pt x="170217" y="329032"/>
                </a:lnTo>
                <a:lnTo>
                  <a:pt x="169834" y="338286"/>
                </a:lnTo>
                <a:lnTo>
                  <a:pt x="169740" y="3482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533841" y="1580554"/>
            <a:ext cx="51971" cy="44607"/>
          </a:xfrm>
          <a:custGeom>
            <a:avLst/>
            <a:gdLst/>
            <a:ahLst/>
            <a:cxnLst/>
            <a:rect l="0" t="0" r="0" b="0"/>
            <a:pathLst>
              <a:path w="51971" h="44607">
                <a:moveTo>
                  <a:pt x="43444" y="0"/>
                </a:moveTo>
                <a:lnTo>
                  <a:pt x="26811" y="0"/>
                </a:lnTo>
                <a:lnTo>
                  <a:pt x="26396" y="993"/>
                </a:lnTo>
                <a:lnTo>
                  <a:pt x="26119" y="2646"/>
                </a:lnTo>
                <a:lnTo>
                  <a:pt x="25934" y="4741"/>
                </a:lnTo>
                <a:lnTo>
                  <a:pt x="24818" y="6137"/>
                </a:lnTo>
                <a:lnTo>
                  <a:pt x="23081" y="7068"/>
                </a:lnTo>
                <a:lnTo>
                  <a:pt x="20929" y="7689"/>
                </a:lnTo>
                <a:lnTo>
                  <a:pt x="19495" y="9095"/>
                </a:lnTo>
                <a:lnTo>
                  <a:pt x="18538" y="11024"/>
                </a:lnTo>
                <a:lnTo>
                  <a:pt x="17901" y="13303"/>
                </a:lnTo>
                <a:lnTo>
                  <a:pt x="16483" y="15814"/>
                </a:lnTo>
                <a:lnTo>
                  <a:pt x="14544" y="18480"/>
                </a:lnTo>
                <a:lnTo>
                  <a:pt x="9041" y="25148"/>
                </a:lnTo>
                <a:lnTo>
                  <a:pt x="8589" y="26688"/>
                </a:lnTo>
                <a:lnTo>
                  <a:pt x="8288" y="28706"/>
                </a:lnTo>
                <a:lnTo>
                  <a:pt x="8088" y="31044"/>
                </a:lnTo>
                <a:lnTo>
                  <a:pt x="7954" y="33594"/>
                </a:lnTo>
                <a:lnTo>
                  <a:pt x="7806" y="39074"/>
                </a:lnTo>
                <a:lnTo>
                  <a:pt x="6772" y="40933"/>
                </a:lnTo>
                <a:lnTo>
                  <a:pt x="5091" y="42171"/>
                </a:lnTo>
                <a:lnTo>
                  <a:pt x="0" y="44160"/>
                </a:lnTo>
                <a:lnTo>
                  <a:pt x="576" y="44323"/>
                </a:lnTo>
                <a:lnTo>
                  <a:pt x="1953" y="44432"/>
                </a:lnTo>
                <a:lnTo>
                  <a:pt x="3864" y="44504"/>
                </a:lnTo>
                <a:lnTo>
                  <a:pt x="11300" y="44606"/>
                </a:lnTo>
                <a:lnTo>
                  <a:pt x="14068" y="43628"/>
                </a:lnTo>
                <a:lnTo>
                  <a:pt x="16907" y="41984"/>
                </a:lnTo>
                <a:lnTo>
                  <a:pt x="19793" y="39896"/>
                </a:lnTo>
                <a:lnTo>
                  <a:pt x="22711" y="37511"/>
                </a:lnTo>
                <a:lnTo>
                  <a:pt x="25649" y="34930"/>
                </a:lnTo>
                <a:lnTo>
                  <a:pt x="28601" y="32216"/>
                </a:lnTo>
                <a:lnTo>
                  <a:pt x="31562" y="30407"/>
                </a:lnTo>
                <a:lnTo>
                  <a:pt x="34530" y="29201"/>
                </a:lnTo>
                <a:lnTo>
                  <a:pt x="37501" y="28398"/>
                </a:lnTo>
                <a:lnTo>
                  <a:pt x="39482" y="26869"/>
                </a:lnTo>
                <a:lnTo>
                  <a:pt x="40803" y="24858"/>
                </a:lnTo>
                <a:lnTo>
                  <a:pt x="41683" y="22526"/>
                </a:lnTo>
                <a:lnTo>
                  <a:pt x="43264" y="20970"/>
                </a:lnTo>
                <a:lnTo>
                  <a:pt x="45310" y="19934"/>
                </a:lnTo>
                <a:lnTo>
                  <a:pt x="47668" y="19242"/>
                </a:lnTo>
                <a:lnTo>
                  <a:pt x="49240" y="17789"/>
                </a:lnTo>
                <a:lnTo>
                  <a:pt x="50288" y="15829"/>
                </a:lnTo>
                <a:lnTo>
                  <a:pt x="51970" y="10293"/>
                </a:lnTo>
                <a:lnTo>
                  <a:pt x="51114" y="8846"/>
                </a:lnTo>
                <a:lnTo>
                  <a:pt x="49551" y="6890"/>
                </a:lnTo>
                <a:lnTo>
                  <a:pt x="43802" y="404"/>
                </a:lnTo>
                <a:lnTo>
                  <a:pt x="42689" y="269"/>
                </a:lnTo>
                <a:lnTo>
                  <a:pt x="40954" y="180"/>
                </a:lnTo>
                <a:lnTo>
                  <a:pt x="38805" y="120"/>
                </a:lnTo>
                <a:lnTo>
                  <a:pt x="38365" y="80"/>
                </a:lnTo>
                <a:lnTo>
                  <a:pt x="39065" y="54"/>
                </a:lnTo>
                <a:lnTo>
                  <a:pt x="45708" y="5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406"/>
          <p:cNvSpPr/>
          <p:nvPr/>
        </p:nvSpPr>
        <p:spPr>
          <a:xfrm>
            <a:off x="1586260" y="1375281"/>
            <a:ext cx="39721" cy="58585"/>
          </a:xfrm>
          <a:custGeom>
            <a:avLst/>
            <a:gdLst/>
            <a:ahLst/>
            <a:cxnLst/>
            <a:rect l="0" t="0" r="0" b="0"/>
            <a:pathLst>
              <a:path w="39721" h="58585">
                <a:moveTo>
                  <a:pt x="35722" y="8820"/>
                </a:moveTo>
                <a:lnTo>
                  <a:pt x="35722" y="4080"/>
                </a:lnTo>
                <a:lnTo>
                  <a:pt x="34729" y="2684"/>
                </a:lnTo>
                <a:lnTo>
                  <a:pt x="33074" y="1753"/>
                </a:lnTo>
                <a:lnTo>
                  <a:pt x="27151" y="0"/>
                </a:lnTo>
                <a:lnTo>
                  <a:pt x="26035" y="956"/>
                </a:lnTo>
                <a:lnTo>
                  <a:pt x="24298" y="2585"/>
                </a:lnTo>
                <a:lnTo>
                  <a:pt x="22146" y="4663"/>
                </a:lnTo>
                <a:lnTo>
                  <a:pt x="20712" y="7041"/>
                </a:lnTo>
                <a:lnTo>
                  <a:pt x="19756" y="9619"/>
                </a:lnTo>
                <a:lnTo>
                  <a:pt x="18221" y="16144"/>
                </a:lnTo>
                <a:lnTo>
                  <a:pt x="17102" y="18664"/>
                </a:lnTo>
                <a:lnTo>
                  <a:pt x="10180" y="32986"/>
                </a:lnTo>
                <a:lnTo>
                  <a:pt x="8761" y="34853"/>
                </a:lnTo>
                <a:lnTo>
                  <a:pt x="6823" y="37089"/>
                </a:lnTo>
                <a:lnTo>
                  <a:pt x="4536" y="39573"/>
                </a:lnTo>
                <a:lnTo>
                  <a:pt x="3013" y="42220"/>
                </a:lnTo>
                <a:lnTo>
                  <a:pt x="1997" y="44978"/>
                </a:lnTo>
                <a:lnTo>
                  <a:pt x="0" y="53322"/>
                </a:lnTo>
                <a:lnTo>
                  <a:pt x="981" y="54363"/>
                </a:lnTo>
                <a:lnTo>
                  <a:pt x="4721" y="58166"/>
                </a:lnTo>
                <a:lnTo>
                  <a:pt x="6115" y="58584"/>
                </a:lnTo>
                <a:lnTo>
                  <a:pt x="7045" y="57872"/>
                </a:lnTo>
                <a:lnTo>
                  <a:pt x="7665" y="56404"/>
                </a:lnTo>
                <a:lnTo>
                  <a:pt x="9071" y="54433"/>
                </a:lnTo>
                <a:lnTo>
                  <a:pt x="11002" y="52128"/>
                </a:lnTo>
                <a:lnTo>
                  <a:pt x="13282" y="49598"/>
                </a:lnTo>
                <a:lnTo>
                  <a:pt x="15796" y="47912"/>
                </a:lnTo>
                <a:lnTo>
                  <a:pt x="18465" y="46788"/>
                </a:lnTo>
                <a:lnTo>
                  <a:pt x="21238" y="46038"/>
                </a:lnTo>
                <a:lnTo>
                  <a:pt x="24079" y="44546"/>
                </a:lnTo>
                <a:lnTo>
                  <a:pt x="26967" y="42559"/>
                </a:lnTo>
                <a:lnTo>
                  <a:pt x="29886" y="40243"/>
                </a:lnTo>
                <a:lnTo>
                  <a:pt x="32825" y="37706"/>
                </a:lnTo>
                <a:lnTo>
                  <a:pt x="35777" y="35023"/>
                </a:lnTo>
                <a:lnTo>
                  <a:pt x="38739" y="32242"/>
                </a:lnTo>
                <a:lnTo>
                  <a:pt x="39720" y="30388"/>
                </a:lnTo>
                <a:lnTo>
                  <a:pt x="39381" y="29152"/>
                </a:lnTo>
                <a:lnTo>
                  <a:pt x="38161" y="28328"/>
                </a:lnTo>
                <a:lnTo>
                  <a:pt x="37348" y="26786"/>
                </a:lnTo>
                <a:lnTo>
                  <a:pt x="36807" y="24766"/>
                </a:lnTo>
                <a:lnTo>
                  <a:pt x="35741" y="17872"/>
                </a:lnTo>
                <a:lnTo>
                  <a:pt x="34742" y="17831"/>
                </a:lnTo>
                <a:lnTo>
                  <a:pt x="26619" y="17757"/>
                </a:lnTo>
                <a:lnTo>
                  <a:pt x="22406" y="17753"/>
                </a:lnTo>
                <a:lnTo>
                  <a:pt x="20885" y="18744"/>
                </a:lnTo>
                <a:lnTo>
                  <a:pt x="19872" y="20397"/>
                </a:lnTo>
                <a:lnTo>
                  <a:pt x="19196" y="22492"/>
                </a:lnTo>
                <a:lnTo>
                  <a:pt x="17752" y="24880"/>
                </a:lnTo>
                <a:lnTo>
                  <a:pt x="15796" y="27464"/>
                </a:lnTo>
                <a:lnTo>
                  <a:pt x="8904" y="35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407"/>
          <p:cNvSpPr/>
          <p:nvPr/>
        </p:nvSpPr>
        <p:spPr>
          <a:xfrm>
            <a:off x="1881350" y="1223370"/>
            <a:ext cx="330637" cy="375045"/>
          </a:xfrm>
          <a:custGeom>
            <a:avLst/>
            <a:gdLst/>
            <a:ahLst/>
            <a:cxnLst/>
            <a:rect l="0" t="0" r="0" b="0"/>
            <a:pathLst>
              <a:path w="330637" h="375045">
                <a:moveTo>
                  <a:pt x="62452" y="26786"/>
                </a:moveTo>
                <a:lnTo>
                  <a:pt x="53881" y="26786"/>
                </a:lnTo>
                <a:lnTo>
                  <a:pt x="58368" y="26786"/>
                </a:lnTo>
                <a:lnTo>
                  <a:pt x="59729" y="25794"/>
                </a:lnTo>
                <a:lnTo>
                  <a:pt x="60637" y="24140"/>
                </a:lnTo>
                <a:lnTo>
                  <a:pt x="61242" y="22046"/>
                </a:lnTo>
                <a:lnTo>
                  <a:pt x="62639" y="20649"/>
                </a:lnTo>
                <a:lnTo>
                  <a:pt x="64563" y="19718"/>
                </a:lnTo>
                <a:lnTo>
                  <a:pt x="66840" y="19098"/>
                </a:lnTo>
                <a:lnTo>
                  <a:pt x="72017" y="15762"/>
                </a:lnTo>
                <a:lnTo>
                  <a:pt x="74789" y="13484"/>
                </a:lnTo>
                <a:lnTo>
                  <a:pt x="77629" y="11965"/>
                </a:lnTo>
                <a:lnTo>
                  <a:pt x="87367" y="8835"/>
                </a:lnTo>
                <a:lnTo>
                  <a:pt x="97033" y="4586"/>
                </a:lnTo>
                <a:lnTo>
                  <a:pt x="105302" y="2037"/>
                </a:lnTo>
                <a:lnTo>
                  <a:pt x="113282" y="904"/>
                </a:lnTo>
                <a:lnTo>
                  <a:pt x="123450" y="400"/>
                </a:lnTo>
                <a:lnTo>
                  <a:pt x="135597" y="116"/>
                </a:lnTo>
                <a:lnTo>
                  <a:pt x="184745" y="0"/>
                </a:lnTo>
                <a:lnTo>
                  <a:pt x="189671" y="991"/>
                </a:lnTo>
                <a:lnTo>
                  <a:pt x="197794" y="4739"/>
                </a:lnTo>
                <a:lnTo>
                  <a:pt x="207363" y="7065"/>
                </a:lnTo>
                <a:lnTo>
                  <a:pt x="212697" y="7686"/>
                </a:lnTo>
                <a:lnTo>
                  <a:pt x="218239" y="9092"/>
                </a:lnTo>
                <a:lnTo>
                  <a:pt x="223920" y="11021"/>
                </a:lnTo>
                <a:lnTo>
                  <a:pt x="229694" y="13300"/>
                </a:lnTo>
                <a:lnTo>
                  <a:pt x="234536" y="16803"/>
                </a:lnTo>
                <a:lnTo>
                  <a:pt x="242566" y="25987"/>
                </a:lnTo>
                <a:lnTo>
                  <a:pt x="252670" y="37574"/>
                </a:lnTo>
                <a:lnTo>
                  <a:pt x="261955" y="47291"/>
                </a:lnTo>
                <a:lnTo>
                  <a:pt x="263990" y="51370"/>
                </a:lnTo>
                <a:lnTo>
                  <a:pt x="267847" y="66592"/>
                </a:lnTo>
                <a:lnTo>
                  <a:pt x="272270" y="77881"/>
                </a:lnTo>
                <a:lnTo>
                  <a:pt x="274897" y="89513"/>
                </a:lnTo>
                <a:lnTo>
                  <a:pt x="275598" y="95393"/>
                </a:lnTo>
                <a:lnTo>
                  <a:pt x="276065" y="101298"/>
                </a:lnTo>
                <a:lnTo>
                  <a:pt x="276376" y="107218"/>
                </a:lnTo>
                <a:lnTo>
                  <a:pt x="276723" y="119088"/>
                </a:lnTo>
                <a:lnTo>
                  <a:pt x="276983" y="153665"/>
                </a:lnTo>
                <a:lnTo>
                  <a:pt x="276988" y="158997"/>
                </a:lnTo>
                <a:lnTo>
                  <a:pt x="275999" y="165529"/>
                </a:lnTo>
                <a:lnTo>
                  <a:pt x="274346" y="172859"/>
                </a:lnTo>
                <a:lnTo>
                  <a:pt x="272251" y="180723"/>
                </a:lnTo>
                <a:lnTo>
                  <a:pt x="269860" y="187950"/>
                </a:lnTo>
                <a:lnTo>
                  <a:pt x="267274" y="194752"/>
                </a:lnTo>
                <a:lnTo>
                  <a:pt x="264556" y="201271"/>
                </a:lnTo>
                <a:lnTo>
                  <a:pt x="261751" y="207602"/>
                </a:lnTo>
                <a:lnTo>
                  <a:pt x="255985" y="219927"/>
                </a:lnTo>
                <a:lnTo>
                  <a:pt x="252064" y="225992"/>
                </a:lnTo>
                <a:lnTo>
                  <a:pt x="247463" y="232020"/>
                </a:lnTo>
                <a:lnTo>
                  <a:pt x="242410" y="238023"/>
                </a:lnTo>
                <a:lnTo>
                  <a:pt x="238047" y="244009"/>
                </a:lnTo>
                <a:lnTo>
                  <a:pt x="234146" y="249984"/>
                </a:lnTo>
                <a:lnTo>
                  <a:pt x="230551" y="255952"/>
                </a:lnTo>
                <a:lnTo>
                  <a:pt x="226169" y="261915"/>
                </a:lnTo>
                <a:lnTo>
                  <a:pt x="221260" y="267875"/>
                </a:lnTo>
                <a:lnTo>
                  <a:pt x="216001" y="273832"/>
                </a:lnTo>
                <a:lnTo>
                  <a:pt x="210509" y="278796"/>
                </a:lnTo>
                <a:lnTo>
                  <a:pt x="204861" y="283098"/>
                </a:lnTo>
                <a:lnTo>
                  <a:pt x="199109" y="286957"/>
                </a:lnTo>
                <a:lnTo>
                  <a:pt x="193288" y="291515"/>
                </a:lnTo>
                <a:lnTo>
                  <a:pt x="187420" y="296538"/>
                </a:lnTo>
                <a:lnTo>
                  <a:pt x="181522" y="301870"/>
                </a:lnTo>
                <a:lnTo>
                  <a:pt x="175604" y="306418"/>
                </a:lnTo>
                <a:lnTo>
                  <a:pt x="169671" y="310442"/>
                </a:lnTo>
                <a:lnTo>
                  <a:pt x="163730" y="314116"/>
                </a:lnTo>
                <a:lnTo>
                  <a:pt x="157782" y="317558"/>
                </a:lnTo>
                <a:lnTo>
                  <a:pt x="145877" y="324029"/>
                </a:lnTo>
                <a:lnTo>
                  <a:pt x="122047" y="336267"/>
                </a:lnTo>
                <a:lnTo>
                  <a:pt x="92250" y="351221"/>
                </a:lnTo>
                <a:lnTo>
                  <a:pt x="86291" y="353209"/>
                </a:lnTo>
                <a:lnTo>
                  <a:pt x="80331" y="354534"/>
                </a:lnTo>
                <a:lnTo>
                  <a:pt x="74372" y="355417"/>
                </a:lnTo>
                <a:lnTo>
                  <a:pt x="68412" y="356999"/>
                </a:lnTo>
                <a:lnTo>
                  <a:pt x="62452" y="359045"/>
                </a:lnTo>
                <a:lnTo>
                  <a:pt x="56493" y="361401"/>
                </a:lnTo>
                <a:lnTo>
                  <a:pt x="50533" y="362972"/>
                </a:lnTo>
                <a:lnTo>
                  <a:pt x="44574" y="364020"/>
                </a:lnTo>
                <a:lnTo>
                  <a:pt x="38614" y="364718"/>
                </a:lnTo>
                <a:lnTo>
                  <a:pt x="29343" y="365494"/>
                </a:lnTo>
                <a:lnTo>
                  <a:pt x="25481" y="365701"/>
                </a:lnTo>
                <a:lnTo>
                  <a:pt x="21912" y="364846"/>
                </a:lnTo>
                <a:lnTo>
                  <a:pt x="11697" y="358992"/>
                </a:lnTo>
                <a:lnTo>
                  <a:pt x="10737" y="358389"/>
                </a:lnTo>
                <a:lnTo>
                  <a:pt x="7021" y="357720"/>
                </a:lnTo>
                <a:lnTo>
                  <a:pt x="4639" y="357542"/>
                </a:lnTo>
                <a:lnTo>
                  <a:pt x="3052" y="356430"/>
                </a:lnTo>
                <a:lnTo>
                  <a:pt x="1993" y="354698"/>
                </a:lnTo>
                <a:lnTo>
                  <a:pt x="817" y="350126"/>
                </a:lnTo>
                <a:lnTo>
                  <a:pt x="62" y="339107"/>
                </a:lnTo>
                <a:lnTo>
                  <a:pt x="0" y="336203"/>
                </a:lnTo>
                <a:lnTo>
                  <a:pt x="952" y="333275"/>
                </a:lnTo>
                <a:lnTo>
                  <a:pt x="7584" y="323217"/>
                </a:lnTo>
                <a:lnTo>
                  <a:pt x="8268" y="319598"/>
                </a:lnTo>
                <a:lnTo>
                  <a:pt x="8451" y="317244"/>
                </a:lnTo>
                <a:lnTo>
                  <a:pt x="9566" y="314683"/>
                </a:lnTo>
                <a:lnTo>
                  <a:pt x="13453" y="309191"/>
                </a:lnTo>
                <a:lnTo>
                  <a:pt x="21141" y="303443"/>
                </a:lnTo>
                <a:lnTo>
                  <a:pt x="30186" y="298573"/>
                </a:lnTo>
                <a:lnTo>
                  <a:pt x="37517" y="296408"/>
                </a:lnTo>
                <a:lnTo>
                  <a:pt x="46735" y="292800"/>
                </a:lnTo>
                <a:lnTo>
                  <a:pt x="51974" y="290449"/>
                </a:lnTo>
                <a:lnTo>
                  <a:pt x="57454" y="288882"/>
                </a:lnTo>
                <a:lnTo>
                  <a:pt x="63093" y="287837"/>
                </a:lnTo>
                <a:lnTo>
                  <a:pt x="68839" y="287140"/>
                </a:lnTo>
                <a:lnTo>
                  <a:pt x="74656" y="285684"/>
                </a:lnTo>
                <a:lnTo>
                  <a:pt x="80521" y="283720"/>
                </a:lnTo>
                <a:lnTo>
                  <a:pt x="86418" y="281419"/>
                </a:lnTo>
                <a:lnTo>
                  <a:pt x="92335" y="279886"/>
                </a:lnTo>
                <a:lnTo>
                  <a:pt x="98267" y="278863"/>
                </a:lnTo>
                <a:lnTo>
                  <a:pt x="104207" y="278181"/>
                </a:lnTo>
                <a:lnTo>
                  <a:pt x="109161" y="278719"/>
                </a:lnTo>
                <a:lnTo>
                  <a:pt x="113457" y="280069"/>
                </a:lnTo>
                <a:lnTo>
                  <a:pt x="117314" y="281962"/>
                </a:lnTo>
                <a:lnTo>
                  <a:pt x="126897" y="284065"/>
                </a:lnTo>
                <a:lnTo>
                  <a:pt x="132234" y="284626"/>
                </a:lnTo>
                <a:lnTo>
                  <a:pt x="136785" y="285991"/>
                </a:lnTo>
                <a:lnTo>
                  <a:pt x="144491" y="290155"/>
                </a:lnTo>
                <a:lnTo>
                  <a:pt x="151226" y="292667"/>
                </a:lnTo>
                <a:lnTo>
                  <a:pt x="158524" y="294776"/>
                </a:lnTo>
                <a:lnTo>
                  <a:pt x="168389" y="299020"/>
                </a:lnTo>
                <a:lnTo>
                  <a:pt x="176747" y="301568"/>
                </a:lnTo>
                <a:lnTo>
                  <a:pt x="184766" y="303693"/>
                </a:lnTo>
                <a:lnTo>
                  <a:pt x="194951" y="307944"/>
                </a:lnTo>
                <a:lnTo>
                  <a:pt x="206100" y="313141"/>
                </a:lnTo>
                <a:lnTo>
                  <a:pt x="211854" y="315916"/>
                </a:lnTo>
                <a:lnTo>
                  <a:pt x="220897" y="321645"/>
                </a:lnTo>
                <a:lnTo>
                  <a:pt x="224699" y="324562"/>
                </a:lnTo>
                <a:lnTo>
                  <a:pt x="229220" y="326507"/>
                </a:lnTo>
                <a:lnTo>
                  <a:pt x="239541" y="328667"/>
                </a:lnTo>
                <a:lnTo>
                  <a:pt x="248100" y="332273"/>
                </a:lnTo>
                <a:lnTo>
                  <a:pt x="255216" y="337183"/>
                </a:lnTo>
                <a:lnTo>
                  <a:pt x="261690" y="342673"/>
                </a:lnTo>
                <a:lnTo>
                  <a:pt x="264806" y="344533"/>
                </a:lnTo>
                <a:lnTo>
                  <a:pt x="273939" y="348144"/>
                </a:lnTo>
                <a:lnTo>
                  <a:pt x="282935" y="354065"/>
                </a:lnTo>
                <a:lnTo>
                  <a:pt x="291891" y="357252"/>
                </a:lnTo>
                <a:lnTo>
                  <a:pt x="300836" y="364040"/>
                </a:lnTo>
                <a:lnTo>
                  <a:pt x="306797" y="369492"/>
                </a:lnTo>
                <a:lnTo>
                  <a:pt x="309777" y="371342"/>
                </a:lnTo>
                <a:lnTo>
                  <a:pt x="315736" y="373399"/>
                </a:lnTo>
                <a:lnTo>
                  <a:pt x="324676" y="374557"/>
                </a:lnTo>
                <a:lnTo>
                  <a:pt x="330636" y="3750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408"/>
          <p:cNvSpPr/>
          <p:nvPr/>
        </p:nvSpPr>
        <p:spPr>
          <a:xfrm>
            <a:off x="2310320" y="1321594"/>
            <a:ext cx="223487" cy="232172"/>
          </a:xfrm>
          <a:custGeom>
            <a:avLst/>
            <a:gdLst/>
            <a:ahLst/>
            <a:cxnLst/>
            <a:rect l="0" t="0" r="0" b="0"/>
            <a:pathLst>
              <a:path w="223487" h="232172">
                <a:moveTo>
                  <a:pt x="223486" y="0"/>
                </a:moveTo>
                <a:lnTo>
                  <a:pt x="162123" y="61296"/>
                </a:lnTo>
                <a:lnTo>
                  <a:pt x="157745" y="66661"/>
                </a:lnTo>
                <a:lnTo>
                  <a:pt x="153834" y="72222"/>
                </a:lnTo>
                <a:lnTo>
                  <a:pt x="150233" y="77913"/>
                </a:lnTo>
                <a:lnTo>
                  <a:pt x="145845" y="82700"/>
                </a:lnTo>
                <a:lnTo>
                  <a:pt x="140935" y="86883"/>
                </a:lnTo>
                <a:lnTo>
                  <a:pt x="135673" y="90664"/>
                </a:lnTo>
                <a:lnTo>
                  <a:pt x="131173" y="95169"/>
                </a:lnTo>
                <a:lnTo>
                  <a:pt x="127180" y="100157"/>
                </a:lnTo>
                <a:lnTo>
                  <a:pt x="123524" y="105466"/>
                </a:lnTo>
                <a:lnTo>
                  <a:pt x="120093" y="110991"/>
                </a:lnTo>
                <a:lnTo>
                  <a:pt x="116813" y="116657"/>
                </a:lnTo>
                <a:lnTo>
                  <a:pt x="113633" y="122420"/>
                </a:lnTo>
                <a:lnTo>
                  <a:pt x="109526" y="128246"/>
                </a:lnTo>
                <a:lnTo>
                  <a:pt x="104802" y="134114"/>
                </a:lnTo>
                <a:lnTo>
                  <a:pt x="99666" y="140011"/>
                </a:lnTo>
                <a:lnTo>
                  <a:pt x="91311" y="149209"/>
                </a:lnTo>
                <a:lnTo>
                  <a:pt x="83293" y="157596"/>
                </a:lnTo>
                <a:lnTo>
                  <a:pt x="51058" y="190087"/>
                </a:lnTo>
                <a:lnTo>
                  <a:pt x="46951" y="193201"/>
                </a:lnTo>
                <a:lnTo>
                  <a:pt x="42227" y="196269"/>
                </a:lnTo>
                <a:lnTo>
                  <a:pt x="37090" y="199307"/>
                </a:lnTo>
                <a:lnTo>
                  <a:pt x="32673" y="202324"/>
                </a:lnTo>
                <a:lnTo>
                  <a:pt x="28735" y="205328"/>
                </a:lnTo>
                <a:lnTo>
                  <a:pt x="25116" y="208323"/>
                </a:lnTo>
                <a:lnTo>
                  <a:pt x="18446" y="214296"/>
                </a:lnTo>
                <a:lnTo>
                  <a:pt x="15277" y="217278"/>
                </a:lnTo>
                <a:lnTo>
                  <a:pt x="12171" y="219266"/>
                </a:lnTo>
                <a:lnTo>
                  <a:pt x="6072" y="221475"/>
                </a:lnTo>
                <a:lnTo>
                  <a:pt x="4048" y="223056"/>
                </a:lnTo>
                <a:lnTo>
                  <a:pt x="2698" y="225102"/>
                </a:lnTo>
                <a:lnTo>
                  <a:pt x="0" y="232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409"/>
          <p:cNvSpPr/>
          <p:nvPr/>
        </p:nvSpPr>
        <p:spPr>
          <a:xfrm>
            <a:off x="2337138" y="1330523"/>
            <a:ext cx="205609" cy="214314"/>
          </a:xfrm>
          <a:custGeom>
            <a:avLst/>
            <a:gdLst/>
            <a:ahLst/>
            <a:cxnLst/>
            <a:rect l="0" t="0" r="0" b="0"/>
            <a:pathLst>
              <a:path w="205609" h="214314">
                <a:moveTo>
                  <a:pt x="0" y="0"/>
                </a:moveTo>
                <a:lnTo>
                  <a:pt x="0" y="4741"/>
                </a:lnTo>
                <a:lnTo>
                  <a:pt x="993" y="7129"/>
                </a:lnTo>
                <a:lnTo>
                  <a:pt x="4746" y="12429"/>
                </a:lnTo>
                <a:lnTo>
                  <a:pt x="6144" y="15232"/>
                </a:lnTo>
                <a:lnTo>
                  <a:pt x="7697" y="20991"/>
                </a:lnTo>
                <a:lnTo>
                  <a:pt x="11036" y="26858"/>
                </a:lnTo>
                <a:lnTo>
                  <a:pt x="15831" y="32773"/>
                </a:lnTo>
                <a:lnTo>
                  <a:pt x="21273" y="38709"/>
                </a:lnTo>
                <a:lnTo>
                  <a:pt x="24115" y="42674"/>
                </a:lnTo>
                <a:lnTo>
                  <a:pt x="27003" y="47301"/>
                </a:lnTo>
                <a:lnTo>
                  <a:pt x="29921" y="52370"/>
                </a:lnTo>
                <a:lnTo>
                  <a:pt x="32860" y="56741"/>
                </a:lnTo>
                <a:lnTo>
                  <a:pt x="35813" y="60648"/>
                </a:lnTo>
                <a:lnTo>
                  <a:pt x="38774" y="64245"/>
                </a:lnTo>
                <a:lnTo>
                  <a:pt x="42735" y="67635"/>
                </a:lnTo>
                <a:lnTo>
                  <a:pt x="47362" y="70887"/>
                </a:lnTo>
                <a:lnTo>
                  <a:pt x="52434" y="74047"/>
                </a:lnTo>
                <a:lnTo>
                  <a:pt x="56808" y="77146"/>
                </a:lnTo>
                <a:lnTo>
                  <a:pt x="60717" y="80204"/>
                </a:lnTo>
                <a:lnTo>
                  <a:pt x="64317" y="83235"/>
                </a:lnTo>
                <a:lnTo>
                  <a:pt x="67709" y="87240"/>
                </a:lnTo>
                <a:lnTo>
                  <a:pt x="70965" y="91895"/>
                </a:lnTo>
                <a:lnTo>
                  <a:pt x="74128" y="96982"/>
                </a:lnTo>
                <a:lnTo>
                  <a:pt x="77230" y="101366"/>
                </a:lnTo>
                <a:lnTo>
                  <a:pt x="80292" y="105280"/>
                </a:lnTo>
                <a:lnTo>
                  <a:pt x="83326" y="108882"/>
                </a:lnTo>
                <a:lnTo>
                  <a:pt x="87335" y="112276"/>
                </a:lnTo>
                <a:lnTo>
                  <a:pt x="91995" y="115530"/>
                </a:lnTo>
                <a:lnTo>
                  <a:pt x="97088" y="118692"/>
                </a:lnTo>
                <a:lnTo>
                  <a:pt x="102470" y="122785"/>
                </a:lnTo>
                <a:lnTo>
                  <a:pt x="108044" y="127497"/>
                </a:lnTo>
                <a:lnTo>
                  <a:pt x="118542" y="137033"/>
                </a:lnTo>
                <a:lnTo>
                  <a:pt x="126518" y="144578"/>
                </a:lnTo>
                <a:lnTo>
                  <a:pt x="136594" y="154404"/>
                </a:lnTo>
                <a:lnTo>
                  <a:pt x="140726" y="157507"/>
                </a:lnTo>
                <a:lnTo>
                  <a:pt x="145468" y="160567"/>
                </a:lnTo>
                <a:lnTo>
                  <a:pt x="150615" y="163600"/>
                </a:lnTo>
                <a:lnTo>
                  <a:pt x="155040" y="166613"/>
                </a:lnTo>
                <a:lnTo>
                  <a:pt x="158983" y="169615"/>
                </a:lnTo>
                <a:lnTo>
                  <a:pt x="162606" y="172608"/>
                </a:lnTo>
                <a:lnTo>
                  <a:pt x="165020" y="175596"/>
                </a:lnTo>
                <a:lnTo>
                  <a:pt x="166630" y="178579"/>
                </a:lnTo>
                <a:lnTo>
                  <a:pt x="167703" y="181561"/>
                </a:lnTo>
                <a:lnTo>
                  <a:pt x="169412" y="183549"/>
                </a:lnTo>
                <a:lnTo>
                  <a:pt x="171544" y="184874"/>
                </a:lnTo>
                <a:lnTo>
                  <a:pt x="173959" y="185757"/>
                </a:lnTo>
                <a:lnTo>
                  <a:pt x="179291" y="189384"/>
                </a:lnTo>
                <a:lnTo>
                  <a:pt x="182104" y="191741"/>
                </a:lnTo>
                <a:lnTo>
                  <a:pt x="183979" y="194304"/>
                </a:lnTo>
                <a:lnTo>
                  <a:pt x="186062" y="199798"/>
                </a:lnTo>
                <a:lnTo>
                  <a:pt x="189636" y="205547"/>
                </a:lnTo>
                <a:lnTo>
                  <a:pt x="191980" y="208469"/>
                </a:lnTo>
                <a:lnTo>
                  <a:pt x="194536" y="210417"/>
                </a:lnTo>
                <a:lnTo>
                  <a:pt x="197233" y="211715"/>
                </a:lnTo>
                <a:lnTo>
                  <a:pt x="205608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410"/>
          <p:cNvSpPr/>
          <p:nvPr/>
        </p:nvSpPr>
        <p:spPr>
          <a:xfrm>
            <a:off x="2721567" y="1357312"/>
            <a:ext cx="143000" cy="8931"/>
          </a:xfrm>
          <a:custGeom>
            <a:avLst/>
            <a:gdLst/>
            <a:ahLst/>
            <a:cxnLst/>
            <a:rect l="0" t="0" r="0" b="0"/>
            <a:pathLst>
              <a:path w="143000" h="8931">
                <a:moveTo>
                  <a:pt x="8907" y="0"/>
                </a:moveTo>
                <a:lnTo>
                  <a:pt x="0" y="0"/>
                </a:lnTo>
                <a:lnTo>
                  <a:pt x="92233" y="0"/>
                </a:lnTo>
                <a:lnTo>
                  <a:pt x="95249" y="993"/>
                </a:lnTo>
                <a:lnTo>
                  <a:pt x="98253" y="2646"/>
                </a:lnTo>
                <a:lnTo>
                  <a:pt x="101249" y="4741"/>
                </a:lnTo>
                <a:lnTo>
                  <a:pt x="104240" y="6137"/>
                </a:lnTo>
                <a:lnTo>
                  <a:pt x="107227" y="7068"/>
                </a:lnTo>
                <a:lnTo>
                  <a:pt x="110211" y="7689"/>
                </a:lnTo>
                <a:lnTo>
                  <a:pt x="113194" y="8103"/>
                </a:lnTo>
                <a:lnTo>
                  <a:pt x="116176" y="8378"/>
                </a:lnTo>
                <a:lnTo>
                  <a:pt x="119157" y="8562"/>
                </a:lnTo>
                <a:lnTo>
                  <a:pt x="125119" y="8767"/>
                </a:lnTo>
                <a:lnTo>
                  <a:pt x="142999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411"/>
          <p:cNvSpPr/>
          <p:nvPr/>
        </p:nvSpPr>
        <p:spPr>
          <a:xfrm>
            <a:off x="2963008" y="1035844"/>
            <a:ext cx="241126" cy="473274"/>
          </a:xfrm>
          <a:custGeom>
            <a:avLst/>
            <a:gdLst/>
            <a:ahLst/>
            <a:cxnLst/>
            <a:rect l="0" t="0" r="0" b="0"/>
            <a:pathLst>
              <a:path w="241126" h="473274">
                <a:moveTo>
                  <a:pt x="8831" y="125015"/>
                </a:moveTo>
                <a:lnTo>
                  <a:pt x="8831" y="116453"/>
                </a:lnTo>
                <a:lnTo>
                  <a:pt x="1755" y="109066"/>
                </a:lnTo>
                <a:lnTo>
                  <a:pt x="1134" y="108429"/>
                </a:lnTo>
                <a:lnTo>
                  <a:pt x="443" y="105076"/>
                </a:lnTo>
                <a:lnTo>
                  <a:pt x="0" y="94839"/>
                </a:lnTo>
                <a:lnTo>
                  <a:pt x="958" y="92991"/>
                </a:lnTo>
                <a:lnTo>
                  <a:pt x="2589" y="91760"/>
                </a:lnTo>
                <a:lnTo>
                  <a:pt x="4669" y="90939"/>
                </a:lnTo>
                <a:lnTo>
                  <a:pt x="9630" y="87381"/>
                </a:lnTo>
                <a:lnTo>
                  <a:pt x="12343" y="85043"/>
                </a:lnTo>
                <a:lnTo>
                  <a:pt x="14153" y="82492"/>
                </a:lnTo>
                <a:lnTo>
                  <a:pt x="17691" y="74161"/>
                </a:lnTo>
                <a:lnTo>
                  <a:pt x="23596" y="65409"/>
                </a:lnTo>
                <a:lnTo>
                  <a:pt x="26781" y="56532"/>
                </a:lnTo>
                <a:lnTo>
                  <a:pt x="32580" y="47618"/>
                </a:lnTo>
                <a:lnTo>
                  <a:pt x="35733" y="38693"/>
                </a:lnTo>
                <a:lnTo>
                  <a:pt x="41524" y="29765"/>
                </a:lnTo>
                <a:lnTo>
                  <a:pt x="43226" y="23812"/>
                </a:lnTo>
                <a:lnTo>
                  <a:pt x="44185" y="14882"/>
                </a:lnTo>
                <a:lnTo>
                  <a:pt x="45313" y="12898"/>
                </a:lnTo>
                <a:lnTo>
                  <a:pt x="47058" y="11575"/>
                </a:lnTo>
                <a:lnTo>
                  <a:pt x="49215" y="10693"/>
                </a:lnTo>
                <a:lnTo>
                  <a:pt x="50652" y="9113"/>
                </a:lnTo>
                <a:lnTo>
                  <a:pt x="51611" y="7067"/>
                </a:lnTo>
                <a:lnTo>
                  <a:pt x="53150" y="1396"/>
                </a:lnTo>
                <a:lnTo>
                  <a:pt x="54269" y="930"/>
                </a:lnTo>
                <a:lnTo>
                  <a:pt x="60590" y="275"/>
                </a:lnTo>
                <a:lnTo>
                  <a:pt x="69786" y="36"/>
                </a:lnTo>
                <a:lnTo>
                  <a:pt x="106354" y="0"/>
                </a:lnTo>
                <a:lnTo>
                  <a:pt x="110598" y="992"/>
                </a:lnTo>
                <a:lnTo>
                  <a:pt x="121315" y="6136"/>
                </a:lnTo>
                <a:lnTo>
                  <a:pt x="127691" y="7688"/>
                </a:lnTo>
                <a:lnTo>
                  <a:pt x="133836" y="11023"/>
                </a:lnTo>
                <a:lnTo>
                  <a:pt x="139877" y="15813"/>
                </a:lnTo>
                <a:lnTo>
                  <a:pt x="145873" y="21249"/>
                </a:lnTo>
                <a:lnTo>
                  <a:pt x="149856" y="23096"/>
                </a:lnTo>
                <a:lnTo>
                  <a:pt x="154498" y="24327"/>
                </a:lnTo>
                <a:lnTo>
                  <a:pt x="159579" y="25147"/>
                </a:lnTo>
                <a:lnTo>
                  <a:pt x="163959" y="26687"/>
                </a:lnTo>
                <a:lnTo>
                  <a:pt x="171476" y="31043"/>
                </a:lnTo>
                <a:lnTo>
                  <a:pt x="178127" y="36286"/>
                </a:lnTo>
                <a:lnTo>
                  <a:pt x="184394" y="41924"/>
                </a:lnTo>
                <a:lnTo>
                  <a:pt x="190491" y="47737"/>
                </a:lnTo>
                <a:lnTo>
                  <a:pt x="193507" y="49684"/>
                </a:lnTo>
                <a:lnTo>
                  <a:pt x="199507" y="51847"/>
                </a:lnTo>
                <a:lnTo>
                  <a:pt x="205485" y="55455"/>
                </a:lnTo>
                <a:lnTo>
                  <a:pt x="212446" y="60365"/>
                </a:lnTo>
                <a:lnTo>
                  <a:pt x="217083" y="63064"/>
                </a:lnTo>
                <a:lnTo>
                  <a:pt x="222161" y="65855"/>
                </a:lnTo>
                <a:lnTo>
                  <a:pt x="225546" y="68708"/>
                </a:lnTo>
                <a:lnTo>
                  <a:pt x="227804" y="71602"/>
                </a:lnTo>
                <a:lnTo>
                  <a:pt x="236172" y="88116"/>
                </a:lnTo>
                <a:lnTo>
                  <a:pt x="238996" y="96379"/>
                </a:lnTo>
                <a:lnTo>
                  <a:pt x="240587" y="109254"/>
                </a:lnTo>
                <a:lnTo>
                  <a:pt x="241059" y="122991"/>
                </a:lnTo>
                <a:lnTo>
                  <a:pt x="241125" y="126642"/>
                </a:lnTo>
                <a:lnTo>
                  <a:pt x="238549" y="135991"/>
                </a:lnTo>
                <a:lnTo>
                  <a:pt x="234094" y="146761"/>
                </a:lnTo>
                <a:lnTo>
                  <a:pt x="228803" y="158162"/>
                </a:lnTo>
                <a:lnTo>
                  <a:pt x="225789" y="167197"/>
                </a:lnTo>
                <a:lnTo>
                  <a:pt x="223456" y="176505"/>
                </a:lnTo>
                <a:lnTo>
                  <a:pt x="219109" y="190564"/>
                </a:lnTo>
                <a:lnTo>
                  <a:pt x="213865" y="204088"/>
                </a:lnTo>
                <a:lnTo>
                  <a:pt x="208224" y="217706"/>
                </a:lnTo>
                <a:lnTo>
                  <a:pt x="202406" y="233680"/>
                </a:lnTo>
                <a:lnTo>
                  <a:pt x="196509" y="248055"/>
                </a:lnTo>
                <a:lnTo>
                  <a:pt x="189584" y="262051"/>
                </a:lnTo>
                <a:lnTo>
                  <a:pt x="184956" y="269951"/>
                </a:lnTo>
                <a:lnTo>
                  <a:pt x="179885" y="278194"/>
                </a:lnTo>
                <a:lnTo>
                  <a:pt x="175510" y="285673"/>
                </a:lnTo>
                <a:lnTo>
                  <a:pt x="168001" y="299275"/>
                </a:lnTo>
                <a:lnTo>
                  <a:pt x="163615" y="306673"/>
                </a:lnTo>
                <a:lnTo>
                  <a:pt x="153443" y="322830"/>
                </a:lnTo>
                <a:lnTo>
                  <a:pt x="148943" y="330314"/>
                </a:lnTo>
                <a:lnTo>
                  <a:pt x="144950" y="337287"/>
                </a:lnTo>
                <a:lnTo>
                  <a:pt x="137864" y="350327"/>
                </a:lnTo>
                <a:lnTo>
                  <a:pt x="125222" y="374867"/>
                </a:lnTo>
                <a:lnTo>
                  <a:pt x="113160" y="398823"/>
                </a:lnTo>
                <a:lnTo>
                  <a:pt x="109829" y="410749"/>
                </a:lnTo>
                <a:lnTo>
                  <a:pt x="107356" y="422664"/>
                </a:lnTo>
                <a:lnTo>
                  <a:pt x="102946" y="434575"/>
                </a:lnTo>
                <a:lnTo>
                  <a:pt x="99624" y="447696"/>
                </a:lnTo>
                <a:lnTo>
                  <a:pt x="96199" y="454629"/>
                </a:lnTo>
                <a:lnTo>
                  <a:pt x="90652" y="462425"/>
                </a:lnTo>
                <a:lnTo>
                  <a:pt x="89893" y="466136"/>
                </a:lnTo>
                <a:lnTo>
                  <a:pt x="89286" y="47327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412"/>
          <p:cNvSpPr/>
          <p:nvPr/>
        </p:nvSpPr>
        <p:spPr>
          <a:xfrm>
            <a:off x="3029265" y="1303734"/>
            <a:ext cx="237577" cy="8931"/>
          </a:xfrm>
          <a:custGeom>
            <a:avLst/>
            <a:gdLst/>
            <a:ahLst/>
            <a:cxnLst/>
            <a:rect l="0" t="0" r="0" b="0"/>
            <a:pathLst>
              <a:path w="237577" h="8931">
                <a:moveTo>
                  <a:pt x="5150" y="0"/>
                </a:moveTo>
                <a:lnTo>
                  <a:pt x="0" y="0"/>
                </a:lnTo>
                <a:lnTo>
                  <a:pt x="22261" y="0"/>
                </a:lnTo>
                <a:lnTo>
                  <a:pt x="26491" y="992"/>
                </a:lnTo>
                <a:lnTo>
                  <a:pt x="30303" y="2646"/>
                </a:lnTo>
                <a:lnTo>
                  <a:pt x="33838" y="4741"/>
                </a:lnTo>
                <a:lnTo>
                  <a:pt x="38181" y="6137"/>
                </a:lnTo>
                <a:lnTo>
                  <a:pt x="43063" y="7068"/>
                </a:lnTo>
                <a:lnTo>
                  <a:pt x="48304" y="7689"/>
                </a:lnTo>
                <a:lnTo>
                  <a:pt x="53785" y="8103"/>
                </a:lnTo>
                <a:lnTo>
                  <a:pt x="59425" y="8378"/>
                </a:lnTo>
                <a:lnTo>
                  <a:pt x="70990" y="8685"/>
                </a:lnTo>
                <a:lnTo>
                  <a:pt x="23757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413"/>
          <p:cNvSpPr/>
          <p:nvPr/>
        </p:nvSpPr>
        <p:spPr>
          <a:xfrm>
            <a:off x="3240472" y="1285875"/>
            <a:ext cx="231977" cy="453637"/>
          </a:xfrm>
          <a:custGeom>
            <a:avLst/>
            <a:gdLst/>
            <a:ahLst/>
            <a:cxnLst/>
            <a:rect l="0" t="0" r="0" b="0"/>
            <a:pathLst>
              <a:path w="231977" h="453637">
                <a:moveTo>
                  <a:pt x="97884" y="0"/>
                </a:moveTo>
                <a:lnTo>
                  <a:pt x="97884" y="4741"/>
                </a:lnTo>
                <a:lnTo>
                  <a:pt x="96891" y="6137"/>
                </a:lnTo>
                <a:lnTo>
                  <a:pt x="95236" y="7068"/>
                </a:lnTo>
                <a:lnTo>
                  <a:pt x="93139" y="7688"/>
                </a:lnTo>
                <a:lnTo>
                  <a:pt x="91740" y="9094"/>
                </a:lnTo>
                <a:lnTo>
                  <a:pt x="90809" y="11024"/>
                </a:lnTo>
                <a:lnTo>
                  <a:pt x="89773" y="15813"/>
                </a:lnTo>
                <a:lnTo>
                  <a:pt x="89313" y="21249"/>
                </a:lnTo>
                <a:lnTo>
                  <a:pt x="88197" y="24088"/>
                </a:lnTo>
                <a:lnTo>
                  <a:pt x="84308" y="29888"/>
                </a:lnTo>
                <a:lnTo>
                  <a:pt x="81918" y="38419"/>
                </a:lnTo>
                <a:lnTo>
                  <a:pt x="80572" y="51732"/>
                </a:lnTo>
                <a:lnTo>
                  <a:pt x="80173" y="64607"/>
                </a:lnTo>
                <a:lnTo>
                  <a:pt x="80009" y="108773"/>
                </a:lnTo>
                <a:lnTo>
                  <a:pt x="82655" y="118127"/>
                </a:lnTo>
                <a:lnTo>
                  <a:pt x="86149" y="127907"/>
                </a:lnTo>
                <a:lnTo>
                  <a:pt x="87703" y="135561"/>
                </a:lnTo>
                <a:lnTo>
                  <a:pt x="91042" y="142270"/>
                </a:lnTo>
                <a:lnTo>
                  <a:pt x="93323" y="145448"/>
                </a:lnTo>
                <a:lnTo>
                  <a:pt x="95836" y="147567"/>
                </a:lnTo>
                <a:lnTo>
                  <a:pt x="98506" y="148980"/>
                </a:lnTo>
                <a:lnTo>
                  <a:pt x="105180" y="151247"/>
                </a:lnTo>
                <a:lnTo>
                  <a:pt x="111391" y="151557"/>
                </a:lnTo>
                <a:lnTo>
                  <a:pt x="115829" y="151639"/>
                </a:lnTo>
                <a:lnTo>
                  <a:pt x="119779" y="150702"/>
                </a:lnTo>
                <a:lnTo>
                  <a:pt x="126819" y="147015"/>
                </a:lnTo>
                <a:lnTo>
                  <a:pt x="133258" y="142069"/>
                </a:lnTo>
                <a:lnTo>
                  <a:pt x="140424" y="135572"/>
                </a:lnTo>
                <a:lnTo>
                  <a:pt x="158563" y="117877"/>
                </a:lnTo>
                <a:lnTo>
                  <a:pt x="172005" y="104533"/>
                </a:lnTo>
                <a:lnTo>
                  <a:pt x="178173" y="95738"/>
                </a:lnTo>
                <a:lnTo>
                  <a:pt x="184225" y="86206"/>
                </a:lnTo>
                <a:lnTo>
                  <a:pt x="190226" y="78663"/>
                </a:lnTo>
                <a:lnTo>
                  <a:pt x="196204" y="72003"/>
                </a:lnTo>
                <a:lnTo>
                  <a:pt x="199188" y="68838"/>
                </a:lnTo>
                <a:lnTo>
                  <a:pt x="201178" y="65736"/>
                </a:lnTo>
                <a:lnTo>
                  <a:pt x="204634" y="55375"/>
                </a:lnTo>
                <a:lnTo>
                  <a:pt x="211198" y="47796"/>
                </a:lnTo>
                <a:lnTo>
                  <a:pt x="212808" y="46047"/>
                </a:lnTo>
                <a:lnTo>
                  <a:pt x="212245" y="45581"/>
                </a:lnTo>
                <a:lnTo>
                  <a:pt x="208970" y="45063"/>
                </a:lnTo>
                <a:lnTo>
                  <a:pt x="208692" y="44925"/>
                </a:lnTo>
                <a:lnTo>
                  <a:pt x="214018" y="44652"/>
                </a:lnTo>
                <a:lnTo>
                  <a:pt x="214073" y="49390"/>
                </a:lnTo>
                <a:lnTo>
                  <a:pt x="213088" y="51778"/>
                </a:lnTo>
                <a:lnTo>
                  <a:pt x="207949" y="59880"/>
                </a:lnTo>
                <a:lnTo>
                  <a:pt x="204991" y="69556"/>
                </a:lnTo>
                <a:lnTo>
                  <a:pt x="199259" y="83558"/>
                </a:lnTo>
                <a:lnTo>
                  <a:pt x="197570" y="91046"/>
                </a:lnTo>
                <a:lnTo>
                  <a:pt x="196819" y="100327"/>
                </a:lnTo>
                <a:lnTo>
                  <a:pt x="196485" y="111066"/>
                </a:lnTo>
                <a:lnTo>
                  <a:pt x="196242" y="145934"/>
                </a:lnTo>
                <a:lnTo>
                  <a:pt x="196221" y="175628"/>
                </a:lnTo>
                <a:lnTo>
                  <a:pt x="195227" y="182570"/>
                </a:lnTo>
                <a:lnTo>
                  <a:pt x="193571" y="190174"/>
                </a:lnTo>
                <a:lnTo>
                  <a:pt x="191474" y="198220"/>
                </a:lnTo>
                <a:lnTo>
                  <a:pt x="190076" y="206561"/>
                </a:lnTo>
                <a:lnTo>
                  <a:pt x="189143" y="215098"/>
                </a:lnTo>
                <a:lnTo>
                  <a:pt x="188522" y="223766"/>
                </a:lnTo>
                <a:lnTo>
                  <a:pt x="187114" y="232521"/>
                </a:lnTo>
                <a:lnTo>
                  <a:pt x="185182" y="241334"/>
                </a:lnTo>
                <a:lnTo>
                  <a:pt x="182901" y="250186"/>
                </a:lnTo>
                <a:lnTo>
                  <a:pt x="180387" y="259064"/>
                </a:lnTo>
                <a:lnTo>
                  <a:pt x="174945" y="276866"/>
                </a:lnTo>
                <a:lnTo>
                  <a:pt x="157444" y="330403"/>
                </a:lnTo>
                <a:lnTo>
                  <a:pt x="154477" y="338339"/>
                </a:lnTo>
                <a:lnTo>
                  <a:pt x="148531" y="352448"/>
                </a:lnTo>
                <a:lnTo>
                  <a:pt x="144561" y="358989"/>
                </a:lnTo>
                <a:lnTo>
                  <a:pt x="139928" y="365334"/>
                </a:lnTo>
                <a:lnTo>
                  <a:pt x="134853" y="371548"/>
                </a:lnTo>
                <a:lnTo>
                  <a:pt x="130477" y="377675"/>
                </a:lnTo>
                <a:lnTo>
                  <a:pt x="126565" y="383744"/>
                </a:lnTo>
                <a:lnTo>
                  <a:pt x="119571" y="395780"/>
                </a:lnTo>
                <a:lnTo>
                  <a:pt x="113151" y="407743"/>
                </a:lnTo>
                <a:lnTo>
                  <a:pt x="109056" y="412719"/>
                </a:lnTo>
                <a:lnTo>
                  <a:pt x="104339" y="417029"/>
                </a:lnTo>
                <a:lnTo>
                  <a:pt x="99207" y="420894"/>
                </a:lnTo>
                <a:lnTo>
                  <a:pt x="94793" y="424463"/>
                </a:lnTo>
                <a:lnTo>
                  <a:pt x="90857" y="427835"/>
                </a:lnTo>
                <a:lnTo>
                  <a:pt x="87240" y="431075"/>
                </a:lnTo>
                <a:lnTo>
                  <a:pt x="82842" y="434227"/>
                </a:lnTo>
                <a:lnTo>
                  <a:pt x="77924" y="437321"/>
                </a:lnTo>
                <a:lnTo>
                  <a:pt x="72658" y="440375"/>
                </a:lnTo>
                <a:lnTo>
                  <a:pt x="68154" y="443404"/>
                </a:lnTo>
                <a:lnTo>
                  <a:pt x="64158" y="446415"/>
                </a:lnTo>
                <a:lnTo>
                  <a:pt x="60501" y="449415"/>
                </a:lnTo>
                <a:lnTo>
                  <a:pt x="56077" y="451415"/>
                </a:lnTo>
                <a:lnTo>
                  <a:pt x="51140" y="452748"/>
                </a:lnTo>
                <a:lnTo>
                  <a:pt x="45863" y="453636"/>
                </a:lnTo>
                <a:lnTo>
                  <a:pt x="41352" y="453237"/>
                </a:lnTo>
                <a:lnTo>
                  <a:pt x="37350" y="451978"/>
                </a:lnTo>
                <a:lnTo>
                  <a:pt x="19047" y="442829"/>
                </a:lnTo>
                <a:lnTo>
                  <a:pt x="15528" y="440079"/>
                </a:lnTo>
                <a:lnTo>
                  <a:pt x="13182" y="437253"/>
                </a:lnTo>
                <a:lnTo>
                  <a:pt x="9582" y="431467"/>
                </a:lnTo>
                <a:lnTo>
                  <a:pt x="4671" y="425589"/>
                </a:lnTo>
                <a:lnTo>
                  <a:pt x="2964" y="421640"/>
                </a:lnTo>
                <a:lnTo>
                  <a:pt x="562" y="407594"/>
                </a:lnTo>
                <a:lnTo>
                  <a:pt x="0" y="400095"/>
                </a:lnTo>
                <a:lnTo>
                  <a:pt x="2399" y="390810"/>
                </a:lnTo>
                <a:lnTo>
                  <a:pt x="6776" y="381060"/>
                </a:lnTo>
                <a:lnTo>
                  <a:pt x="14825" y="369001"/>
                </a:lnTo>
                <a:lnTo>
                  <a:pt x="20576" y="358800"/>
                </a:lnTo>
                <a:lnTo>
                  <a:pt x="29398" y="341900"/>
                </a:lnTo>
                <a:lnTo>
                  <a:pt x="33355" y="336082"/>
                </a:lnTo>
                <a:lnTo>
                  <a:pt x="37979" y="330219"/>
                </a:lnTo>
                <a:lnTo>
                  <a:pt x="43048" y="324326"/>
                </a:lnTo>
                <a:lnTo>
                  <a:pt x="47421" y="318412"/>
                </a:lnTo>
                <a:lnTo>
                  <a:pt x="51330" y="312486"/>
                </a:lnTo>
                <a:lnTo>
                  <a:pt x="54928" y="306550"/>
                </a:lnTo>
                <a:lnTo>
                  <a:pt x="59314" y="301601"/>
                </a:lnTo>
                <a:lnTo>
                  <a:pt x="64225" y="297310"/>
                </a:lnTo>
                <a:lnTo>
                  <a:pt x="69485" y="293457"/>
                </a:lnTo>
                <a:lnTo>
                  <a:pt x="73985" y="288903"/>
                </a:lnTo>
                <a:lnTo>
                  <a:pt x="77978" y="283883"/>
                </a:lnTo>
                <a:lnTo>
                  <a:pt x="81634" y="278552"/>
                </a:lnTo>
                <a:lnTo>
                  <a:pt x="86058" y="273014"/>
                </a:lnTo>
                <a:lnTo>
                  <a:pt x="90993" y="267338"/>
                </a:lnTo>
                <a:lnTo>
                  <a:pt x="96270" y="261569"/>
                </a:lnTo>
                <a:lnTo>
                  <a:pt x="101774" y="256731"/>
                </a:lnTo>
                <a:lnTo>
                  <a:pt x="107431" y="252513"/>
                </a:lnTo>
                <a:lnTo>
                  <a:pt x="113188" y="248709"/>
                </a:lnTo>
                <a:lnTo>
                  <a:pt x="119013" y="244189"/>
                </a:lnTo>
                <a:lnTo>
                  <a:pt x="124883" y="239191"/>
                </a:lnTo>
                <a:lnTo>
                  <a:pt x="130782" y="233875"/>
                </a:lnTo>
                <a:lnTo>
                  <a:pt x="136702" y="229338"/>
                </a:lnTo>
                <a:lnTo>
                  <a:pt x="142635" y="225322"/>
                </a:lnTo>
                <a:lnTo>
                  <a:pt x="148577" y="221652"/>
                </a:lnTo>
                <a:lnTo>
                  <a:pt x="154525" y="218213"/>
                </a:lnTo>
                <a:lnTo>
                  <a:pt x="166431" y="211747"/>
                </a:lnTo>
                <a:lnTo>
                  <a:pt x="171393" y="207641"/>
                </a:lnTo>
                <a:lnTo>
                  <a:pt x="175695" y="202920"/>
                </a:lnTo>
                <a:lnTo>
                  <a:pt x="179557" y="197788"/>
                </a:lnTo>
                <a:lnTo>
                  <a:pt x="184117" y="194366"/>
                </a:lnTo>
                <a:lnTo>
                  <a:pt x="189144" y="192085"/>
                </a:lnTo>
                <a:lnTo>
                  <a:pt x="194482" y="190565"/>
                </a:lnTo>
                <a:lnTo>
                  <a:pt x="199034" y="187566"/>
                </a:lnTo>
                <a:lnTo>
                  <a:pt x="203062" y="183583"/>
                </a:lnTo>
                <a:lnTo>
                  <a:pt x="206740" y="178944"/>
                </a:lnTo>
                <a:lnTo>
                  <a:pt x="210186" y="175850"/>
                </a:lnTo>
                <a:lnTo>
                  <a:pt x="213476" y="173788"/>
                </a:lnTo>
                <a:lnTo>
                  <a:pt x="219781" y="170505"/>
                </a:lnTo>
                <a:lnTo>
                  <a:pt x="225894" y="165738"/>
                </a:lnTo>
                <a:lnTo>
                  <a:pt x="231976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414"/>
          <p:cNvSpPr/>
          <p:nvPr/>
        </p:nvSpPr>
        <p:spPr>
          <a:xfrm>
            <a:off x="3643540" y="1178719"/>
            <a:ext cx="106032" cy="17492"/>
          </a:xfrm>
          <a:custGeom>
            <a:avLst/>
            <a:gdLst/>
            <a:ahLst/>
            <a:cxnLst/>
            <a:rect l="0" t="0" r="0" b="0"/>
            <a:pathLst>
              <a:path w="106032" h="17492">
                <a:moveTo>
                  <a:pt x="7697" y="8929"/>
                </a:moveTo>
                <a:lnTo>
                  <a:pt x="0" y="8929"/>
                </a:lnTo>
                <a:lnTo>
                  <a:pt x="20040" y="8929"/>
                </a:lnTo>
                <a:lnTo>
                  <a:pt x="23872" y="9922"/>
                </a:lnTo>
                <a:lnTo>
                  <a:pt x="28413" y="11575"/>
                </a:lnTo>
                <a:lnTo>
                  <a:pt x="33427" y="13670"/>
                </a:lnTo>
                <a:lnTo>
                  <a:pt x="37763" y="15066"/>
                </a:lnTo>
                <a:lnTo>
                  <a:pt x="41646" y="15997"/>
                </a:lnTo>
                <a:lnTo>
                  <a:pt x="45229" y="16618"/>
                </a:lnTo>
                <a:lnTo>
                  <a:pt x="48611" y="17032"/>
                </a:lnTo>
                <a:lnTo>
                  <a:pt x="51858" y="17307"/>
                </a:lnTo>
                <a:lnTo>
                  <a:pt x="55017" y="17491"/>
                </a:lnTo>
                <a:lnTo>
                  <a:pt x="58116" y="16622"/>
                </a:lnTo>
                <a:lnTo>
                  <a:pt x="61175" y="15050"/>
                </a:lnTo>
                <a:lnTo>
                  <a:pt x="64208" y="13010"/>
                </a:lnTo>
                <a:lnTo>
                  <a:pt x="68216" y="11650"/>
                </a:lnTo>
                <a:lnTo>
                  <a:pt x="72875" y="10743"/>
                </a:lnTo>
                <a:lnTo>
                  <a:pt x="77967" y="10138"/>
                </a:lnTo>
                <a:lnTo>
                  <a:pt x="82355" y="9735"/>
                </a:lnTo>
                <a:lnTo>
                  <a:pt x="86274" y="9467"/>
                </a:lnTo>
                <a:lnTo>
                  <a:pt x="89880" y="9288"/>
                </a:lnTo>
                <a:lnTo>
                  <a:pt x="92284" y="8176"/>
                </a:lnTo>
                <a:lnTo>
                  <a:pt x="93887" y="6443"/>
                </a:lnTo>
                <a:lnTo>
                  <a:pt x="94955" y="4295"/>
                </a:lnTo>
                <a:lnTo>
                  <a:pt x="96660" y="2863"/>
                </a:lnTo>
                <a:lnTo>
                  <a:pt x="98790" y="1909"/>
                </a:lnTo>
                <a:lnTo>
                  <a:pt x="10603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415"/>
          <p:cNvSpPr/>
          <p:nvPr/>
        </p:nvSpPr>
        <p:spPr>
          <a:xfrm>
            <a:off x="3606540" y="1276945"/>
            <a:ext cx="125153" cy="35720"/>
          </a:xfrm>
          <a:custGeom>
            <a:avLst/>
            <a:gdLst/>
            <a:ahLst/>
            <a:cxnLst/>
            <a:rect l="0" t="0" r="0" b="0"/>
            <a:pathLst>
              <a:path w="125153" h="35720">
                <a:moveTo>
                  <a:pt x="0" y="35719"/>
                </a:moveTo>
                <a:lnTo>
                  <a:pt x="7697" y="35719"/>
                </a:lnTo>
                <a:lnTo>
                  <a:pt x="9104" y="34727"/>
                </a:lnTo>
                <a:lnTo>
                  <a:pt x="11036" y="33073"/>
                </a:lnTo>
                <a:lnTo>
                  <a:pt x="13317" y="30978"/>
                </a:lnTo>
                <a:lnTo>
                  <a:pt x="15831" y="29582"/>
                </a:lnTo>
                <a:lnTo>
                  <a:pt x="18500" y="28651"/>
                </a:lnTo>
                <a:lnTo>
                  <a:pt x="21272" y="28030"/>
                </a:lnTo>
                <a:lnTo>
                  <a:pt x="25108" y="27617"/>
                </a:lnTo>
                <a:lnTo>
                  <a:pt x="29651" y="27341"/>
                </a:lnTo>
                <a:lnTo>
                  <a:pt x="34666" y="27157"/>
                </a:lnTo>
                <a:lnTo>
                  <a:pt x="39996" y="26042"/>
                </a:lnTo>
                <a:lnTo>
                  <a:pt x="45536" y="24307"/>
                </a:lnTo>
                <a:lnTo>
                  <a:pt x="51216" y="22158"/>
                </a:lnTo>
                <a:lnTo>
                  <a:pt x="55996" y="20725"/>
                </a:lnTo>
                <a:lnTo>
                  <a:pt x="60176" y="19770"/>
                </a:lnTo>
                <a:lnTo>
                  <a:pt x="63955" y="19133"/>
                </a:lnTo>
                <a:lnTo>
                  <a:pt x="68462" y="18709"/>
                </a:lnTo>
                <a:lnTo>
                  <a:pt x="73453" y="18426"/>
                </a:lnTo>
                <a:lnTo>
                  <a:pt x="78766" y="18237"/>
                </a:lnTo>
                <a:lnTo>
                  <a:pt x="84296" y="17119"/>
                </a:lnTo>
                <a:lnTo>
                  <a:pt x="89968" y="15381"/>
                </a:lnTo>
                <a:lnTo>
                  <a:pt x="95736" y="13231"/>
                </a:lnTo>
                <a:lnTo>
                  <a:pt x="100575" y="11797"/>
                </a:lnTo>
                <a:lnTo>
                  <a:pt x="104795" y="10841"/>
                </a:lnTo>
                <a:lnTo>
                  <a:pt x="108600" y="10204"/>
                </a:lnTo>
                <a:lnTo>
                  <a:pt x="112131" y="9779"/>
                </a:lnTo>
                <a:lnTo>
                  <a:pt x="115478" y="9496"/>
                </a:lnTo>
                <a:lnTo>
                  <a:pt x="118702" y="9307"/>
                </a:lnTo>
                <a:lnTo>
                  <a:pt x="120852" y="8189"/>
                </a:lnTo>
                <a:lnTo>
                  <a:pt x="122285" y="6452"/>
                </a:lnTo>
                <a:lnTo>
                  <a:pt x="12515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416"/>
          <p:cNvSpPr/>
          <p:nvPr/>
        </p:nvSpPr>
        <p:spPr>
          <a:xfrm>
            <a:off x="3866152" y="1196578"/>
            <a:ext cx="142664" cy="8563"/>
          </a:xfrm>
          <a:custGeom>
            <a:avLst/>
            <a:gdLst/>
            <a:ahLst/>
            <a:cxnLst/>
            <a:rect l="0" t="0" r="0" b="0"/>
            <a:pathLst>
              <a:path w="142664" h="8563">
                <a:moveTo>
                  <a:pt x="8571" y="0"/>
                </a:moveTo>
                <a:lnTo>
                  <a:pt x="0" y="0"/>
                </a:lnTo>
                <a:lnTo>
                  <a:pt x="4487" y="0"/>
                </a:lnTo>
                <a:lnTo>
                  <a:pt x="5848" y="992"/>
                </a:lnTo>
                <a:lnTo>
                  <a:pt x="6755" y="2646"/>
                </a:lnTo>
                <a:lnTo>
                  <a:pt x="7361" y="4741"/>
                </a:lnTo>
                <a:lnTo>
                  <a:pt x="8757" y="6137"/>
                </a:lnTo>
                <a:lnTo>
                  <a:pt x="10682" y="7068"/>
                </a:lnTo>
                <a:lnTo>
                  <a:pt x="12958" y="7688"/>
                </a:lnTo>
                <a:lnTo>
                  <a:pt x="15469" y="8102"/>
                </a:lnTo>
                <a:lnTo>
                  <a:pt x="18136" y="8378"/>
                </a:lnTo>
                <a:lnTo>
                  <a:pt x="20907" y="8562"/>
                </a:lnTo>
                <a:lnTo>
                  <a:pt x="24742" y="7692"/>
                </a:lnTo>
                <a:lnTo>
                  <a:pt x="29284" y="6120"/>
                </a:lnTo>
                <a:lnTo>
                  <a:pt x="34299" y="4080"/>
                </a:lnTo>
                <a:lnTo>
                  <a:pt x="38636" y="2720"/>
                </a:lnTo>
                <a:lnTo>
                  <a:pt x="42520" y="1813"/>
                </a:lnTo>
                <a:lnTo>
                  <a:pt x="46103" y="1209"/>
                </a:lnTo>
                <a:lnTo>
                  <a:pt x="50478" y="806"/>
                </a:lnTo>
                <a:lnTo>
                  <a:pt x="55381" y="537"/>
                </a:lnTo>
                <a:lnTo>
                  <a:pt x="66127" y="239"/>
                </a:lnTo>
                <a:lnTo>
                  <a:pt x="14266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417"/>
          <p:cNvSpPr/>
          <p:nvPr/>
        </p:nvSpPr>
        <p:spPr>
          <a:xfrm>
            <a:off x="4026694" y="992436"/>
            <a:ext cx="284543" cy="373807"/>
          </a:xfrm>
          <a:custGeom>
            <a:avLst/>
            <a:gdLst/>
            <a:ahLst/>
            <a:cxnLst/>
            <a:rect l="0" t="0" r="0" b="0"/>
            <a:pathLst>
              <a:path w="284543" h="373807">
                <a:moveTo>
                  <a:pt x="44697" y="7689"/>
                </a:moveTo>
                <a:lnTo>
                  <a:pt x="52394" y="7689"/>
                </a:lnTo>
                <a:lnTo>
                  <a:pt x="60528" y="1552"/>
                </a:lnTo>
                <a:lnTo>
                  <a:pt x="65970" y="0"/>
                </a:lnTo>
                <a:lnTo>
                  <a:pt x="68811" y="579"/>
                </a:lnTo>
                <a:lnTo>
                  <a:pt x="74618" y="3867"/>
                </a:lnTo>
                <a:lnTo>
                  <a:pt x="83158" y="5990"/>
                </a:lnTo>
                <a:lnTo>
                  <a:pt x="88217" y="6557"/>
                </a:lnTo>
                <a:lnTo>
                  <a:pt x="93576" y="6934"/>
                </a:lnTo>
                <a:lnTo>
                  <a:pt x="99135" y="7186"/>
                </a:lnTo>
                <a:lnTo>
                  <a:pt x="104828" y="7353"/>
                </a:lnTo>
                <a:lnTo>
                  <a:pt x="111602" y="8457"/>
                </a:lnTo>
                <a:lnTo>
                  <a:pt x="119099" y="10186"/>
                </a:lnTo>
                <a:lnTo>
                  <a:pt x="127076" y="12330"/>
                </a:lnTo>
                <a:lnTo>
                  <a:pt x="134381" y="14752"/>
                </a:lnTo>
                <a:lnTo>
                  <a:pt x="141238" y="17358"/>
                </a:lnTo>
                <a:lnTo>
                  <a:pt x="147795" y="20088"/>
                </a:lnTo>
                <a:lnTo>
                  <a:pt x="154153" y="21908"/>
                </a:lnTo>
                <a:lnTo>
                  <a:pt x="160378" y="23122"/>
                </a:lnTo>
                <a:lnTo>
                  <a:pt x="166515" y="23930"/>
                </a:lnTo>
                <a:lnTo>
                  <a:pt x="172593" y="25462"/>
                </a:lnTo>
                <a:lnTo>
                  <a:pt x="178631" y="27475"/>
                </a:lnTo>
                <a:lnTo>
                  <a:pt x="184643" y="29809"/>
                </a:lnTo>
                <a:lnTo>
                  <a:pt x="189645" y="32358"/>
                </a:lnTo>
                <a:lnTo>
                  <a:pt x="197850" y="37835"/>
                </a:lnTo>
                <a:lnTo>
                  <a:pt x="204808" y="43577"/>
                </a:lnTo>
                <a:lnTo>
                  <a:pt x="211212" y="49436"/>
                </a:lnTo>
                <a:lnTo>
                  <a:pt x="217369" y="55347"/>
                </a:lnTo>
                <a:lnTo>
                  <a:pt x="219408" y="59305"/>
                </a:lnTo>
                <a:lnTo>
                  <a:pt x="221673" y="68994"/>
                </a:lnTo>
                <a:lnTo>
                  <a:pt x="222680" y="77269"/>
                </a:lnTo>
                <a:lnTo>
                  <a:pt x="222949" y="80865"/>
                </a:lnTo>
                <a:lnTo>
                  <a:pt x="222135" y="84254"/>
                </a:lnTo>
                <a:lnTo>
                  <a:pt x="216244" y="94757"/>
                </a:lnTo>
                <a:lnTo>
                  <a:pt x="210996" y="104594"/>
                </a:lnTo>
                <a:lnTo>
                  <a:pt x="205353" y="112935"/>
                </a:lnTo>
                <a:lnTo>
                  <a:pt x="202458" y="116548"/>
                </a:lnTo>
                <a:lnTo>
                  <a:pt x="193944" y="123209"/>
                </a:lnTo>
                <a:lnTo>
                  <a:pt x="188892" y="126374"/>
                </a:lnTo>
                <a:lnTo>
                  <a:pt x="183538" y="130469"/>
                </a:lnTo>
                <a:lnTo>
                  <a:pt x="177982" y="135183"/>
                </a:lnTo>
                <a:lnTo>
                  <a:pt x="172291" y="140310"/>
                </a:lnTo>
                <a:lnTo>
                  <a:pt x="166511" y="144720"/>
                </a:lnTo>
                <a:lnTo>
                  <a:pt x="160671" y="148652"/>
                </a:lnTo>
                <a:lnTo>
                  <a:pt x="154791" y="152266"/>
                </a:lnTo>
                <a:lnTo>
                  <a:pt x="148885" y="155667"/>
                </a:lnTo>
                <a:lnTo>
                  <a:pt x="137024" y="162093"/>
                </a:lnTo>
                <a:lnTo>
                  <a:pt x="119179" y="171288"/>
                </a:lnTo>
                <a:lnTo>
                  <a:pt x="114217" y="173310"/>
                </a:lnTo>
                <a:lnTo>
                  <a:pt x="106055" y="175556"/>
                </a:lnTo>
                <a:lnTo>
                  <a:pt x="99117" y="176554"/>
                </a:lnTo>
                <a:lnTo>
                  <a:pt x="95876" y="176820"/>
                </a:lnTo>
                <a:lnTo>
                  <a:pt x="92722" y="177990"/>
                </a:lnTo>
                <a:lnTo>
                  <a:pt x="86569" y="181936"/>
                </a:lnTo>
                <a:lnTo>
                  <a:pt x="85525" y="183385"/>
                </a:lnTo>
                <a:lnTo>
                  <a:pt x="85822" y="184351"/>
                </a:lnTo>
                <a:lnTo>
                  <a:pt x="89185" y="186170"/>
                </a:lnTo>
                <a:lnTo>
                  <a:pt x="96490" y="186260"/>
                </a:lnTo>
                <a:lnTo>
                  <a:pt x="184764" y="186283"/>
                </a:lnTo>
                <a:lnTo>
                  <a:pt x="190718" y="187275"/>
                </a:lnTo>
                <a:lnTo>
                  <a:pt x="196675" y="188929"/>
                </a:lnTo>
                <a:lnTo>
                  <a:pt x="202632" y="191023"/>
                </a:lnTo>
                <a:lnTo>
                  <a:pt x="208590" y="193412"/>
                </a:lnTo>
                <a:lnTo>
                  <a:pt x="214549" y="195996"/>
                </a:lnTo>
                <a:lnTo>
                  <a:pt x="226467" y="201514"/>
                </a:lnTo>
                <a:lnTo>
                  <a:pt x="238386" y="207274"/>
                </a:lnTo>
                <a:lnTo>
                  <a:pt x="243352" y="209206"/>
                </a:lnTo>
                <a:lnTo>
                  <a:pt x="251519" y="211354"/>
                </a:lnTo>
                <a:lnTo>
                  <a:pt x="256080" y="213911"/>
                </a:lnTo>
                <a:lnTo>
                  <a:pt x="261108" y="217600"/>
                </a:lnTo>
                <a:lnTo>
                  <a:pt x="266446" y="222044"/>
                </a:lnTo>
                <a:lnTo>
                  <a:pt x="270005" y="225998"/>
                </a:lnTo>
                <a:lnTo>
                  <a:pt x="276007" y="236305"/>
                </a:lnTo>
                <a:lnTo>
                  <a:pt x="282641" y="245642"/>
                </a:lnTo>
                <a:lnTo>
                  <a:pt x="284542" y="251691"/>
                </a:lnTo>
                <a:lnTo>
                  <a:pt x="284056" y="254693"/>
                </a:lnTo>
                <a:lnTo>
                  <a:pt x="279618" y="264650"/>
                </a:lnTo>
                <a:lnTo>
                  <a:pt x="278232" y="274360"/>
                </a:lnTo>
                <a:lnTo>
                  <a:pt x="276869" y="278735"/>
                </a:lnTo>
                <a:lnTo>
                  <a:pt x="272706" y="286243"/>
                </a:lnTo>
                <a:lnTo>
                  <a:pt x="264896" y="292886"/>
                </a:lnTo>
                <a:lnTo>
                  <a:pt x="260032" y="296047"/>
                </a:lnTo>
                <a:lnTo>
                  <a:pt x="251979" y="302205"/>
                </a:lnTo>
                <a:lnTo>
                  <a:pt x="244096" y="308249"/>
                </a:lnTo>
                <a:lnTo>
                  <a:pt x="239213" y="311250"/>
                </a:lnTo>
                <a:lnTo>
                  <a:pt x="233971" y="314242"/>
                </a:lnTo>
                <a:lnTo>
                  <a:pt x="222848" y="320214"/>
                </a:lnTo>
                <a:lnTo>
                  <a:pt x="217101" y="323195"/>
                </a:lnTo>
                <a:lnTo>
                  <a:pt x="210290" y="326175"/>
                </a:lnTo>
                <a:lnTo>
                  <a:pt x="202769" y="329153"/>
                </a:lnTo>
                <a:lnTo>
                  <a:pt x="194775" y="332132"/>
                </a:lnTo>
                <a:lnTo>
                  <a:pt x="187460" y="335109"/>
                </a:lnTo>
                <a:lnTo>
                  <a:pt x="180597" y="338086"/>
                </a:lnTo>
                <a:lnTo>
                  <a:pt x="174034" y="341063"/>
                </a:lnTo>
                <a:lnTo>
                  <a:pt x="166680" y="343048"/>
                </a:lnTo>
                <a:lnTo>
                  <a:pt x="158797" y="344371"/>
                </a:lnTo>
                <a:lnTo>
                  <a:pt x="150562" y="345253"/>
                </a:lnTo>
                <a:lnTo>
                  <a:pt x="142092" y="346833"/>
                </a:lnTo>
                <a:lnTo>
                  <a:pt x="133465" y="348879"/>
                </a:lnTo>
                <a:lnTo>
                  <a:pt x="124735" y="351235"/>
                </a:lnTo>
                <a:lnTo>
                  <a:pt x="115935" y="352805"/>
                </a:lnTo>
                <a:lnTo>
                  <a:pt x="107088" y="353852"/>
                </a:lnTo>
                <a:lnTo>
                  <a:pt x="98210" y="354551"/>
                </a:lnTo>
                <a:lnTo>
                  <a:pt x="89312" y="356008"/>
                </a:lnTo>
                <a:lnTo>
                  <a:pt x="80400" y="357972"/>
                </a:lnTo>
                <a:lnTo>
                  <a:pt x="71479" y="360274"/>
                </a:lnTo>
                <a:lnTo>
                  <a:pt x="62552" y="361808"/>
                </a:lnTo>
                <a:lnTo>
                  <a:pt x="53621" y="362831"/>
                </a:lnTo>
                <a:lnTo>
                  <a:pt x="44687" y="363513"/>
                </a:lnTo>
                <a:lnTo>
                  <a:pt x="36744" y="363967"/>
                </a:lnTo>
                <a:lnTo>
                  <a:pt x="22622" y="364472"/>
                </a:lnTo>
                <a:lnTo>
                  <a:pt x="17067" y="365599"/>
                </a:lnTo>
                <a:lnTo>
                  <a:pt x="12371" y="367343"/>
                </a:lnTo>
                <a:lnTo>
                  <a:pt x="0" y="3738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418"/>
          <p:cNvSpPr/>
          <p:nvPr/>
        </p:nvSpPr>
        <p:spPr>
          <a:xfrm>
            <a:off x="379399" y="2107406"/>
            <a:ext cx="160911" cy="223243"/>
          </a:xfrm>
          <a:custGeom>
            <a:avLst/>
            <a:gdLst/>
            <a:ahLst/>
            <a:cxnLst/>
            <a:rect l="0" t="0" r="0" b="0"/>
            <a:pathLst>
              <a:path w="160911" h="223243">
                <a:moveTo>
                  <a:pt x="160910" y="0"/>
                </a:moveTo>
                <a:lnTo>
                  <a:pt x="152339" y="8562"/>
                </a:lnTo>
                <a:lnTo>
                  <a:pt x="152080" y="13561"/>
                </a:lnTo>
                <a:lnTo>
                  <a:pt x="151051" y="15986"/>
                </a:lnTo>
                <a:lnTo>
                  <a:pt x="147258" y="21326"/>
                </a:lnTo>
                <a:lnTo>
                  <a:pt x="142261" y="27007"/>
                </a:lnTo>
                <a:lnTo>
                  <a:pt x="136730" y="32839"/>
                </a:lnTo>
                <a:lnTo>
                  <a:pt x="130960" y="38739"/>
                </a:lnTo>
                <a:lnTo>
                  <a:pt x="128031" y="42693"/>
                </a:lnTo>
                <a:lnTo>
                  <a:pt x="125085" y="47313"/>
                </a:lnTo>
                <a:lnTo>
                  <a:pt x="122128" y="52378"/>
                </a:lnTo>
                <a:lnTo>
                  <a:pt x="119163" y="56747"/>
                </a:lnTo>
                <a:lnTo>
                  <a:pt x="116193" y="60652"/>
                </a:lnTo>
                <a:lnTo>
                  <a:pt x="113220" y="64247"/>
                </a:lnTo>
                <a:lnTo>
                  <a:pt x="110245" y="68628"/>
                </a:lnTo>
                <a:lnTo>
                  <a:pt x="107268" y="73533"/>
                </a:lnTo>
                <a:lnTo>
                  <a:pt x="104290" y="78788"/>
                </a:lnTo>
                <a:lnTo>
                  <a:pt x="100318" y="83283"/>
                </a:lnTo>
                <a:lnTo>
                  <a:pt x="95684" y="87272"/>
                </a:lnTo>
                <a:lnTo>
                  <a:pt x="90608" y="90924"/>
                </a:lnTo>
                <a:lnTo>
                  <a:pt x="86230" y="95342"/>
                </a:lnTo>
                <a:lnTo>
                  <a:pt x="82319" y="100273"/>
                </a:lnTo>
                <a:lnTo>
                  <a:pt x="78718" y="105544"/>
                </a:lnTo>
                <a:lnTo>
                  <a:pt x="74331" y="110050"/>
                </a:lnTo>
                <a:lnTo>
                  <a:pt x="69419" y="114046"/>
                </a:lnTo>
                <a:lnTo>
                  <a:pt x="64159" y="117703"/>
                </a:lnTo>
                <a:lnTo>
                  <a:pt x="59658" y="122125"/>
                </a:lnTo>
                <a:lnTo>
                  <a:pt x="55664" y="127057"/>
                </a:lnTo>
                <a:lnTo>
                  <a:pt x="52009" y="132330"/>
                </a:lnTo>
                <a:lnTo>
                  <a:pt x="48578" y="137829"/>
                </a:lnTo>
                <a:lnTo>
                  <a:pt x="45298" y="143480"/>
                </a:lnTo>
                <a:lnTo>
                  <a:pt x="42118" y="149232"/>
                </a:lnTo>
                <a:lnTo>
                  <a:pt x="39005" y="154058"/>
                </a:lnTo>
                <a:lnTo>
                  <a:pt x="35936" y="158268"/>
                </a:lnTo>
                <a:lnTo>
                  <a:pt x="32897" y="162067"/>
                </a:lnTo>
                <a:lnTo>
                  <a:pt x="29520" y="168933"/>
                </a:lnTo>
                <a:lnTo>
                  <a:pt x="28620" y="172154"/>
                </a:lnTo>
                <a:lnTo>
                  <a:pt x="27026" y="176285"/>
                </a:lnTo>
                <a:lnTo>
                  <a:pt x="24970" y="181024"/>
                </a:lnTo>
                <a:lnTo>
                  <a:pt x="22607" y="186167"/>
                </a:lnTo>
                <a:lnTo>
                  <a:pt x="20038" y="189595"/>
                </a:lnTo>
                <a:lnTo>
                  <a:pt x="17331" y="191881"/>
                </a:lnTo>
                <a:lnTo>
                  <a:pt x="14534" y="193405"/>
                </a:lnTo>
                <a:lnTo>
                  <a:pt x="12669" y="195414"/>
                </a:lnTo>
                <a:lnTo>
                  <a:pt x="11426" y="197744"/>
                </a:lnTo>
                <a:lnTo>
                  <a:pt x="10597" y="200291"/>
                </a:lnTo>
                <a:lnTo>
                  <a:pt x="7028" y="205766"/>
                </a:lnTo>
                <a:lnTo>
                  <a:pt x="4685" y="208614"/>
                </a:lnTo>
                <a:lnTo>
                  <a:pt x="3124" y="211506"/>
                </a:lnTo>
                <a:lnTo>
                  <a:pt x="1388" y="217365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419"/>
          <p:cNvSpPr/>
          <p:nvPr/>
        </p:nvSpPr>
        <p:spPr>
          <a:xfrm>
            <a:off x="397278" y="2116336"/>
            <a:ext cx="151972" cy="196454"/>
          </a:xfrm>
          <a:custGeom>
            <a:avLst/>
            <a:gdLst/>
            <a:ahLst/>
            <a:cxnLst/>
            <a:rect l="0" t="0" r="0" b="0"/>
            <a:pathLst>
              <a:path w="151972" h="196454">
                <a:moveTo>
                  <a:pt x="0" y="0"/>
                </a:moveTo>
                <a:lnTo>
                  <a:pt x="0" y="7688"/>
                </a:lnTo>
                <a:lnTo>
                  <a:pt x="994" y="8102"/>
                </a:lnTo>
                <a:lnTo>
                  <a:pt x="4746" y="8562"/>
                </a:lnTo>
                <a:lnTo>
                  <a:pt x="6144" y="9676"/>
                </a:lnTo>
                <a:lnTo>
                  <a:pt x="7076" y="11412"/>
                </a:lnTo>
                <a:lnTo>
                  <a:pt x="7697" y="13561"/>
                </a:lnTo>
                <a:lnTo>
                  <a:pt x="11036" y="18595"/>
                </a:lnTo>
                <a:lnTo>
                  <a:pt x="13317" y="21326"/>
                </a:lnTo>
                <a:lnTo>
                  <a:pt x="15831" y="24139"/>
                </a:lnTo>
                <a:lnTo>
                  <a:pt x="21273" y="29911"/>
                </a:lnTo>
                <a:lnTo>
                  <a:pt x="29921" y="38738"/>
                </a:lnTo>
                <a:lnTo>
                  <a:pt x="31867" y="41701"/>
                </a:lnTo>
                <a:lnTo>
                  <a:pt x="34029" y="47638"/>
                </a:lnTo>
                <a:lnTo>
                  <a:pt x="37638" y="53583"/>
                </a:lnTo>
                <a:lnTo>
                  <a:pt x="39991" y="56558"/>
                </a:lnTo>
                <a:lnTo>
                  <a:pt x="42553" y="60526"/>
                </a:lnTo>
                <a:lnTo>
                  <a:pt x="45255" y="65155"/>
                </a:lnTo>
                <a:lnTo>
                  <a:pt x="48049" y="70226"/>
                </a:lnTo>
                <a:lnTo>
                  <a:pt x="50905" y="74598"/>
                </a:lnTo>
                <a:lnTo>
                  <a:pt x="53802" y="78506"/>
                </a:lnTo>
                <a:lnTo>
                  <a:pt x="56727" y="82103"/>
                </a:lnTo>
                <a:lnTo>
                  <a:pt x="60663" y="85493"/>
                </a:lnTo>
                <a:lnTo>
                  <a:pt x="65274" y="88745"/>
                </a:lnTo>
                <a:lnTo>
                  <a:pt x="70335" y="91906"/>
                </a:lnTo>
                <a:lnTo>
                  <a:pt x="73708" y="95005"/>
                </a:lnTo>
                <a:lnTo>
                  <a:pt x="75957" y="98063"/>
                </a:lnTo>
                <a:lnTo>
                  <a:pt x="84312" y="114841"/>
                </a:lnTo>
                <a:lnTo>
                  <a:pt x="87000" y="119225"/>
                </a:lnTo>
                <a:lnTo>
                  <a:pt x="89785" y="123139"/>
                </a:lnTo>
                <a:lnTo>
                  <a:pt x="92635" y="126741"/>
                </a:lnTo>
                <a:lnTo>
                  <a:pt x="95528" y="130135"/>
                </a:lnTo>
                <a:lnTo>
                  <a:pt x="98450" y="133389"/>
                </a:lnTo>
                <a:lnTo>
                  <a:pt x="101391" y="136551"/>
                </a:lnTo>
                <a:lnTo>
                  <a:pt x="103352" y="139651"/>
                </a:lnTo>
                <a:lnTo>
                  <a:pt x="105531" y="145741"/>
                </a:lnTo>
                <a:lnTo>
                  <a:pt x="109148" y="151756"/>
                </a:lnTo>
                <a:lnTo>
                  <a:pt x="111503" y="154748"/>
                </a:lnTo>
                <a:lnTo>
                  <a:pt x="114066" y="157736"/>
                </a:lnTo>
                <a:lnTo>
                  <a:pt x="116768" y="160720"/>
                </a:lnTo>
                <a:lnTo>
                  <a:pt x="119563" y="163701"/>
                </a:lnTo>
                <a:lnTo>
                  <a:pt x="122420" y="165689"/>
                </a:lnTo>
                <a:lnTo>
                  <a:pt x="125317" y="167014"/>
                </a:lnTo>
                <a:lnTo>
                  <a:pt x="128242" y="167897"/>
                </a:lnTo>
                <a:lnTo>
                  <a:pt x="130192" y="169478"/>
                </a:lnTo>
                <a:lnTo>
                  <a:pt x="131492" y="171525"/>
                </a:lnTo>
                <a:lnTo>
                  <a:pt x="132359" y="173881"/>
                </a:lnTo>
                <a:lnTo>
                  <a:pt x="135971" y="179145"/>
                </a:lnTo>
                <a:lnTo>
                  <a:pt x="141637" y="185868"/>
                </a:lnTo>
                <a:lnTo>
                  <a:pt x="142412" y="189434"/>
                </a:lnTo>
                <a:lnTo>
                  <a:pt x="142909" y="195067"/>
                </a:lnTo>
                <a:lnTo>
                  <a:pt x="143943" y="195529"/>
                </a:lnTo>
                <a:lnTo>
                  <a:pt x="147741" y="196042"/>
                </a:lnTo>
                <a:lnTo>
                  <a:pt x="151971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SMARTInkAnnotation420"/>
          <p:cNvSpPr/>
          <p:nvPr/>
        </p:nvSpPr>
        <p:spPr>
          <a:xfrm>
            <a:off x="600323" y="2187773"/>
            <a:ext cx="100897" cy="8931"/>
          </a:xfrm>
          <a:custGeom>
            <a:avLst/>
            <a:gdLst/>
            <a:ahLst/>
            <a:cxnLst/>
            <a:rect l="0" t="0" r="0" b="0"/>
            <a:pathLst>
              <a:path w="100897" h="8931">
                <a:moveTo>
                  <a:pt x="11502" y="0"/>
                </a:moveTo>
                <a:lnTo>
                  <a:pt x="2011" y="4741"/>
                </a:lnTo>
                <a:lnTo>
                  <a:pt x="209" y="6137"/>
                </a:lnTo>
                <a:lnTo>
                  <a:pt x="0" y="7068"/>
                </a:lnTo>
                <a:lnTo>
                  <a:pt x="2413" y="8821"/>
                </a:lnTo>
                <a:lnTo>
                  <a:pt x="17943" y="8920"/>
                </a:lnTo>
                <a:lnTo>
                  <a:pt x="76692" y="8930"/>
                </a:lnTo>
                <a:lnTo>
                  <a:pt x="78801" y="7938"/>
                </a:lnTo>
                <a:lnTo>
                  <a:pt x="80206" y="6284"/>
                </a:lnTo>
                <a:lnTo>
                  <a:pt x="81143" y="4190"/>
                </a:lnTo>
                <a:lnTo>
                  <a:pt x="82761" y="2793"/>
                </a:lnTo>
                <a:lnTo>
                  <a:pt x="84833" y="1862"/>
                </a:lnTo>
                <a:lnTo>
                  <a:pt x="87208" y="1241"/>
                </a:lnTo>
                <a:lnTo>
                  <a:pt x="89784" y="828"/>
                </a:lnTo>
                <a:lnTo>
                  <a:pt x="92495" y="552"/>
                </a:lnTo>
                <a:lnTo>
                  <a:pt x="10089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SMARTInkAnnotation421"/>
          <p:cNvSpPr/>
          <p:nvPr/>
        </p:nvSpPr>
        <p:spPr>
          <a:xfrm>
            <a:off x="745918" y="2169914"/>
            <a:ext cx="8939" cy="89298"/>
          </a:xfrm>
          <a:custGeom>
            <a:avLst/>
            <a:gdLst/>
            <a:ahLst/>
            <a:cxnLst/>
            <a:rect l="0" t="0" r="0" b="0"/>
            <a:pathLst>
              <a:path w="8939" h="89298">
                <a:moveTo>
                  <a:pt x="8938" y="0"/>
                </a:moveTo>
                <a:lnTo>
                  <a:pt x="108" y="0"/>
                </a:lnTo>
                <a:lnTo>
                  <a:pt x="47" y="2646"/>
                </a:lnTo>
                <a:lnTo>
                  <a:pt x="0" y="21250"/>
                </a:lnTo>
                <a:lnTo>
                  <a:pt x="993" y="24088"/>
                </a:lnTo>
                <a:lnTo>
                  <a:pt x="2648" y="26973"/>
                </a:lnTo>
                <a:lnTo>
                  <a:pt x="4745" y="29888"/>
                </a:lnTo>
                <a:lnTo>
                  <a:pt x="6142" y="32824"/>
                </a:lnTo>
                <a:lnTo>
                  <a:pt x="7074" y="35773"/>
                </a:lnTo>
                <a:lnTo>
                  <a:pt x="7696" y="38732"/>
                </a:lnTo>
                <a:lnTo>
                  <a:pt x="8110" y="41696"/>
                </a:lnTo>
                <a:lnTo>
                  <a:pt x="8386" y="44665"/>
                </a:lnTo>
                <a:lnTo>
                  <a:pt x="8570" y="47636"/>
                </a:lnTo>
                <a:lnTo>
                  <a:pt x="8774" y="53583"/>
                </a:lnTo>
                <a:lnTo>
                  <a:pt x="8906" y="65485"/>
                </a:lnTo>
                <a:lnTo>
                  <a:pt x="893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Freeform 2050"/>
          <p:cNvSpPr/>
          <p:nvPr/>
        </p:nvSpPr>
        <p:spPr>
          <a:xfrm>
            <a:off x="785463" y="2053828"/>
            <a:ext cx="6489" cy="1"/>
          </a:xfrm>
          <a:custGeom>
            <a:avLst/>
            <a:gdLst/>
            <a:ahLst/>
            <a:cxnLst/>
            <a:rect l="0" t="0" r="0" b="0"/>
            <a:pathLst>
              <a:path w="6489" h="1">
                <a:moveTo>
                  <a:pt x="5151" y="0"/>
                </a:moveTo>
                <a:lnTo>
                  <a:pt x="0" y="0"/>
                </a:lnTo>
                <a:lnTo>
                  <a:pt x="6488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" name="SMARTInkAnnotation423"/>
          <p:cNvSpPr/>
          <p:nvPr/>
        </p:nvSpPr>
        <p:spPr>
          <a:xfrm>
            <a:off x="817432" y="2160984"/>
            <a:ext cx="89383" cy="89298"/>
          </a:xfrm>
          <a:custGeom>
            <a:avLst/>
            <a:gdLst/>
            <a:ahLst/>
            <a:cxnLst/>
            <a:rect l="0" t="0" r="0" b="0"/>
            <a:pathLst>
              <a:path w="89383" h="89298">
                <a:moveTo>
                  <a:pt x="0" y="0"/>
                </a:moveTo>
                <a:lnTo>
                  <a:pt x="0" y="7689"/>
                </a:lnTo>
                <a:lnTo>
                  <a:pt x="994" y="9095"/>
                </a:lnTo>
                <a:lnTo>
                  <a:pt x="2649" y="11024"/>
                </a:lnTo>
                <a:lnTo>
                  <a:pt x="7697" y="16509"/>
                </a:lnTo>
                <a:lnTo>
                  <a:pt x="8111" y="17952"/>
                </a:lnTo>
                <a:lnTo>
                  <a:pt x="8387" y="19905"/>
                </a:lnTo>
                <a:lnTo>
                  <a:pt x="8571" y="22200"/>
                </a:lnTo>
                <a:lnTo>
                  <a:pt x="8694" y="24722"/>
                </a:lnTo>
                <a:lnTo>
                  <a:pt x="8907" y="34075"/>
                </a:lnTo>
                <a:lnTo>
                  <a:pt x="7925" y="35615"/>
                </a:lnTo>
                <a:lnTo>
                  <a:pt x="6277" y="37634"/>
                </a:lnTo>
                <a:lnTo>
                  <a:pt x="4184" y="39972"/>
                </a:lnTo>
                <a:lnTo>
                  <a:pt x="3783" y="41531"/>
                </a:lnTo>
                <a:lnTo>
                  <a:pt x="4508" y="42570"/>
                </a:lnTo>
                <a:lnTo>
                  <a:pt x="8925" y="44641"/>
                </a:lnTo>
                <a:lnTo>
                  <a:pt x="8938" y="44648"/>
                </a:lnTo>
                <a:lnTo>
                  <a:pt x="4194" y="39908"/>
                </a:lnTo>
                <a:lnTo>
                  <a:pt x="3789" y="37520"/>
                </a:lnTo>
                <a:lnTo>
                  <a:pt x="4513" y="34935"/>
                </a:lnTo>
                <a:lnTo>
                  <a:pt x="5988" y="32220"/>
                </a:lnTo>
                <a:lnTo>
                  <a:pt x="6972" y="29418"/>
                </a:lnTo>
                <a:lnTo>
                  <a:pt x="7628" y="26557"/>
                </a:lnTo>
                <a:lnTo>
                  <a:pt x="8681" y="19578"/>
                </a:lnTo>
                <a:lnTo>
                  <a:pt x="9760" y="18013"/>
                </a:lnTo>
                <a:lnTo>
                  <a:pt x="11473" y="15978"/>
                </a:lnTo>
                <a:lnTo>
                  <a:pt x="13609" y="13628"/>
                </a:lnTo>
                <a:lnTo>
                  <a:pt x="18630" y="8372"/>
                </a:lnTo>
                <a:lnTo>
                  <a:pt x="21359" y="5582"/>
                </a:lnTo>
                <a:lnTo>
                  <a:pt x="24172" y="3721"/>
                </a:lnTo>
                <a:lnTo>
                  <a:pt x="27041" y="2481"/>
                </a:lnTo>
                <a:lnTo>
                  <a:pt x="34036" y="490"/>
                </a:lnTo>
                <a:lnTo>
                  <a:pt x="35603" y="327"/>
                </a:lnTo>
                <a:lnTo>
                  <a:pt x="37641" y="218"/>
                </a:lnTo>
                <a:lnTo>
                  <a:pt x="42555" y="97"/>
                </a:lnTo>
                <a:lnTo>
                  <a:pt x="60843" y="4"/>
                </a:lnTo>
                <a:lnTo>
                  <a:pt x="61421" y="995"/>
                </a:lnTo>
                <a:lnTo>
                  <a:pt x="61806" y="2648"/>
                </a:lnTo>
                <a:lnTo>
                  <a:pt x="62063" y="4742"/>
                </a:lnTo>
                <a:lnTo>
                  <a:pt x="63227" y="7130"/>
                </a:lnTo>
                <a:lnTo>
                  <a:pt x="64997" y="9714"/>
                </a:lnTo>
                <a:lnTo>
                  <a:pt x="67170" y="12429"/>
                </a:lnTo>
                <a:lnTo>
                  <a:pt x="68619" y="15232"/>
                </a:lnTo>
                <a:lnTo>
                  <a:pt x="69584" y="18092"/>
                </a:lnTo>
                <a:lnTo>
                  <a:pt x="70228" y="20991"/>
                </a:lnTo>
                <a:lnTo>
                  <a:pt x="71651" y="23916"/>
                </a:lnTo>
                <a:lnTo>
                  <a:pt x="73592" y="26858"/>
                </a:lnTo>
                <a:lnTo>
                  <a:pt x="75880" y="29812"/>
                </a:lnTo>
                <a:lnTo>
                  <a:pt x="78398" y="31781"/>
                </a:lnTo>
                <a:lnTo>
                  <a:pt x="81070" y="33094"/>
                </a:lnTo>
                <a:lnTo>
                  <a:pt x="83845" y="33969"/>
                </a:lnTo>
                <a:lnTo>
                  <a:pt x="85695" y="35544"/>
                </a:lnTo>
                <a:lnTo>
                  <a:pt x="86928" y="37587"/>
                </a:lnTo>
                <a:lnTo>
                  <a:pt x="87750" y="39941"/>
                </a:lnTo>
                <a:lnTo>
                  <a:pt x="88299" y="42502"/>
                </a:lnTo>
                <a:lnTo>
                  <a:pt x="88664" y="45202"/>
                </a:lnTo>
                <a:lnTo>
                  <a:pt x="88908" y="47994"/>
                </a:lnTo>
                <a:lnTo>
                  <a:pt x="89070" y="50848"/>
                </a:lnTo>
                <a:lnTo>
                  <a:pt x="89250" y="56664"/>
                </a:lnTo>
                <a:lnTo>
                  <a:pt x="89376" y="71452"/>
                </a:lnTo>
                <a:lnTo>
                  <a:pt x="89382" y="74424"/>
                </a:lnTo>
                <a:lnTo>
                  <a:pt x="88393" y="76405"/>
                </a:lnTo>
                <a:lnTo>
                  <a:pt x="86741" y="77726"/>
                </a:lnTo>
                <a:lnTo>
                  <a:pt x="84645" y="78606"/>
                </a:lnTo>
                <a:lnTo>
                  <a:pt x="82256" y="80186"/>
                </a:lnTo>
                <a:lnTo>
                  <a:pt x="79669" y="82231"/>
                </a:lnTo>
                <a:lnTo>
                  <a:pt x="71516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SMARTInkAnnotation424"/>
          <p:cNvSpPr/>
          <p:nvPr/>
        </p:nvSpPr>
        <p:spPr>
          <a:xfrm>
            <a:off x="996330" y="2035969"/>
            <a:ext cx="8832" cy="205383"/>
          </a:xfrm>
          <a:custGeom>
            <a:avLst/>
            <a:gdLst/>
            <a:ahLst/>
            <a:cxnLst/>
            <a:rect l="0" t="0" r="0" b="0"/>
            <a:pathLst>
              <a:path w="8832" h="205383">
                <a:moveTo>
                  <a:pt x="8831" y="0"/>
                </a:moveTo>
                <a:lnTo>
                  <a:pt x="8831" y="4740"/>
                </a:lnTo>
                <a:lnTo>
                  <a:pt x="7837" y="7129"/>
                </a:lnTo>
                <a:lnTo>
                  <a:pt x="6182" y="9713"/>
                </a:lnTo>
                <a:lnTo>
                  <a:pt x="4085" y="12429"/>
                </a:lnTo>
                <a:lnTo>
                  <a:pt x="2687" y="15231"/>
                </a:lnTo>
                <a:lnTo>
                  <a:pt x="1755" y="18091"/>
                </a:lnTo>
                <a:lnTo>
                  <a:pt x="1134" y="20991"/>
                </a:lnTo>
                <a:lnTo>
                  <a:pt x="1713" y="23915"/>
                </a:lnTo>
                <a:lnTo>
                  <a:pt x="3092" y="26858"/>
                </a:lnTo>
                <a:lnTo>
                  <a:pt x="5005" y="29811"/>
                </a:lnTo>
                <a:lnTo>
                  <a:pt x="6280" y="33765"/>
                </a:lnTo>
                <a:lnTo>
                  <a:pt x="7130" y="38385"/>
                </a:lnTo>
                <a:lnTo>
                  <a:pt x="7697" y="43449"/>
                </a:lnTo>
                <a:lnTo>
                  <a:pt x="8075" y="47817"/>
                </a:lnTo>
                <a:lnTo>
                  <a:pt x="8327" y="51722"/>
                </a:lnTo>
                <a:lnTo>
                  <a:pt x="8495" y="55317"/>
                </a:lnTo>
                <a:lnTo>
                  <a:pt x="8681" y="64603"/>
                </a:lnTo>
                <a:lnTo>
                  <a:pt x="8830" y="144199"/>
                </a:lnTo>
                <a:lnTo>
                  <a:pt x="7837" y="148719"/>
                </a:lnTo>
                <a:lnTo>
                  <a:pt x="6182" y="153716"/>
                </a:lnTo>
                <a:lnTo>
                  <a:pt x="4085" y="159032"/>
                </a:lnTo>
                <a:lnTo>
                  <a:pt x="2687" y="163568"/>
                </a:lnTo>
                <a:lnTo>
                  <a:pt x="1755" y="167584"/>
                </a:lnTo>
                <a:lnTo>
                  <a:pt x="1134" y="171254"/>
                </a:lnTo>
                <a:lnTo>
                  <a:pt x="720" y="174693"/>
                </a:lnTo>
                <a:lnTo>
                  <a:pt x="444" y="177977"/>
                </a:lnTo>
                <a:lnTo>
                  <a:pt x="260" y="181159"/>
                </a:lnTo>
                <a:lnTo>
                  <a:pt x="55" y="187341"/>
                </a:lnTo>
                <a:lnTo>
                  <a:pt x="0" y="190378"/>
                </a:lnTo>
                <a:lnTo>
                  <a:pt x="957" y="193395"/>
                </a:lnTo>
                <a:lnTo>
                  <a:pt x="2588" y="196399"/>
                </a:lnTo>
                <a:lnTo>
                  <a:pt x="8831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SMARTInkAnnotation425"/>
          <p:cNvSpPr/>
          <p:nvPr/>
        </p:nvSpPr>
        <p:spPr>
          <a:xfrm>
            <a:off x="937434" y="2089547"/>
            <a:ext cx="112425" cy="17860"/>
          </a:xfrm>
          <a:custGeom>
            <a:avLst/>
            <a:gdLst/>
            <a:ahLst/>
            <a:cxnLst/>
            <a:rect l="0" t="0" r="0" b="0"/>
            <a:pathLst>
              <a:path w="112425" h="17860">
                <a:moveTo>
                  <a:pt x="5151" y="0"/>
                </a:moveTo>
                <a:lnTo>
                  <a:pt x="0" y="0"/>
                </a:lnTo>
                <a:lnTo>
                  <a:pt x="2199" y="0"/>
                </a:lnTo>
                <a:lnTo>
                  <a:pt x="3183" y="992"/>
                </a:lnTo>
                <a:lnTo>
                  <a:pt x="3839" y="2646"/>
                </a:lnTo>
                <a:lnTo>
                  <a:pt x="4276" y="4740"/>
                </a:lnTo>
                <a:lnTo>
                  <a:pt x="5561" y="6137"/>
                </a:lnTo>
                <a:lnTo>
                  <a:pt x="7411" y="7068"/>
                </a:lnTo>
                <a:lnTo>
                  <a:pt x="9637" y="7688"/>
                </a:lnTo>
                <a:lnTo>
                  <a:pt x="12115" y="8102"/>
                </a:lnTo>
                <a:lnTo>
                  <a:pt x="14760" y="8378"/>
                </a:lnTo>
                <a:lnTo>
                  <a:pt x="17516" y="8562"/>
                </a:lnTo>
                <a:lnTo>
                  <a:pt x="20347" y="9676"/>
                </a:lnTo>
                <a:lnTo>
                  <a:pt x="23228" y="11412"/>
                </a:lnTo>
                <a:lnTo>
                  <a:pt x="26141" y="13561"/>
                </a:lnTo>
                <a:lnTo>
                  <a:pt x="29077" y="14994"/>
                </a:lnTo>
                <a:lnTo>
                  <a:pt x="32028" y="15949"/>
                </a:lnTo>
                <a:lnTo>
                  <a:pt x="34988" y="16586"/>
                </a:lnTo>
                <a:lnTo>
                  <a:pt x="37955" y="17010"/>
                </a:lnTo>
                <a:lnTo>
                  <a:pt x="40926" y="17293"/>
                </a:lnTo>
                <a:lnTo>
                  <a:pt x="43900" y="17482"/>
                </a:lnTo>
                <a:lnTo>
                  <a:pt x="49853" y="17691"/>
                </a:lnTo>
                <a:lnTo>
                  <a:pt x="61768" y="17826"/>
                </a:lnTo>
                <a:lnTo>
                  <a:pt x="112424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Freeform 2054"/>
          <p:cNvSpPr/>
          <p:nvPr/>
        </p:nvSpPr>
        <p:spPr>
          <a:xfrm>
            <a:off x="1103495" y="2152054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SMARTInkAnnotation427"/>
          <p:cNvSpPr/>
          <p:nvPr/>
        </p:nvSpPr>
        <p:spPr>
          <a:xfrm>
            <a:off x="1076798" y="2125265"/>
            <a:ext cx="98213" cy="89298"/>
          </a:xfrm>
          <a:custGeom>
            <a:avLst/>
            <a:gdLst/>
            <a:ahLst/>
            <a:cxnLst/>
            <a:rect l="0" t="0" r="0" b="0"/>
            <a:pathLst>
              <a:path w="98213" h="89298">
                <a:moveTo>
                  <a:pt x="35636" y="0"/>
                </a:moveTo>
                <a:lnTo>
                  <a:pt x="14622" y="20991"/>
                </a:lnTo>
                <a:lnTo>
                  <a:pt x="12687" y="23916"/>
                </a:lnTo>
                <a:lnTo>
                  <a:pt x="11397" y="26858"/>
                </a:lnTo>
                <a:lnTo>
                  <a:pt x="10537" y="29812"/>
                </a:lnTo>
                <a:lnTo>
                  <a:pt x="8971" y="32773"/>
                </a:lnTo>
                <a:lnTo>
                  <a:pt x="6933" y="35740"/>
                </a:lnTo>
                <a:lnTo>
                  <a:pt x="4581" y="38709"/>
                </a:lnTo>
                <a:lnTo>
                  <a:pt x="3014" y="41681"/>
                </a:lnTo>
                <a:lnTo>
                  <a:pt x="1969" y="44655"/>
                </a:lnTo>
                <a:lnTo>
                  <a:pt x="1272" y="47630"/>
                </a:lnTo>
                <a:lnTo>
                  <a:pt x="807" y="50605"/>
                </a:lnTo>
                <a:lnTo>
                  <a:pt x="497" y="53580"/>
                </a:lnTo>
                <a:lnTo>
                  <a:pt x="291" y="56556"/>
                </a:lnTo>
                <a:lnTo>
                  <a:pt x="153" y="59533"/>
                </a:lnTo>
                <a:lnTo>
                  <a:pt x="0" y="65485"/>
                </a:lnTo>
                <a:lnTo>
                  <a:pt x="953" y="67469"/>
                </a:lnTo>
                <a:lnTo>
                  <a:pt x="2581" y="68792"/>
                </a:lnTo>
                <a:lnTo>
                  <a:pt x="4660" y="69674"/>
                </a:lnTo>
                <a:lnTo>
                  <a:pt x="6046" y="71254"/>
                </a:lnTo>
                <a:lnTo>
                  <a:pt x="6970" y="73300"/>
                </a:lnTo>
                <a:lnTo>
                  <a:pt x="7586" y="75656"/>
                </a:lnTo>
                <a:lnTo>
                  <a:pt x="8990" y="77227"/>
                </a:lnTo>
                <a:lnTo>
                  <a:pt x="10919" y="78274"/>
                </a:lnTo>
                <a:lnTo>
                  <a:pt x="13198" y="78972"/>
                </a:lnTo>
                <a:lnTo>
                  <a:pt x="15711" y="80429"/>
                </a:lnTo>
                <a:lnTo>
                  <a:pt x="18380" y="82393"/>
                </a:lnTo>
                <a:lnTo>
                  <a:pt x="21152" y="84695"/>
                </a:lnTo>
                <a:lnTo>
                  <a:pt x="24987" y="86229"/>
                </a:lnTo>
                <a:lnTo>
                  <a:pt x="29530" y="87252"/>
                </a:lnTo>
                <a:lnTo>
                  <a:pt x="34545" y="87934"/>
                </a:lnTo>
                <a:lnTo>
                  <a:pt x="39875" y="88388"/>
                </a:lnTo>
                <a:lnTo>
                  <a:pt x="45415" y="88691"/>
                </a:lnTo>
                <a:lnTo>
                  <a:pt x="60054" y="89118"/>
                </a:lnTo>
                <a:lnTo>
                  <a:pt x="87198" y="89282"/>
                </a:lnTo>
                <a:lnTo>
                  <a:pt x="98212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SMARTInkAnnotation428"/>
          <p:cNvSpPr/>
          <p:nvPr/>
        </p:nvSpPr>
        <p:spPr>
          <a:xfrm>
            <a:off x="1229015" y="2098476"/>
            <a:ext cx="80088" cy="94167"/>
          </a:xfrm>
          <a:custGeom>
            <a:avLst/>
            <a:gdLst/>
            <a:ahLst/>
            <a:cxnLst/>
            <a:rect l="0" t="0" r="0" b="0"/>
            <a:pathLst>
              <a:path w="80088" h="94167">
                <a:moveTo>
                  <a:pt x="17511" y="0"/>
                </a:moveTo>
                <a:lnTo>
                  <a:pt x="17511" y="4741"/>
                </a:lnTo>
                <a:lnTo>
                  <a:pt x="16518" y="6137"/>
                </a:lnTo>
                <a:lnTo>
                  <a:pt x="14862" y="7068"/>
                </a:lnTo>
                <a:lnTo>
                  <a:pt x="9814" y="8562"/>
                </a:lnTo>
                <a:lnTo>
                  <a:pt x="9400" y="9677"/>
                </a:lnTo>
                <a:lnTo>
                  <a:pt x="9123" y="11413"/>
                </a:lnTo>
                <a:lnTo>
                  <a:pt x="8680" y="16586"/>
                </a:lnTo>
                <a:lnTo>
                  <a:pt x="8578" y="41119"/>
                </a:lnTo>
                <a:lnTo>
                  <a:pt x="8572" y="56482"/>
                </a:lnTo>
                <a:lnTo>
                  <a:pt x="9565" y="59483"/>
                </a:lnTo>
                <a:lnTo>
                  <a:pt x="11220" y="62476"/>
                </a:lnTo>
                <a:lnTo>
                  <a:pt x="13317" y="65463"/>
                </a:lnTo>
                <a:lnTo>
                  <a:pt x="14715" y="68447"/>
                </a:lnTo>
                <a:lnTo>
                  <a:pt x="15647" y="71428"/>
                </a:lnTo>
                <a:lnTo>
                  <a:pt x="17143" y="78602"/>
                </a:lnTo>
                <a:lnTo>
                  <a:pt x="17265" y="80182"/>
                </a:lnTo>
                <a:lnTo>
                  <a:pt x="17347" y="82228"/>
                </a:lnTo>
                <a:lnTo>
                  <a:pt x="17401" y="84585"/>
                </a:lnTo>
                <a:lnTo>
                  <a:pt x="16445" y="86155"/>
                </a:lnTo>
                <a:lnTo>
                  <a:pt x="14813" y="87203"/>
                </a:lnTo>
                <a:lnTo>
                  <a:pt x="12733" y="87901"/>
                </a:lnTo>
                <a:lnTo>
                  <a:pt x="11346" y="89358"/>
                </a:lnTo>
                <a:lnTo>
                  <a:pt x="10421" y="91323"/>
                </a:lnTo>
                <a:lnTo>
                  <a:pt x="9804" y="93624"/>
                </a:lnTo>
                <a:lnTo>
                  <a:pt x="9393" y="94166"/>
                </a:lnTo>
                <a:lnTo>
                  <a:pt x="9119" y="93535"/>
                </a:lnTo>
                <a:lnTo>
                  <a:pt x="8679" y="90134"/>
                </a:lnTo>
                <a:lnTo>
                  <a:pt x="8643" y="88863"/>
                </a:lnTo>
                <a:lnTo>
                  <a:pt x="8574" y="76017"/>
                </a:lnTo>
                <a:lnTo>
                  <a:pt x="7580" y="73498"/>
                </a:lnTo>
                <a:lnTo>
                  <a:pt x="5924" y="70827"/>
                </a:lnTo>
                <a:lnTo>
                  <a:pt x="3826" y="68054"/>
                </a:lnTo>
                <a:lnTo>
                  <a:pt x="2428" y="65213"/>
                </a:lnTo>
                <a:lnTo>
                  <a:pt x="1496" y="62327"/>
                </a:lnTo>
                <a:lnTo>
                  <a:pt x="875" y="59411"/>
                </a:lnTo>
                <a:lnTo>
                  <a:pt x="460" y="56474"/>
                </a:lnTo>
                <a:lnTo>
                  <a:pt x="184" y="53525"/>
                </a:lnTo>
                <a:lnTo>
                  <a:pt x="0" y="50566"/>
                </a:lnTo>
                <a:lnTo>
                  <a:pt x="871" y="47602"/>
                </a:lnTo>
                <a:lnTo>
                  <a:pt x="2444" y="44633"/>
                </a:lnTo>
                <a:lnTo>
                  <a:pt x="4487" y="41662"/>
                </a:lnTo>
                <a:lnTo>
                  <a:pt x="6841" y="39681"/>
                </a:lnTo>
                <a:lnTo>
                  <a:pt x="9405" y="38360"/>
                </a:lnTo>
                <a:lnTo>
                  <a:pt x="12107" y="37480"/>
                </a:lnTo>
                <a:lnTo>
                  <a:pt x="13908" y="35901"/>
                </a:lnTo>
                <a:lnTo>
                  <a:pt x="15109" y="33856"/>
                </a:lnTo>
                <a:lnTo>
                  <a:pt x="15909" y="31500"/>
                </a:lnTo>
                <a:lnTo>
                  <a:pt x="17437" y="29930"/>
                </a:lnTo>
                <a:lnTo>
                  <a:pt x="19448" y="28883"/>
                </a:lnTo>
                <a:lnTo>
                  <a:pt x="21782" y="28185"/>
                </a:lnTo>
                <a:lnTo>
                  <a:pt x="23338" y="26728"/>
                </a:lnTo>
                <a:lnTo>
                  <a:pt x="24375" y="24764"/>
                </a:lnTo>
                <a:lnTo>
                  <a:pt x="25067" y="22463"/>
                </a:lnTo>
                <a:lnTo>
                  <a:pt x="26521" y="20928"/>
                </a:lnTo>
                <a:lnTo>
                  <a:pt x="28484" y="19905"/>
                </a:lnTo>
                <a:lnTo>
                  <a:pt x="30786" y="19223"/>
                </a:lnTo>
                <a:lnTo>
                  <a:pt x="34307" y="18769"/>
                </a:lnTo>
                <a:lnTo>
                  <a:pt x="38641" y="18466"/>
                </a:lnTo>
                <a:lnTo>
                  <a:pt x="47761" y="18129"/>
                </a:lnTo>
                <a:lnTo>
                  <a:pt x="58479" y="17939"/>
                </a:lnTo>
                <a:lnTo>
                  <a:pt x="80087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SMARTInkAnnotation429"/>
          <p:cNvSpPr/>
          <p:nvPr/>
        </p:nvSpPr>
        <p:spPr>
          <a:xfrm>
            <a:off x="1345263" y="2107515"/>
            <a:ext cx="71113" cy="98119"/>
          </a:xfrm>
          <a:custGeom>
            <a:avLst/>
            <a:gdLst/>
            <a:ahLst/>
            <a:cxnLst/>
            <a:rect l="0" t="0" r="0" b="0"/>
            <a:pathLst>
              <a:path w="71113" h="98119">
                <a:moveTo>
                  <a:pt x="71112" y="8821"/>
                </a:moveTo>
                <a:lnTo>
                  <a:pt x="63416" y="1132"/>
                </a:lnTo>
                <a:lnTo>
                  <a:pt x="62008" y="719"/>
                </a:lnTo>
                <a:lnTo>
                  <a:pt x="60076" y="443"/>
                </a:lnTo>
                <a:lnTo>
                  <a:pt x="54585" y="0"/>
                </a:lnTo>
                <a:lnTo>
                  <a:pt x="53141" y="956"/>
                </a:lnTo>
                <a:lnTo>
                  <a:pt x="51185" y="2585"/>
                </a:lnTo>
                <a:lnTo>
                  <a:pt x="45655" y="7589"/>
                </a:lnTo>
                <a:lnTo>
                  <a:pt x="44208" y="8000"/>
                </a:lnTo>
                <a:lnTo>
                  <a:pt x="42250" y="8273"/>
                </a:lnTo>
                <a:lnTo>
                  <a:pt x="39952" y="8456"/>
                </a:lnTo>
                <a:lnTo>
                  <a:pt x="37426" y="8577"/>
                </a:lnTo>
                <a:lnTo>
                  <a:pt x="31971" y="8713"/>
                </a:lnTo>
                <a:lnTo>
                  <a:pt x="30119" y="9741"/>
                </a:lnTo>
                <a:lnTo>
                  <a:pt x="28884" y="11418"/>
                </a:lnTo>
                <a:lnTo>
                  <a:pt x="28061" y="13529"/>
                </a:lnTo>
                <a:lnTo>
                  <a:pt x="26519" y="15928"/>
                </a:lnTo>
                <a:lnTo>
                  <a:pt x="24498" y="18520"/>
                </a:lnTo>
                <a:lnTo>
                  <a:pt x="22157" y="21240"/>
                </a:lnTo>
                <a:lnTo>
                  <a:pt x="20597" y="24046"/>
                </a:lnTo>
                <a:lnTo>
                  <a:pt x="19556" y="26908"/>
                </a:lnTo>
                <a:lnTo>
                  <a:pt x="18863" y="29809"/>
                </a:lnTo>
                <a:lnTo>
                  <a:pt x="17407" y="32735"/>
                </a:lnTo>
                <a:lnTo>
                  <a:pt x="15443" y="35677"/>
                </a:lnTo>
                <a:lnTo>
                  <a:pt x="13141" y="38631"/>
                </a:lnTo>
                <a:lnTo>
                  <a:pt x="11606" y="41593"/>
                </a:lnTo>
                <a:lnTo>
                  <a:pt x="10583" y="44560"/>
                </a:lnTo>
                <a:lnTo>
                  <a:pt x="9901" y="47530"/>
                </a:lnTo>
                <a:lnTo>
                  <a:pt x="8453" y="49509"/>
                </a:lnTo>
                <a:lnTo>
                  <a:pt x="6494" y="50829"/>
                </a:lnTo>
                <a:lnTo>
                  <a:pt x="4195" y="51709"/>
                </a:lnTo>
                <a:lnTo>
                  <a:pt x="2662" y="53288"/>
                </a:lnTo>
                <a:lnTo>
                  <a:pt x="1640" y="55333"/>
                </a:lnTo>
                <a:lnTo>
                  <a:pt x="959" y="57688"/>
                </a:lnTo>
                <a:lnTo>
                  <a:pt x="505" y="60251"/>
                </a:lnTo>
                <a:lnTo>
                  <a:pt x="202" y="62951"/>
                </a:lnTo>
                <a:lnTo>
                  <a:pt x="0" y="65744"/>
                </a:lnTo>
                <a:lnTo>
                  <a:pt x="859" y="68598"/>
                </a:lnTo>
                <a:lnTo>
                  <a:pt x="2425" y="71492"/>
                </a:lnTo>
                <a:lnTo>
                  <a:pt x="4462" y="74414"/>
                </a:lnTo>
                <a:lnTo>
                  <a:pt x="5820" y="77355"/>
                </a:lnTo>
                <a:lnTo>
                  <a:pt x="6725" y="80307"/>
                </a:lnTo>
                <a:lnTo>
                  <a:pt x="7329" y="83267"/>
                </a:lnTo>
                <a:lnTo>
                  <a:pt x="8725" y="85241"/>
                </a:lnTo>
                <a:lnTo>
                  <a:pt x="10648" y="86557"/>
                </a:lnTo>
                <a:lnTo>
                  <a:pt x="16127" y="88668"/>
                </a:lnTo>
                <a:lnTo>
                  <a:pt x="17570" y="89834"/>
                </a:lnTo>
                <a:lnTo>
                  <a:pt x="19525" y="91603"/>
                </a:lnTo>
                <a:lnTo>
                  <a:pt x="21822" y="93774"/>
                </a:lnTo>
                <a:lnTo>
                  <a:pt x="24346" y="95222"/>
                </a:lnTo>
                <a:lnTo>
                  <a:pt x="27022" y="96187"/>
                </a:lnTo>
                <a:lnTo>
                  <a:pt x="29800" y="96830"/>
                </a:lnTo>
                <a:lnTo>
                  <a:pt x="32645" y="97260"/>
                </a:lnTo>
                <a:lnTo>
                  <a:pt x="35534" y="97546"/>
                </a:lnTo>
                <a:lnTo>
                  <a:pt x="44294" y="981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SMARTInkAnnotation430"/>
          <p:cNvSpPr/>
          <p:nvPr/>
        </p:nvSpPr>
        <p:spPr>
          <a:xfrm>
            <a:off x="1452133" y="2098596"/>
            <a:ext cx="105993" cy="124897"/>
          </a:xfrm>
          <a:custGeom>
            <a:avLst/>
            <a:gdLst/>
            <a:ahLst/>
            <a:cxnLst/>
            <a:rect l="0" t="0" r="0" b="0"/>
            <a:pathLst>
              <a:path w="105993" h="124897">
                <a:moveTo>
                  <a:pt x="0" y="26670"/>
                </a:moveTo>
                <a:lnTo>
                  <a:pt x="0" y="34358"/>
                </a:lnTo>
                <a:lnTo>
                  <a:pt x="2649" y="37693"/>
                </a:lnTo>
                <a:lnTo>
                  <a:pt x="7697" y="43179"/>
                </a:lnTo>
                <a:lnTo>
                  <a:pt x="10098" y="43629"/>
                </a:lnTo>
                <a:lnTo>
                  <a:pt x="13685" y="43929"/>
                </a:lnTo>
                <a:lnTo>
                  <a:pt x="21975" y="44262"/>
                </a:lnTo>
                <a:lnTo>
                  <a:pt x="32226" y="44450"/>
                </a:lnTo>
                <a:lnTo>
                  <a:pt x="65550" y="44528"/>
                </a:lnTo>
                <a:lnTo>
                  <a:pt x="69525" y="43536"/>
                </a:lnTo>
                <a:lnTo>
                  <a:pt x="74162" y="41883"/>
                </a:lnTo>
                <a:lnTo>
                  <a:pt x="79239" y="39788"/>
                </a:lnTo>
                <a:lnTo>
                  <a:pt x="82625" y="37400"/>
                </a:lnTo>
                <a:lnTo>
                  <a:pt x="84881" y="34815"/>
                </a:lnTo>
                <a:lnTo>
                  <a:pt x="86386" y="32100"/>
                </a:lnTo>
                <a:lnTo>
                  <a:pt x="88382" y="30290"/>
                </a:lnTo>
                <a:lnTo>
                  <a:pt x="90706" y="29083"/>
                </a:lnTo>
                <a:lnTo>
                  <a:pt x="93249" y="28279"/>
                </a:lnTo>
                <a:lnTo>
                  <a:pt x="94944" y="26750"/>
                </a:lnTo>
                <a:lnTo>
                  <a:pt x="96074" y="24739"/>
                </a:lnTo>
                <a:lnTo>
                  <a:pt x="97888" y="19122"/>
                </a:lnTo>
                <a:lnTo>
                  <a:pt x="100785" y="15709"/>
                </a:lnTo>
                <a:lnTo>
                  <a:pt x="105992" y="10173"/>
                </a:lnTo>
                <a:lnTo>
                  <a:pt x="105426" y="8727"/>
                </a:lnTo>
                <a:lnTo>
                  <a:pt x="104055" y="6770"/>
                </a:lnTo>
                <a:lnTo>
                  <a:pt x="99464" y="1242"/>
                </a:lnTo>
                <a:lnTo>
                  <a:pt x="98094" y="788"/>
                </a:lnTo>
                <a:lnTo>
                  <a:pt x="96188" y="485"/>
                </a:lnTo>
                <a:lnTo>
                  <a:pt x="93923" y="284"/>
                </a:lnTo>
                <a:lnTo>
                  <a:pt x="91421" y="150"/>
                </a:lnTo>
                <a:lnTo>
                  <a:pt x="85991" y="0"/>
                </a:lnTo>
                <a:lnTo>
                  <a:pt x="83152" y="952"/>
                </a:lnTo>
                <a:lnTo>
                  <a:pt x="80267" y="2580"/>
                </a:lnTo>
                <a:lnTo>
                  <a:pt x="77350" y="4657"/>
                </a:lnTo>
                <a:lnTo>
                  <a:pt x="74412" y="7033"/>
                </a:lnTo>
                <a:lnTo>
                  <a:pt x="71460" y="9610"/>
                </a:lnTo>
                <a:lnTo>
                  <a:pt x="68499" y="12320"/>
                </a:lnTo>
                <a:lnTo>
                  <a:pt x="64538" y="14127"/>
                </a:lnTo>
                <a:lnTo>
                  <a:pt x="59911" y="15331"/>
                </a:lnTo>
                <a:lnTo>
                  <a:pt x="54840" y="16134"/>
                </a:lnTo>
                <a:lnTo>
                  <a:pt x="50466" y="17661"/>
                </a:lnTo>
                <a:lnTo>
                  <a:pt x="46556" y="19672"/>
                </a:lnTo>
                <a:lnTo>
                  <a:pt x="42957" y="22005"/>
                </a:lnTo>
                <a:lnTo>
                  <a:pt x="40557" y="24552"/>
                </a:lnTo>
                <a:lnTo>
                  <a:pt x="38957" y="27242"/>
                </a:lnTo>
                <a:lnTo>
                  <a:pt x="37891" y="30028"/>
                </a:lnTo>
                <a:lnTo>
                  <a:pt x="36187" y="32877"/>
                </a:lnTo>
                <a:lnTo>
                  <a:pt x="34057" y="35769"/>
                </a:lnTo>
                <a:lnTo>
                  <a:pt x="31644" y="38689"/>
                </a:lnTo>
                <a:lnTo>
                  <a:pt x="30036" y="41628"/>
                </a:lnTo>
                <a:lnTo>
                  <a:pt x="28963" y="44579"/>
                </a:lnTo>
                <a:lnTo>
                  <a:pt x="28248" y="47539"/>
                </a:lnTo>
                <a:lnTo>
                  <a:pt x="26778" y="50504"/>
                </a:lnTo>
                <a:lnTo>
                  <a:pt x="24805" y="53473"/>
                </a:lnTo>
                <a:lnTo>
                  <a:pt x="22496" y="56445"/>
                </a:lnTo>
                <a:lnTo>
                  <a:pt x="20957" y="59418"/>
                </a:lnTo>
                <a:lnTo>
                  <a:pt x="19931" y="62393"/>
                </a:lnTo>
                <a:lnTo>
                  <a:pt x="19247" y="65368"/>
                </a:lnTo>
                <a:lnTo>
                  <a:pt x="18791" y="69336"/>
                </a:lnTo>
                <a:lnTo>
                  <a:pt x="18487" y="73965"/>
                </a:lnTo>
                <a:lnTo>
                  <a:pt x="18284" y="79036"/>
                </a:lnTo>
                <a:lnTo>
                  <a:pt x="19143" y="83409"/>
                </a:lnTo>
                <a:lnTo>
                  <a:pt x="20708" y="87316"/>
                </a:lnTo>
                <a:lnTo>
                  <a:pt x="22745" y="90913"/>
                </a:lnTo>
                <a:lnTo>
                  <a:pt x="25096" y="94303"/>
                </a:lnTo>
                <a:lnTo>
                  <a:pt x="27657" y="97556"/>
                </a:lnTo>
                <a:lnTo>
                  <a:pt x="34158" y="105164"/>
                </a:lnTo>
                <a:lnTo>
                  <a:pt x="37696" y="108850"/>
                </a:lnTo>
                <a:lnTo>
                  <a:pt x="48060" y="119301"/>
                </a:lnTo>
                <a:lnTo>
                  <a:pt x="51905" y="121166"/>
                </a:lnTo>
                <a:lnTo>
                  <a:pt x="56456" y="122410"/>
                </a:lnTo>
                <a:lnTo>
                  <a:pt x="61476" y="123239"/>
                </a:lnTo>
                <a:lnTo>
                  <a:pt x="65816" y="123791"/>
                </a:lnTo>
                <a:lnTo>
                  <a:pt x="69702" y="124160"/>
                </a:lnTo>
                <a:lnTo>
                  <a:pt x="73287" y="124405"/>
                </a:lnTo>
                <a:lnTo>
                  <a:pt x="76669" y="124569"/>
                </a:lnTo>
                <a:lnTo>
                  <a:pt x="83077" y="124751"/>
                </a:lnTo>
                <a:lnTo>
                  <a:pt x="98334" y="1248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SMARTInkAnnotation431"/>
          <p:cNvSpPr/>
          <p:nvPr/>
        </p:nvSpPr>
        <p:spPr>
          <a:xfrm>
            <a:off x="1604105" y="2107820"/>
            <a:ext cx="142617" cy="204437"/>
          </a:xfrm>
          <a:custGeom>
            <a:avLst/>
            <a:gdLst/>
            <a:ahLst/>
            <a:cxnLst/>
            <a:rect l="0" t="0" r="0" b="0"/>
            <a:pathLst>
              <a:path w="142617" h="204437">
                <a:moveTo>
                  <a:pt x="44696" y="26375"/>
                </a:moveTo>
                <a:lnTo>
                  <a:pt x="44696" y="34064"/>
                </a:lnTo>
                <a:lnTo>
                  <a:pt x="42047" y="37399"/>
                </a:lnTo>
                <a:lnTo>
                  <a:pt x="39950" y="39677"/>
                </a:lnTo>
                <a:lnTo>
                  <a:pt x="34972" y="44855"/>
                </a:lnTo>
                <a:lnTo>
                  <a:pt x="32253" y="47625"/>
                </a:lnTo>
                <a:lnTo>
                  <a:pt x="30441" y="51456"/>
                </a:lnTo>
                <a:lnTo>
                  <a:pt x="29233" y="55994"/>
                </a:lnTo>
                <a:lnTo>
                  <a:pt x="28428" y="61004"/>
                </a:lnTo>
                <a:lnTo>
                  <a:pt x="27891" y="65336"/>
                </a:lnTo>
                <a:lnTo>
                  <a:pt x="27533" y="69216"/>
                </a:lnTo>
                <a:lnTo>
                  <a:pt x="27294" y="72795"/>
                </a:lnTo>
                <a:lnTo>
                  <a:pt x="27135" y="77166"/>
                </a:lnTo>
                <a:lnTo>
                  <a:pt x="26911" y="92797"/>
                </a:lnTo>
                <a:lnTo>
                  <a:pt x="26859" y="104183"/>
                </a:lnTo>
                <a:lnTo>
                  <a:pt x="25852" y="109997"/>
                </a:lnTo>
                <a:lnTo>
                  <a:pt x="24187" y="115857"/>
                </a:lnTo>
                <a:lnTo>
                  <a:pt x="22084" y="121749"/>
                </a:lnTo>
                <a:lnTo>
                  <a:pt x="20682" y="127661"/>
                </a:lnTo>
                <a:lnTo>
                  <a:pt x="19747" y="133586"/>
                </a:lnTo>
                <a:lnTo>
                  <a:pt x="19124" y="139521"/>
                </a:lnTo>
                <a:lnTo>
                  <a:pt x="18708" y="144470"/>
                </a:lnTo>
                <a:lnTo>
                  <a:pt x="18431" y="148761"/>
                </a:lnTo>
                <a:lnTo>
                  <a:pt x="18247" y="152615"/>
                </a:lnTo>
                <a:lnTo>
                  <a:pt x="18042" y="162187"/>
                </a:lnTo>
                <a:lnTo>
                  <a:pt x="17987" y="167518"/>
                </a:lnTo>
                <a:lnTo>
                  <a:pt x="16957" y="172064"/>
                </a:lnTo>
                <a:lnTo>
                  <a:pt x="15278" y="176087"/>
                </a:lnTo>
                <a:lnTo>
                  <a:pt x="13164" y="179761"/>
                </a:lnTo>
                <a:lnTo>
                  <a:pt x="11756" y="183203"/>
                </a:lnTo>
                <a:lnTo>
                  <a:pt x="10817" y="186489"/>
                </a:lnTo>
                <a:lnTo>
                  <a:pt x="9773" y="192787"/>
                </a:lnTo>
                <a:lnTo>
                  <a:pt x="9309" y="198893"/>
                </a:lnTo>
                <a:lnTo>
                  <a:pt x="8192" y="200919"/>
                </a:lnTo>
                <a:lnTo>
                  <a:pt x="6454" y="202269"/>
                </a:lnTo>
                <a:lnTo>
                  <a:pt x="1274" y="204436"/>
                </a:lnTo>
                <a:lnTo>
                  <a:pt x="849" y="203621"/>
                </a:lnTo>
                <a:lnTo>
                  <a:pt x="251" y="197734"/>
                </a:lnTo>
                <a:lnTo>
                  <a:pt x="111" y="192493"/>
                </a:lnTo>
                <a:lnTo>
                  <a:pt x="0" y="144037"/>
                </a:lnTo>
                <a:lnTo>
                  <a:pt x="993" y="138551"/>
                </a:lnTo>
                <a:lnTo>
                  <a:pt x="2648" y="132909"/>
                </a:lnTo>
                <a:lnTo>
                  <a:pt x="4745" y="127163"/>
                </a:lnTo>
                <a:lnTo>
                  <a:pt x="5149" y="121349"/>
                </a:lnTo>
                <a:lnTo>
                  <a:pt x="4426" y="115488"/>
                </a:lnTo>
                <a:lnTo>
                  <a:pt x="2950" y="109596"/>
                </a:lnTo>
                <a:lnTo>
                  <a:pt x="2960" y="104676"/>
                </a:lnTo>
                <a:lnTo>
                  <a:pt x="3959" y="100404"/>
                </a:lnTo>
                <a:lnTo>
                  <a:pt x="5619" y="96564"/>
                </a:lnTo>
                <a:lnTo>
                  <a:pt x="6725" y="92019"/>
                </a:lnTo>
                <a:lnTo>
                  <a:pt x="7463" y="87005"/>
                </a:lnTo>
                <a:lnTo>
                  <a:pt x="7955" y="81678"/>
                </a:lnTo>
                <a:lnTo>
                  <a:pt x="9276" y="77134"/>
                </a:lnTo>
                <a:lnTo>
                  <a:pt x="11150" y="73113"/>
                </a:lnTo>
                <a:lnTo>
                  <a:pt x="13392" y="69440"/>
                </a:lnTo>
                <a:lnTo>
                  <a:pt x="15881" y="65007"/>
                </a:lnTo>
                <a:lnTo>
                  <a:pt x="21294" y="54790"/>
                </a:lnTo>
                <a:lnTo>
                  <a:pt x="23135" y="50279"/>
                </a:lnTo>
                <a:lnTo>
                  <a:pt x="24362" y="46280"/>
                </a:lnTo>
                <a:lnTo>
                  <a:pt x="25181" y="42622"/>
                </a:lnTo>
                <a:lnTo>
                  <a:pt x="26719" y="39190"/>
                </a:lnTo>
                <a:lnTo>
                  <a:pt x="28739" y="35911"/>
                </a:lnTo>
                <a:lnTo>
                  <a:pt x="31078" y="32732"/>
                </a:lnTo>
                <a:lnTo>
                  <a:pt x="33630" y="29621"/>
                </a:lnTo>
                <a:lnTo>
                  <a:pt x="36326" y="26555"/>
                </a:lnTo>
                <a:lnTo>
                  <a:pt x="39116" y="23518"/>
                </a:lnTo>
                <a:lnTo>
                  <a:pt x="44865" y="17499"/>
                </a:lnTo>
                <a:lnTo>
                  <a:pt x="47788" y="14504"/>
                </a:lnTo>
                <a:lnTo>
                  <a:pt x="50731" y="12508"/>
                </a:lnTo>
                <a:lnTo>
                  <a:pt x="53685" y="11177"/>
                </a:lnTo>
                <a:lnTo>
                  <a:pt x="56648" y="10290"/>
                </a:lnTo>
                <a:lnTo>
                  <a:pt x="59617" y="8707"/>
                </a:lnTo>
                <a:lnTo>
                  <a:pt x="62589" y="6659"/>
                </a:lnTo>
                <a:lnTo>
                  <a:pt x="65565" y="4301"/>
                </a:lnTo>
                <a:lnTo>
                  <a:pt x="68541" y="2730"/>
                </a:lnTo>
                <a:lnTo>
                  <a:pt x="71519" y="1682"/>
                </a:lnTo>
                <a:lnTo>
                  <a:pt x="74497" y="983"/>
                </a:lnTo>
                <a:lnTo>
                  <a:pt x="77476" y="517"/>
                </a:lnTo>
                <a:lnTo>
                  <a:pt x="80455" y="207"/>
                </a:lnTo>
                <a:lnTo>
                  <a:pt x="83434" y="0"/>
                </a:lnTo>
                <a:lnTo>
                  <a:pt x="86414" y="854"/>
                </a:lnTo>
                <a:lnTo>
                  <a:pt x="89394" y="2416"/>
                </a:lnTo>
                <a:lnTo>
                  <a:pt x="92373" y="4449"/>
                </a:lnTo>
                <a:lnTo>
                  <a:pt x="95353" y="5805"/>
                </a:lnTo>
                <a:lnTo>
                  <a:pt x="98333" y="6709"/>
                </a:lnTo>
                <a:lnTo>
                  <a:pt x="101312" y="7311"/>
                </a:lnTo>
                <a:lnTo>
                  <a:pt x="104292" y="7712"/>
                </a:lnTo>
                <a:lnTo>
                  <a:pt x="107272" y="7980"/>
                </a:lnTo>
                <a:lnTo>
                  <a:pt x="110252" y="8159"/>
                </a:lnTo>
                <a:lnTo>
                  <a:pt x="113231" y="9270"/>
                </a:lnTo>
                <a:lnTo>
                  <a:pt x="116212" y="11003"/>
                </a:lnTo>
                <a:lnTo>
                  <a:pt x="119191" y="13151"/>
                </a:lnTo>
                <a:lnTo>
                  <a:pt x="122171" y="14582"/>
                </a:lnTo>
                <a:lnTo>
                  <a:pt x="125151" y="15537"/>
                </a:lnTo>
                <a:lnTo>
                  <a:pt x="128131" y="16173"/>
                </a:lnTo>
                <a:lnTo>
                  <a:pt x="130117" y="17589"/>
                </a:lnTo>
                <a:lnTo>
                  <a:pt x="131442" y="19526"/>
                </a:lnTo>
                <a:lnTo>
                  <a:pt x="132324" y="21809"/>
                </a:lnTo>
                <a:lnTo>
                  <a:pt x="133906" y="23331"/>
                </a:lnTo>
                <a:lnTo>
                  <a:pt x="135954" y="24346"/>
                </a:lnTo>
                <a:lnTo>
                  <a:pt x="138313" y="25022"/>
                </a:lnTo>
                <a:lnTo>
                  <a:pt x="139885" y="26465"/>
                </a:lnTo>
                <a:lnTo>
                  <a:pt x="140933" y="28420"/>
                </a:lnTo>
                <a:lnTo>
                  <a:pt x="142616" y="33945"/>
                </a:lnTo>
                <a:lnTo>
                  <a:pt x="140197" y="37346"/>
                </a:lnTo>
                <a:lnTo>
                  <a:pt x="135811" y="42165"/>
                </a:lnTo>
                <a:lnTo>
                  <a:pt x="126751" y="51520"/>
                </a:lnTo>
                <a:lnTo>
                  <a:pt x="117595" y="60708"/>
                </a:lnTo>
                <a:lnTo>
                  <a:pt x="116140" y="61170"/>
                </a:lnTo>
                <a:lnTo>
                  <a:pt x="111876" y="61683"/>
                </a:lnTo>
                <a:lnTo>
                  <a:pt x="109348" y="61820"/>
                </a:lnTo>
                <a:lnTo>
                  <a:pt x="103890" y="61973"/>
                </a:lnTo>
                <a:lnTo>
                  <a:pt x="64340" y="62094"/>
                </a:lnTo>
                <a:lnTo>
                  <a:pt x="62575" y="620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SMARTInkAnnotation432"/>
          <p:cNvSpPr/>
          <p:nvPr/>
        </p:nvSpPr>
        <p:spPr>
          <a:xfrm>
            <a:off x="1800771" y="1937742"/>
            <a:ext cx="17880" cy="241103"/>
          </a:xfrm>
          <a:custGeom>
            <a:avLst/>
            <a:gdLst/>
            <a:ahLst/>
            <a:cxnLst/>
            <a:rect l="0" t="0" r="0" b="0"/>
            <a:pathLst>
              <a:path w="17880" h="241103">
                <a:moveTo>
                  <a:pt x="17879" y="0"/>
                </a:moveTo>
                <a:lnTo>
                  <a:pt x="10182" y="7688"/>
                </a:lnTo>
                <a:lnTo>
                  <a:pt x="9768" y="9094"/>
                </a:lnTo>
                <a:lnTo>
                  <a:pt x="9308" y="13302"/>
                </a:lnTo>
                <a:lnTo>
                  <a:pt x="9185" y="16806"/>
                </a:lnTo>
                <a:lnTo>
                  <a:pt x="9049" y="25990"/>
                </a:lnTo>
                <a:lnTo>
                  <a:pt x="10006" y="30225"/>
                </a:lnTo>
                <a:lnTo>
                  <a:pt x="11637" y="34041"/>
                </a:lnTo>
                <a:lnTo>
                  <a:pt x="13718" y="37577"/>
                </a:lnTo>
                <a:lnTo>
                  <a:pt x="15105" y="41918"/>
                </a:lnTo>
                <a:lnTo>
                  <a:pt x="16030" y="46797"/>
                </a:lnTo>
                <a:lnTo>
                  <a:pt x="16646" y="52034"/>
                </a:lnTo>
                <a:lnTo>
                  <a:pt x="17057" y="57510"/>
                </a:lnTo>
                <a:lnTo>
                  <a:pt x="17331" y="63144"/>
                </a:lnTo>
                <a:lnTo>
                  <a:pt x="17636" y="74697"/>
                </a:lnTo>
                <a:lnTo>
                  <a:pt x="17879" y="193477"/>
                </a:lnTo>
                <a:lnTo>
                  <a:pt x="16886" y="198437"/>
                </a:lnTo>
                <a:lnTo>
                  <a:pt x="15231" y="202737"/>
                </a:lnTo>
                <a:lnTo>
                  <a:pt x="13134" y="206596"/>
                </a:lnTo>
                <a:lnTo>
                  <a:pt x="11736" y="210160"/>
                </a:lnTo>
                <a:lnTo>
                  <a:pt x="10804" y="213529"/>
                </a:lnTo>
                <a:lnTo>
                  <a:pt x="10182" y="216766"/>
                </a:lnTo>
                <a:lnTo>
                  <a:pt x="9768" y="219917"/>
                </a:lnTo>
                <a:lnTo>
                  <a:pt x="9308" y="226064"/>
                </a:lnTo>
                <a:lnTo>
                  <a:pt x="8192" y="228100"/>
                </a:lnTo>
                <a:lnTo>
                  <a:pt x="6455" y="229457"/>
                </a:lnTo>
                <a:lnTo>
                  <a:pt x="4303" y="230362"/>
                </a:lnTo>
                <a:lnTo>
                  <a:pt x="2869" y="231958"/>
                </a:lnTo>
                <a:lnTo>
                  <a:pt x="1913" y="234013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SMARTInkAnnotation433"/>
          <p:cNvSpPr/>
          <p:nvPr/>
        </p:nvSpPr>
        <p:spPr>
          <a:xfrm>
            <a:off x="1738195" y="2009180"/>
            <a:ext cx="196669" cy="44649"/>
          </a:xfrm>
          <a:custGeom>
            <a:avLst/>
            <a:gdLst/>
            <a:ahLst/>
            <a:cxnLst/>
            <a:rect l="0" t="0" r="0" b="0"/>
            <a:pathLst>
              <a:path w="196669" h="44649">
                <a:moveTo>
                  <a:pt x="0" y="0"/>
                </a:moveTo>
                <a:lnTo>
                  <a:pt x="0" y="8562"/>
                </a:lnTo>
                <a:lnTo>
                  <a:pt x="1987" y="9676"/>
                </a:lnTo>
                <a:lnTo>
                  <a:pt x="9492" y="13561"/>
                </a:lnTo>
                <a:lnTo>
                  <a:pt x="13281" y="15986"/>
                </a:lnTo>
                <a:lnTo>
                  <a:pt x="16800" y="18594"/>
                </a:lnTo>
                <a:lnTo>
                  <a:pt x="20140" y="21326"/>
                </a:lnTo>
                <a:lnTo>
                  <a:pt x="23359" y="23147"/>
                </a:lnTo>
                <a:lnTo>
                  <a:pt x="26499" y="24361"/>
                </a:lnTo>
                <a:lnTo>
                  <a:pt x="29585" y="25170"/>
                </a:lnTo>
                <a:lnTo>
                  <a:pt x="33630" y="25710"/>
                </a:lnTo>
                <a:lnTo>
                  <a:pt x="38312" y="26069"/>
                </a:lnTo>
                <a:lnTo>
                  <a:pt x="43420" y="26309"/>
                </a:lnTo>
                <a:lnTo>
                  <a:pt x="47819" y="27461"/>
                </a:lnTo>
                <a:lnTo>
                  <a:pt x="51745" y="29221"/>
                </a:lnTo>
                <a:lnTo>
                  <a:pt x="55356" y="31387"/>
                </a:lnTo>
                <a:lnTo>
                  <a:pt x="58756" y="32831"/>
                </a:lnTo>
                <a:lnTo>
                  <a:pt x="62016" y="33793"/>
                </a:lnTo>
                <a:lnTo>
                  <a:pt x="65183" y="34435"/>
                </a:lnTo>
                <a:lnTo>
                  <a:pt x="69280" y="34863"/>
                </a:lnTo>
                <a:lnTo>
                  <a:pt x="73999" y="35148"/>
                </a:lnTo>
                <a:lnTo>
                  <a:pt x="83545" y="35465"/>
                </a:lnTo>
                <a:lnTo>
                  <a:pt x="91099" y="35606"/>
                </a:lnTo>
                <a:lnTo>
                  <a:pt x="95497" y="36635"/>
                </a:lnTo>
                <a:lnTo>
                  <a:pt x="100416" y="38314"/>
                </a:lnTo>
                <a:lnTo>
                  <a:pt x="105682" y="40426"/>
                </a:lnTo>
                <a:lnTo>
                  <a:pt x="111179" y="41833"/>
                </a:lnTo>
                <a:lnTo>
                  <a:pt x="116830" y="42771"/>
                </a:lnTo>
                <a:lnTo>
                  <a:pt x="122584" y="43397"/>
                </a:lnTo>
                <a:lnTo>
                  <a:pt x="127413" y="43814"/>
                </a:lnTo>
                <a:lnTo>
                  <a:pt x="131626" y="44092"/>
                </a:lnTo>
                <a:lnTo>
                  <a:pt x="138956" y="44401"/>
                </a:lnTo>
                <a:lnTo>
                  <a:pt x="145524" y="44538"/>
                </a:lnTo>
                <a:lnTo>
                  <a:pt x="196668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SMARTInkAnnotation434"/>
          <p:cNvSpPr/>
          <p:nvPr/>
        </p:nvSpPr>
        <p:spPr>
          <a:xfrm>
            <a:off x="334811" y="2491384"/>
            <a:ext cx="169742" cy="319949"/>
          </a:xfrm>
          <a:custGeom>
            <a:avLst/>
            <a:gdLst/>
            <a:ahLst/>
            <a:cxnLst/>
            <a:rect l="0" t="0" r="0" b="0"/>
            <a:pathLst>
              <a:path w="169742" h="319949">
                <a:moveTo>
                  <a:pt x="17770" y="8929"/>
                </a:moveTo>
                <a:lnTo>
                  <a:pt x="17770" y="1240"/>
                </a:lnTo>
                <a:lnTo>
                  <a:pt x="16777" y="826"/>
                </a:lnTo>
                <a:lnTo>
                  <a:pt x="11626" y="244"/>
                </a:lnTo>
                <a:lnTo>
                  <a:pt x="8840" y="0"/>
                </a:lnTo>
                <a:lnTo>
                  <a:pt x="8831" y="29810"/>
                </a:lnTo>
                <a:lnTo>
                  <a:pt x="7837" y="32772"/>
                </a:lnTo>
                <a:lnTo>
                  <a:pt x="4085" y="38707"/>
                </a:lnTo>
                <a:lnTo>
                  <a:pt x="1755" y="47299"/>
                </a:lnTo>
                <a:lnTo>
                  <a:pt x="719" y="56740"/>
                </a:lnTo>
                <a:lnTo>
                  <a:pt x="259" y="64243"/>
                </a:lnTo>
                <a:lnTo>
                  <a:pt x="0" y="74046"/>
                </a:lnTo>
                <a:lnTo>
                  <a:pt x="957" y="76152"/>
                </a:lnTo>
                <a:lnTo>
                  <a:pt x="2588" y="77557"/>
                </a:lnTo>
                <a:lnTo>
                  <a:pt x="4669" y="78493"/>
                </a:lnTo>
                <a:lnTo>
                  <a:pt x="6056" y="80110"/>
                </a:lnTo>
                <a:lnTo>
                  <a:pt x="6981" y="82180"/>
                </a:lnTo>
                <a:lnTo>
                  <a:pt x="7597" y="84552"/>
                </a:lnTo>
                <a:lnTo>
                  <a:pt x="9002" y="86133"/>
                </a:lnTo>
                <a:lnTo>
                  <a:pt x="10931" y="87187"/>
                </a:lnTo>
                <a:lnTo>
                  <a:pt x="16419" y="88879"/>
                </a:lnTo>
                <a:lnTo>
                  <a:pt x="19818" y="89111"/>
                </a:lnTo>
                <a:lnTo>
                  <a:pt x="24640" y="89214"/>
                </a:lnTo>
                <a:lnTo>
                  <a:pt x="42858" y="89293"/>
                </a:lnTo>
                <a:lnTo>
                  <a:pt x="46468" y="86648"/>
                </a:lnTo>
                <a:lnTo>
                  <a:pt x="48821" y="84554"/>
                </a:lnTo>
                <a:lnTo>
                  <a:pt x="51383" y="83158"/>
                </a:lnTo>
                <a:lnTo>
                  <a:pt x="54085" y="82227"/>
                </a:lnTo>
                <a:lnTo>
                  <a:pt x="56879" y="81607"/>
                </a:lnTo>
                <a:lnTo>
                  <a:pt x="58742" y="80201"/>
                </a:lnTo>
                <a:lnTo>
                  <a:pt x="59983" y="78272"/>
                </a:lnTo>
                <a:lnTo>
                  <a:pt x="60811" y="75993"/>
                </a:lnTo>
                <a:lnTo>
                  <a:pt x="64380" y="70816"/>
                </a:lnTo>
                <a:lnTo>
                  <a:pt x="69277" y="65208"/>
                </a:lnTo>
                <a:lnTo>
                  <a:pt x="74764" y="59408"/>
                </a:lnTo>
                <a:lnTo>
                  <a:pt x="77618" y="57464"/>
                </a:lnTo>
                <a:lnTo>
                  <a:pt x="80514" y="56168"/>
                </a:lnTo>
                <a:lnTo>
                  <a:pt x="83438" y="55305"/>
                </a:lnTo>
                <a:lnTo>
                  <a:pt x="85387" y="53736"/>
                </a:lnTo>
                <a:lnTo>
                  <a:pt x="86686" y="51699"/>
                </a:lnTo>
                <a:lnTo>
                  <a:pt x="88130" y="46789"/>
                </a:lnTo>
                <a:lnTo>
                  <a:pt x="88772" y="41300"/>
                </a:lnTo>
                <a:lnTo>
                  <a:pt x="89937" y="39439"/>
                </a:lnTo>
                <a:lnTo>
                  <a:pt x="91706" y="38198"/>
                </a:lnTo>
                <a:lnTo>
                  <a:pt x="98191" y="35730"/>
                </a:lnTo>
                <a:lnTo>
                  <a:pt x="98215" y="40462"/>
                </a:lnTo>
                <a:lnTo>
                  <a:pt x="99212" y="42849"/>
                </a:lnTo>
                <a:lnTo>
                  <a:pt x="104367" y="50950"/>
                </a:lnTo>
                <a:lnTo>
                  <a:pt x="107329" y="59634"/>
                </a:lnTo>
                <a:lnTo>
                  <a:pt x="111542" y="65529"/>
                </a:lnTo>
                <a:lnTo>
                  <a:pt x="113062" y="69483"/>
                </a:lnTo>
                <a:lnTo>
                  <a:pt x="114752" y="79167"/>
                </a:lnTo>
                <a:lnTo>
                  <a:pt x="115203" y="84528"/>
                </a:lnTo>
                <a:lnTo>
                  <a:pt x="115503" y="90086"/>
                </a:lnTo>
                <a:lnTo>
                  <a:pt x="115837" y="101553"/>
                </a:lnTo>
                <a:lnTo>
                  <a:pt x="116088" y="142894"/>
                </a:lnTo>
                <a:lnTo>
                  <a:pt x="116104" y="273465"/>
                </a:lnTo>
                <a:lnTo>
                  <a:pt x="115111" y="278552"/>
                </a:lnTo>
                <a:lnTo>
                  <a:pt x="111358" y="286850"/>
                </a:lnTo>
                <a:lnTo>
                  <a:pt x="99836" y="309368"/>
                </a:lnTo>
                <a:lnTo>
                  <a:pt x="96292" y="313775"/>
                </a:lnTo>
                <a:lnTo>
                  <a:pt x="93957" y="316339"/>
                </a:lnTo>
                <a:lnTo>
                  <a:pt x="91406" y="318049"/>
                </a:lnTo>
                <a:lnTo>
                  <a:pt x="88713" y="319188"/>
                </a:lnTo>
                <a:lnTo>
                  <a:pt x="85924" y="319948"/>
                </a:lnTo>
                <a:lnTo>
                  <a:pt x="83071" y="319462"/>
                </a:lnTo>
                <a:lnTo>
                  <a:pt x="80176" y="318146"/>
                </a:lnTo>
                <a:lnTo>
                  <a:pt x="77253" y="316277"/>
                </a:lnTo>
                <a:lnTo>
                  <a:pt x="74311" y="315031"/>
                </a:lnTo>
                <a:lnTo>
                  <a:pt x="71356" y="314199"/>
                </a:lnTo>
                <a:lnTo>
                  <a:pt x="68393" y="313645"/>
                </a:lnTo>
                <a:lnTo>
                  <a:pt x="65425" y="312284"/>
                </a:lnTo>
                <a:lnTo>
                  <a:pt x="62452" y="310384"/>
                </a:lnTo>
                <a:lnTo>
                  <a:pt x="59477" y="308126"/>
                </a:lnTo>
                <a:lnTo>
                  <a:pt x="56501" y="305627"/>
                </a:lnTo>
                <a:lnTo>
                  <a:pt x="53523" y="302970"/>
                </a:lnTo>
                <a:lnTo>
                  <a:pt x="47566" y="297371"/>
                </a:lnTo>
                <a:lnTo>
                  <a:pt x="41608" y="291576"/>
                </a:lnTo>
                <a:lnTo>
                  <a:pt x="38628" y="287649"/>
                </a:lnTo>
                <a:lnTo>
                  <a:pt x="35648" y="283047"/>
                </a:lnTo>
                <a:lnTo>
                  <a:pt x="30682" y="273634"/>
                </a:lnTo>
                <a:lnTo>
                  <a:pt x="28475" y="266143"/>
                </a:lnTo>
                <a:lnTo>
                  <a:pt x="27494" y="256861"/>
                </a:lnTo>
                <a:lnTo>
                  <a:pt x="27058" y="247113"/>
                </a:lnTo>
                <a:lnTo>
                  <a:pt x="26864" y="239473"/>
                </a:lnTo>
                <a:lnTo>
                  <a:pt x="27806" y="236047"/>
                </a:lnTo>
                <a:lnTo>
                  <a:pt x="32884" y="226484"/>
                </a:lnTo>
                <a:lnTo>
                  <a:pt x="34420" y="220383"/>
                </a:lnTo>
                <a:lnTo>
                  <a:pt x="36816" y="216375"/>
                </a:lnTo>
                <a:lnTo>
                  <a:pt x="40400" y="211718"/>
                </a:lnTo>
                <a:lnTo>
                  <a:pt x="44776" y="206629"/>
                </a:lnTo>
                <a:lnTo>
                  <a:pt x="48686" y="202245"/>
                </a:lnTo>
                <a:lnTo>
                  <a:pt x="55680" y="194727"/>
                </a:lnTo>
                <a:lnTo>
                  <a:pt x="82011" y="168037"/>
                </a:lnTo>
                <a:lnTo>
                  <a:pt x="96621" y="153416"/>
                </a:lnTo>
                <a:lnTo>
                  <a:pt x="102122" y="148910"/>
                </a:lnTo>
                <a:lnTo>
                  <a:pt x="107776" y="144913"/>
                </a:lnTo>
                <a:lnTo>
                  <a:pt x="113532" y="141257"/>
                </a:lnTo>
                <a:lnTo>
                  <a:pt x="119356" y="138819"/>
                </a:lnTo>
                <a:lnTo>
                  <a:pt x="125225" y="137195"/>
                </a:lnTo>
                <a:lnTo>
                  <a:pt x="131124" y="136111"/>
                </a:lnTo>
                <a:lnTo>
                  <a:pt x="136050" y="134396"/>
                </a:lnTo>
                <a:lnTo>
                  <a:pt x="140327" y="132261"/>
                </a:lnTo>
                <a:lnTo>
                  <a:pt x="144172" y="129846"/>
                </a:lnTo>
                <a:lnTo>
                  <a:pt x="147729" y="127243"/>
                </a:lnTo>
                <a:lnTo>
                  <a:pt x="151093" y="124516"/>
                </a:lnTo>
                <a:lnTo>
                  <a:pt x="154329" y="121706"/>
                </a:lnTo>
                <a:lnTo>
                  <a:pt x="157480" y="119832"/>
                </a:lnTo>
                <a:lnTo>
                  <a:pt x="160573" y="118583"/>
                </a:lnTo>
                <a:lnTo>
                  <a:pt x="169741" y="11608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SMARTInkAnnotation435"/>
          <p:cNvSpPr/>
          <p:nvPr/>
        </p:nvSpPr>
        <p:spPr>
          <a:xfrm>
            <a:off x="585007" y="2473523"/>
            <a:ext cx="62577" cy="8931"/>
          </a:xfrm>
          <a:custGeom>
            <a:avLst/>
            <a:gdLst/>
            <a:ahLst/>
            <a:cxnLst/>
            <a:rect l="0" t="0" r="0" b="0"/>
            <a:pathLst>
              <a:path w="62577" h="8931">
                <a:moveTo>
                  <a:pt x="0" y="8930"/>
                </a:moveTo>
                <a:lnTo>
                  <a:pt x="0" y="109"/>
                </a:lnTo>
                <a:lnTo>
                  <a:pt x="993" y="73"/>
                </a:lnTo>
                <a:lnTo>
                  <a:pt x="16241" y="6"/>
                </a:lnTo>
                <a:lnTo>
                  <a:pt x="6257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SMARTInkAnnotation436"/>
          <p:cNvSpPr/>
          <p:nvPr/>
        </p:nvSpPr>
        <p:spPr>
          <a:xfrm>
            <a:off x="593946" y="2527101"/>
            <a:ext cx="53638" cy="1"/>
          </a:xfrm>
          <a:custGeom>
            <a:avLst/>
            <a:gdLst/>
            <a:ahLst/>
            <a:cxnLst/>
            <a:rect l="0" t="0" r="0" b="0"/>
            <a:pathLst>
              <a:path w="53638" h="1">
                <a:moveTo>
                  <a:pt x="0" y="0"/>
                </a:moveTo>
                <a:lnTo>
                  <a:pt x="536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SMARTInkAnnotation437"/>
          <p:cNvSpPr/>
          <p:nvPr/>
        </p:nvSpPr>
        <p:spPr>
          <a:xfrm>
            <a:off x="746408" y="2402095"/>
            <a:ext cx="187186" cy="151783"/>
          </a:xfrm>
          <a:custGeom>
            <a:avLst/>
            <a:gdLst/>
            <a:ahLst/>
            <a:cxnLst/>
            <a:rect l="0" t="0" r="0" b="0"/>
            <a:pathLst>
              <a:path w="187186" h="151783">
                <a:moveTo>
                  <a:pt x="88903" y="8921"/>
                </a:moveTo>
                <a:lnTo>
                  <a:pt x="80332" y="358"/>
                </a:lnTo>
                <a:lnTo>
                  <a:pt x="75327" y="100"/>
                </a:lnTo>
                <a:lnTo>
                  <a:pt x="63705" y="0"/>
                </a:lnTo>
                <a:lnTo>
                  <a:pt x="60156" y="2641"/>
                </a:lnTo>
                <a:lnTo>
                  <a:pt x="57819" y="4734"/>
                </a:lnTo>
                <a:lnTo>
                  <a:pt x="56261" y="7122"/>
                </a:lnTo>
                <a:lnTo>
                  <a:pt x="55223" y="9706"/>
                </a:lnTo>
                <a:lnTo>
                  <a:pt x="54530" y="12420"/>
                </a:lnTo>
                <a:lnTo>
                  <a:pt x="53075" y="15223"/>
                </a:lnTo>
                <a:lnTo>
                  <a:pt x="51112" y="18083"/>
                </a:lnTo>
                <a:lnTo>
                  <a:pt x="48810" y="20982"/>
                </a:lnTo>
                <a:lnTo>
                  <a:pt x="46282" y="23907"/>
                </a:lnTo>
                <a:lnTo>
                  <a:pt x="43604" y="26849"/>
                </a:lnTo>
                <a:lnTo>
                  <a:pt x="40824" y="29802"/>
                </a:lnTo>
                <a:lnTo>
                  <a:pt x="37979" y="33756"/>
                </a:lnTo>
                <a:lnTo>
                  <a:pt x="35088" y="38376"/>
                </a:lnTo>
                <a:lnTo>
                  <a:pt x="32168" y="43440"/>
                </a:lnTo>
                <a:lnTo>
                  <a:pt x="29228" y="47809"/>
                </a:lnTo>
                <a:lnTo>
                  <a:pt x="26274" y="51713"/>
                </a:lnTo>
                <a:lnTo>
                  <a:pt x="23312" y="55308"/>
                </a:lnTo>
                <a:lnTo>
                  <a:pt x="21337" y="59690"/>
                </a:lnTo>
                <a:lnTo>
                  <a:pt x="20021" y="64595"/>
                </a:lnTo>
                <a:lnTo>
                  <a:pt x="19143" y="69849"/>
                </a:lnTo>
                <a:lnTo>
                  <a:pt x="17565" y="74344"/>
                </a:lnTo>
                <a:lnTo>
                  <a:pt x="15519" y="78333"/>
                </a:lnTo>
                <a:lnTo>
                  <a:pt x="13162" y="81985"/>
                </a:lnTo>
                <a:lnTo>
                  <a:pt x="10598" y="85411"/>
                </a:lnTo>
                <a:lnTo>
                  <a:pt x="7895" y="88688"/>
                </a:lnTo>
                <a:lnTo>
                  <a:pt x="5099" y="91864"/>
                </a:lnTo>
                <a:lnTo>
                  <a:pt x="3236" y="95966"/>
                </a:lnTo>
                <a:lnTo>
                  <a:pt x="1993" y="100686"/>
                </a:lnTo>
                <a:lnTo>
                  <a:pt x="1165" y="105816"/>
                </a:lnTo>
                <a:lnTo>
                  <a:pt x="613" y="110228"/>
                </a:lnTo>
                <a:lnTo>
                  <a:pt x="245" y="114162"/>
                </a:lnTo>
                <a:lnTo>
                  <a:pt x="0" y="117777"/>
                </a:lnTo>
                <a:lnTo>
                  <a:pt x="829" y="121179"/>
                </a:lnTo>
                <a:lnTo>
                  <a:pt x="2376" y="124439"/>
                </a:lnTo>
                <a:lnTo>
                  <a:pt x="4400" y="127605"/>
                </a:lnTo>
                <a:lnTo>
                  <a:pt x="6743" y="130707"/>
                </a:lnTo>
                <a:lnTo>
                  <a:pt x="9298" y="133768"/>
                </a:lnTo>
                <a:lnTo>
                  <a:pt x="11994" y="136801"/>
                </a:lnTo>
                <a:lnTo>
                  <a:pt x="17639" y="142816"/>
                </a:lnTo>
                <a:lnTo>
                  <a:pt x="20535" y="145809"/>
                </a:lnTo>
                <a:lnTo>
                  <a:pt x="23459" y="147805"/>
                </a:lnTo>
                <a:lnTo>
                  <a:pt x="26402" y="149135"/>
                </a:lnTo>
                <a:lnTo>
                  <a:pt x="29357" y="150022"/>
                </a:lnTo>
                <a:lnTo>
                  <a:pt x="32320" y="150613"/>
                </a:lnTo>
                <a:lnTo>
                  <a:pt x="35289" y="151007"/>
                </a:lnTo>
                <a:lnTo>
                  <a:pt x="38261" y="151270"/>
                </a:lnTo>
                <a:lnTo>
                  <a:pt x="42229" y="151445"/>
                </a:lnTo>
                <a:lnTo>
                  <a:pt x="51936" y="151640"/>
                </a:lnTo>
                <a:lnTo>
                  <a:pt x="86079" y="151782"/>
                </a:lnTo>
                <a:lnTo>
                  <a:pt x="90993" y="150795"/>
                </a:lnTo>
                <a:lnTo>
                  <a:pt x="95263" y="149143"/>
                </a:lnTo>
                <a:lnTo>
                  <a:pt x="99103" y="147051"/>
                </a:lnTo>
                <a:lnTo>
                  <a:pt x="102656" y="144664"/>
                </a:lnTo>
                <a:lnTo>
                  <a:pt x="106018" y="142080"/>
                </a:lnTo>
                <a:lnTo>
                  <a:pt x="109252" y="139366"/>
                </a:lnTo>
                <a:lnTo>
                  <a:pt x="113395" y="136563"/>
                </a:lnTo>
                <a:lnTo>
                  <a:pt x="118144" y="133704"/>
                </a:lnTo>
                <a:lnTo>
                  <a:pt x="123296" y="130804"/>
                </a:lnTo>
                <a:lnTo>
                  <a:pt x="127724" y="127879"/>
                </a:lnTo>
                <a:lnTo>
                  <a:pt x="131669" y="124938"/>
                </a:lnTo>
                <a:lnTo>
                  <a:pt x="135293" y="121984"/>
                </a:lnTo>
                <a:lnTo>
                  <a:pt x="140689" y="119023"/>
                </a:lnTo>
                <a:lnTo>
                  <a:pt x="147265" y="116056"/>
                </a:lnTo>
                <a:lnTo>
                  <a:pt x="154630" y="113087"/>
                </a:lnTo>
                <a:lnTo>
                  <a:pt x="160532" y="109122"/>
                </a:lnTo>
                <a:lnTo>
                  <a:pt x="165461" y="104495"/>
                </a:lnTo>
                <a:lnTo>
                  <a:pt x="169740" y="99426"/>
                </a:lnTo>
                <a:lnTo>
                  <a:pt x="173586" y="95054"/>
                </a:lnTo>
                <a:lnTo>
                  <a:pt x="180508" y="87551"/>
                </a:lnTo>
                <a:lnTo>
                  <a:pt x="182751" y="83169"/>
                </a:lnTo>
                <a:lnTo>
                  <a:pt x="184246" y="78263"/>
                </a:lnTo>
                <a:lnTo>
                  <a:pt x="185243" y="73009"/>
                </a:lnTo>
                <a:lnTo>
                  <a:pt x="185908" y="68513"/>
                </a:lnTo>
                <a:lnTo>
                  <a:pt x="186351" y="64524"/>
                </a:lnTo>
                <a:lnTo>
                  <a:pt x="186646" y="60872"/>
                </a:lnTo>
                <a:lnTo>
                  <a:pt x="186843" y="57446"/>
                </a:lnTo>
                <a:lnTo>
                  <a:pt x="187062" y="50992"/>
                </a:lnTo>
                <a:lnTo>
                  <a:pt x="187185" y="41781"/>
                </a:lnTo>
                <a:lnTo>
                  <a:pt x="186209" y="38765"/>
                </a:lnTo>
                <a:lnTo>
                  <a:pt x="184566" y="35762"/>
                </a:lnTo>
                <a:lnTo>
                  <a:pt x="182476" y="32768"/>
                </a:lnTo>
                <a:lnTo>
                  <a:pt x="180090" y="29780"/>
                </a:lnTo>
                <a:lnTo>
                  <a:pt x="177506" y="26796"/>
                </a:lnTo>
                <a:lnTo>
                  <a:pt x="174790" y="23814"/>
                </a:lnTo>
                <a:lnTo>
                  <a:pt x="169124" y="17855"/>
                </a:lnTo>
                <a:lnTo>
                  <a:pt x="153231" y="1755"/>
                </a:lnTo>
                <a:lnTo>
                  <a:pt x="150661" y="1167"/>
                </a:lnTo>
                <a:lnTo>
                  <a:pt x="146961" y="775"/>
                </a:lnTo>
                <a:lnTo>
                  <a:pt x="142507" y="514"/>
                </a:lnTo>
                <a:lnTo>
                  <a:pt x="134910" y="223"/>
                </a:lnTo>
                <a:lnTo>
                  <a:pt x="125049" y="60"/>
                </a:lnTo>
                <a:lnTo>
                  <a:pt x="121940" y="37"/>
                </a:lnTo>
                <a:lnTo>
                  <a:pt x="118874" y="1014"/>
                </a:lnTo>
                <a:lnTo>
                  <a:pt x="115837" y="2657"/>
                </a:lnTo>
                <a:lnTo>
                  <a:pt x="112819" y="4745"/>
                </a:lnTo>
                <a:lnTo>
                  <a:pt x="109813" y="6137"/>
                </a:lnTo>
                <a:lnTo>
                  <a:pt x="106816" y="7065"/>
                </a:lnTo>
                <a:lnTo>
                  <a:pt x="97843" y="89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SMARTInkAnnotation438"/>
          <p:cNvSpPr/>
          <p:nvPr/>
        </p:nvSpPr>
        <p:spPr>
          <a:xfrm>
            <a:off x="1335940" y="2456032"/>
            <a:ext cx="241346" cy="258594"/>
          </a:xfrm>
          <a:custGeom>
            <a:avLst/>
            <a:gdLst/>
            <a:ahLst/>
            <a:cxnLst/>
            <a:rect l="0" t="0" r="0" b="0"/>
            <a:pathLst>
              <a:path w="241346" h="258594">
                <a:moveTo>
                  <a:pt x="89374" y="35351"/>
                </a:moveTo>
                <a:lnTo>
                  <a:pt x="89374" y="26530"/>
                </a:lnTo>
                <a:lnTo>
                  <a:pt x="94120" y="21713"/>
                </a:lnTo>
                <a:lnTo>
                  <a:pt x="96511" y="20305"/>
                </a:lnTo>
                <a:lnTo>
                  <a:pt x="101817" y="18742"/>
                </a:lnTo>
                <a:lnTo>
                  <a:pt x="103629" y="17333"/>
                </a:lnTo>
                <a:lnTo>
                  <a:pt x="104837" y="15401"/>
                </a:lnTo>
                <a:lnTo>
                  <a:pt x="105643" y="13121"/>
                </a:lnTo>
                <a:lnTo>
                  <a:pt x="107173" y="11601"/>
                </a:lnTo>
                <a:lnTo>
                  <a:pt x="109186" y="10588"/>
                </a:lnTo>
                <a:lnTo>
                  <a:pt x="114072" y="9462"/>
                </a:lnTo>
                <a:lnTo>
                  <a:pt x="119554" y="8962"/>
                </a:lnTo>
                <a:lnTo>
                  <a:pt x="125302" y="8739"/>
                </a:lnTo>
                <a:lnTo>
                  <a:pt x="134122" y="8614"/>
                </a:lnTo>
                <a:lnTo>
                  <a:pt x="146001" y="8572"/>
                </a:lnTo>
                <a:lnTo>
                  <a:pt x="148977" y="7577"/>
                </a:lnTo>
                <a:lnTo>
                  <a:pt x="154934" y="3824"/>
                </a:lnTo>
                <a:lnTo>
                  <a:pt x="160892" y="1495"/>
                </a:lnTo>
                <a:lnTo>
                  <a:pt x="168064" y="0"/>
                </a:lnTo>
                <a:lnTo>
                  <a:pt x="169646" y="869"/>
                </a:lnTo>
                <a:lnTo>
                  <a:pt x="174052" y="4481"/>
                </a:lnTo>
                <a:lnTo>
                  <a:pt x="176618" y="5841"/>
                </a:lnTo>
                <a:lnTo>
                  <a:pt x="182117" y="7353"/>
                </a:lnTo>
                <a:lnTo>
                  <a:pt x="187872" y="8024"/>
                </a:lnTo>
                <a:lnTo>
                  <a:pt x="194734" y="8323"/>
                </a:lnTo>
                <a:lnTo>
                  <a:pt x="211528" y="8530"/>
                </a:lnTo>
                <a:lnTo>
                  <a:pt x="213521" y="9533"/>
                </a:lnTo>
                <a:lnTo>
                  <a:pt x="220078" y="14692"/>
                </a:lnTo>
                <a:lnTo>
                  <a:pt x="221960" y="16247"/>
                </a:lnTo>
                <a:lnTo>
                  <a:pt x="222462" y="17654"/>
                </a:lnTo>
                <a:lnTo>
                  <a:pt x="223334" y="25070"/>
                </a:lnTo>
                <a:lnTo>
                  <a:pt x="223440" y="32291"/>
                </a:lnTo>
                <a:lnTo>
                  <a:pt x="223466" y="48618"/>
                </a:lnTo>
                <a:lnTo>
                  <a:pt x="224459" y="50148"/>
                </a:lnTo>
                <a:lnTo>
                  <a:pt x="226115" y="51169"/>
                </a:lnTo>
                <a:lnTo>
                  <a:pt x="228212" y="51849"/>
                </a:lnTo>
                <a:lnTo>
                  <a:pt x="229610" y="53295"/>
                </a:lnTo>
                <a:lnTo>
                  <a:pt x="230542" y="55251"/>
                </a:lnTo>
                <a:lnTo>
                  <a:pt x="231577" y="60070"/>
                </a:lnTo>
                <a:lnTo>
                  <a:pt x="232160" y="67370"/>
                </a:lnTo>
                <a:lnTo>
                  <a:pt x="232373" y="75323"/>
                </a:lnTo>
                <a:lnTo>
                  <a:pt x="231391" y="77874"/>
                </a:lnTo>
                <a:lnTo>
                  <a:pt x="226256" y="85212"/>
                </a:lnTo>
                <a:lnTo>
                  <a:pt x="219088" y="93180"/>
                </a:lnTo>
                <a:lnTo>
                  <a:pt x="217568" y="95731"/>
                </a:lnTo>
                <a:lnTo>
                  <a:pt x="215428" y="103071"/>
                </a:lnTo>
                <a:lnTo>
                  <a:pt x="214927" y="105136"/>
                </a:lnTo>
                <a:lnTo>
                  <a:pt x="214646" y="111039"/>
                </a:lnTo>
                <a:lnTo>
                  <a:pt x="215599" y="113591"/>
                </a:lnTo>
                <a:lnTo>
                  <a:pt x="219308" y="119072"/>
                </a:lnTo>
                <a:lnTo>
                  <a:pt x="219701" y="120930"/>
                </a:lnTo>
                <a:lnTo>
                  <a:pt x="218969" y="122170"/>
                </a:lnTo>
                <a:lnTo>
                  <a:pt x="217489" y="122995"/>
                </a:lnTo>
                <a:lnTo>
                  <a:pt x="216501" y="124538"/>
                </a:lnTo>
                <a:lnTo>
                  <a:pt x="215404" y="128898"/>
                </a:lnTo>
                <a:lnTo>
                  <a:pt x="214787" y="136931"/>
                </a:lnTo>
                <a:lnTo>
                  <a:pt x="213707" y="139782"/>
                </a:lnTo>
                <a:lnTo>
                  <a:pt x="208435" y="147542"/>
                </a:lnTo>
                <a:lnTo>
                  <a:pt x="206853" y="149706"/>
                </a:lnTo>
                <a:lnTo>
                  <a:pt x="206150" y="153313"/>
                </a:lnTo>
                <a:lnTo>
                  <a:pt x="205962" y="155664"/>
                </a:lnTo>
                <a:lnTo>
                  <a:pt x="204844" y="158224"/>
                </a:lnTo>
                <a:lnTo>
                  <a:pt x="200953" y="163714"/>
                </a:lnTo>
                <a:lnTo>
                  <a:pt x="198525" y="165574"/>
                </a:lnTo>
                <a:lnTo>
                  <a:pt x="195913" y="166815"/>
                </a:lnTo>
                <a:lnTo>
                  <a:pt x="193178" y="167642"/>
                </a:lnTo>
                <a:lnTo>
                  <a:pt x="191355" y="169185"/>
                </a:lnTo>
                <a:lnTo>
                  <a:pt x="190139" y="171207"/>
                </a:lnTo>
                <a:lnTo>
                  <a:pt x="189329" y="173546"/>
                </a:lnTo>
                <a:lnTo>
                  <a:pt x="187795" y="175106"/>
                </a:lnTo>
                <a:lnTo>
                  <a:pt x="185780" y="176146"/>
                </a:lnTo>
                <a:lnTo>
                  <a:pt x="183443" y="176839"/>
                </a:lnTo>
                <a:lnTo>
                  <a:pt x="182878" y="178293"/>
                </a:lnTo>
                <a:lnTo>
                  <a:pt x="183495" y="180255"/>
                </a:lnTo>
                <a:lnTo>
                  <a:pt x="184899" y="182555"/>
                </a:lnTo>
                <a:lnTo>
                  <a:pt x="184843" y="184089"/>
                </a:lnTo>
                <a:lnTo>
                  <a:pt x="183811" y="185111"/>
                </a:lnTo>
                <a:lnTo>
                  <a:pt x="182131" y="185792"/>
                </a:lnTo>
                <a:lnTo>
                  <a:pt x="181010" y="187239"/>
                </a:lnTo>
                <a:lnTo>
                  <a:pt x="180263" y="189195"/>
                </a:lnTo>
                <a:lnTo>
                  <a:pt x="179064" y="194724"/>
                </a:lnTo>
                <a:lnTo>
                  <a:pt x="177973" y="195178"/>
                </a:lnTo>
                <a:lnTo>
                  <a:pt x="174111" y="195682"/>
                </a:lnTo>
                <a:lnTo>
                  <a:pt x="172684" y="196808"/>
                </a:lnTo>
                <a:lnTo>
                  <a:pt x="171732" y="198552"/>
                </a:lnTo>
                <a:lnTo>
                  <a:pt x="170206" y="203738"/>
                </a:lnTo>
                <a:lnTo>
                  <a:pt x="165195" y="209377"/>
                </a:lnTo>
                <a:lnTo>
                  <a:pt x="162767" y="210899"/>
                </a:lnTo>
                <a:lnTo>
                  <a:pt x="157420" y="212591"/>
                </a:lnTo>
                <a:lnTo>
                  <a:pt x="151733" y="215989"/>
                </a:lnTo>
                <a:lnTo>
                  <a:pt x="144734" y="221514"/>
                </a:lnTo>
                <a:lnTo>
                  <a:pt x="141128" y="222270"/>
                </a:lnTo>
                <a:lnTo>
                  <a:pt x="138776" y="222471"/>
                </a:lnTo>
                <a:lnTo>
                  <a:pt x="137208" y="223598"/>
                </a:lnTo>
                <a:lnTo>
                  <a:pt x="136163" y="225341"/>
                </a:lnTo>
                <a:lnTo>
                  <a:pt x="135466" y="227495"/>
                </a:lnTo>
                <a:lnTo>
                  <a:pt x="134008" y="228931"/>
                </a:lnTo>
                <a:lnTo>
                  <a:pt x="132043" y="229889"/>
                </a:lnTo>
                <a:lnTo>
                  <a:pt x="129739" y="230527"/>
                </a:lnTo>
                <a:lnTo>
                  <a:pt x="124531" y="233882"/>
                </a:lnTo>
                <a:lnTo>
                  <a:pt x="121752" y="236166"/>
                </a:lnTo>
                <a:lnTo>
                  <a:pt x="118905" y="237688"/>
                </a:lnTo>
                <a:lnTo>
                  <a:pt x="113094" y="239380"/>
                </a:lnTo>
                <a:lnTo>
                  <a:pt x="107201" y="242778"/>
                </a:lnTo>
                <a:lnTo>
                  <a:pt x="100069" y="248303"/>
                </a:lnTo>
                <a:lnTo>
                  <a:pt x="93797" y="249059"/>
                </a:lnTo>
                <a:lnTo>
                  <a:pt x="85380" y="249394"/>
                </a:lnTo>
                <a:lnTo>
                  <a:pt x="78329" y="249544"/>
                </a:lnTo>
                <a:lnTo>
                  <a:pt x="75058" y="250576"/>
                </a:lnTo>
                <a:lnTo>
                  <a:pt x="68775" y="254368"/>
                </a:lnTo>
                <a:lnTo>
                  <a:pt x="62671" y="256715"/>
                </a:lnTo>
                <a:lnTo>
                  <a:pt x="55405" y="258222"/>
                </a:lnTo>
                <a:lnTo>
                  <a:pt x="49401" y="258483"/>
                </a:lnTo>
                <a:lnTo>
                  <a:pt x="26232" y="258592"/>
                </a:lnTo>
                <a:lnTo>
                  <a:pt x="23441" y="258592"/>
                </a:lnTo>
                <a:lnTo>
                  <a:pt x="21580" y="257600"/>
                </a:lnTo>
                <a:lnTo>
                  <a:pt x="20340" y="255947"/>
                </a:lnTo>
                <a:lnTo>
                  <a:pt x="19513" y="253852"/>
                </a:lnTo>
                <a:lnTo>
                  <a:pt x="16975" y="252456"/>
                </a:lnTo>
                <a:lnTo>
                  <a:pt x="13296" y="251525"/>
                </a:lnTo>
                <a:lnTo>
                  <a:pt x="211" y="249695"/>
                </a:lnTo>
                <a:lnTo>
                  <a:pt x="0" y="241977"/>
                </a:lnTo>
                <a:lnTo>
                  <a:pt x="987" y="241563"/>
                </a:lnTo>
                <a:lnTo>
                  <a:pt x="4732" y="241102"/>
                </a:lnTo>
                <a:lnTo>
                  <a:pt x="6128" y="239987"/>
                </a:lnTo>
                <a:lnTo>
                  <a:pt x="7058" y="238251"/>
                </a:lnTo>
                <a:lnTo>
                  <a:pt x="7679" y="236102"/>
                </a:lnTo>
                <a:lnTo>
                  <a:pt x="9086" y="234669"/>
                </a:lnTo>
                <a:lnTo>
                  <a:pt x="11017" y="233714"/>
                </a:lnTo>
                <a:lnTo>
                  <a:pt x="16507" y="232181"/>
                </a:lnTo>
                <a:lnTo>
                  <a:pt x="22204" y="227175"/>
                </a:lnTo>
                <a:lnTo>
                  <a:pt x="24729" y="225741"/>
                </a:lnTo>
                <a:lnTo>
                  <a:pt x="30183" y="224149"/>
                </a:lnTo>
                <a:lnTo>
                  <a:pt x="35918" y="220795"/>
                </a:lnTo>
                <a:lnTo>
                  <a:pt x="38838" y="218511"/>
                </a:lnTo>
                <a:lnTo>
                  <a:pt x="44730" y="215974"/>
                </a:lnTo>
                <a:lnTo>
                  <a:pt x="50660" y="214846"/>
                </a:lnTo>
                <a:lnTo>
                  <a:pt x="56607" y="214345"/>
                </a:lnTo>
                <a:lnTo>
                  <a:pt x="60577" y="214212"/>
                </a:lnTo>
                <a:lnTo>
                  <a:pt x="78573" y="213997"/>
                </a:lnTo>
                <a:lnTo>
                  <a:pt x="137051" y="213944"/>
                </a:lnTo>
                <a:lnTo>
                  <a:pt x="140031" y="214937"/>
                </a:lnTo>
                <a:lnTo>
                  <a:pt x="145991" y="218685"/>
                </a:lnTo>
                <a:lnTo>
                  <a:pt x="151950" y="221012"/>
                </a:lnTo>
                <a:lnTo>
                  <a:pt x="157910" y="222047"/>
                </a:lnTo>
                <a:lnTo>
                  <a:pt x="163870" y="222506"/>
                </a:lnTo>
                <a:lnTo>
                  <a:pt x="167843" y="223621"/>
                </a:lnTo>
                <a:lnTo>
                  <a:pt x="172478" y="225356"/>
                </a:lnTo>
                <a:lnTo>
                  <a:pt x="177555" y="227506"/>
                </a:lnTo>
                <a:lnTo>
                  <a:pt x="181933" y="228938"/>
                </a:lnTo>
                <a:lnTo>
                  <a:pt x="189446" y="230530"/>
                </a:lnTo>
                <a:lnTo>
                  <a:pt x="191846" y="231947"/>
                </a:lnTo>
                <a:lnTo>
                  <a:pt x="193447" y="233884"/>
                </a:lnTo>
                <a:lnTo>
                  <a:pt x="194514" y="236167"/>
                </a:lnTo>
                <a:lnTo>
                  <a:pt x="196219" y="237689"/>
                </a:lnTo>
                <a:lnTo>
                  <a:pt x="198348" y="238704"/>
                </a:lnTo>
                <a:lnTo>
                  <a:pt x="200761" y="239380"/>
                </a:lnTo>
                <a:lnTo>
                  <a:pt x="206091" y="242778"/>
                </a:lnTo>
                <a:lnTo>
                  <a:pt x="208903" y="245073"/>
                </a:lnTo>
                <a:lnTo>
                  <a:pt x="211771" y="246603"/>
                </a:lnTo>
                <a:lnTo>
                  <a:pt x="217606" y="248303"/>
                </a:lnTo>
                <a:lnTo>
                  <a:pt x="221730" y="249260"/>
                </a:lnTo>
                <a:lnTo>
                  <a:pt x="222309" y="250387"/>
                </a:lnTo>
                <a:lnTo>
                  <a:pt x="222952" y="254284"/>
                </a:lnTo>
                <a:lnTo>
                  <a:pt x="224116" y="255720"/>
                </a:lnTo>
                <a:lnTo>
                  <a:pt x="225886" y="256678"/>
                </a:lnTo>
                <a:lnTo>
                  <a:pt x="232024" y="258481"/>
                </a:lnTo>
                <a:lnTo>
                  <a:pt x="239431" y="258578"/>
                </a:lnTo>
                <a:lnTo>
                  <a:pt x="241345" y="25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SMARTInkAnnotation439"/>
          <p:cNvSpPr/>
          <p:nvPr/>
        </p:nvSpPr>
        <p:spPr>
          <a:xfrm>
            <a:off x="1666680" y="2553890"/>
            <a:ext cx="151971" cy="151806"/>
          </a:xfrm>
          <a:custGeom>
            <a:avLst/>
            <a:gdLst/>
            <a:ahLst/>
            <a:cxnLst/>
            <a:rect l="0" t="0" r="0" b="0"/>
            <a:pathLst>
              <a:path w="151971" h="151806">
                <a:moveTo>
                  <a:pt x="151970" y="0"/>
                </a:moveTo>
                <a:lnTo>
                  <a:pt x="151970" y="7689"/>
                </a:lnTo>
                <a:lnTo>
                  <a:pt x="150977" y="8103"/>
                </a:lnTo>
                <a:lnTo>
                  <a:pt x="147225" y="8563"/>
                </a:lnTo>
                <a:lnTo>
                  <a:pt x="144833" y="9677"/>
                </a:lnTo>
                <a:lnTo>
                  <a:pt x="142246" y="11412"/>
                </a:lnTo>
                <a:lnTo>
                  <a:pt x="134233" y="17748"/>
                </a:lnTo>
                <a:lnTo>
                  <a:pt x="129388" y="22567"/>
                </a:lnTo>
                <a:lnTo>
                  <a:pt x="126982" y="23975"/>
                </a:lnTo>
                <a:lnTo>
                  <a:pt x="124386" y="24913"/>
                </a:lnTo>
                <a:lnTo>
                  <a:pt x="121661" y="25538"/>
                </a:lnTo>
                <a:lnTo>
                  <a:pt x="118852" y="26948"/>
                </a:lnTo>
                <a:lnTo>
                  <a:pt x="115986" y="28879"/>
                </a:lnTo>
                <a:lnTo>
                  <a:pt x="113081" y="31159"/>
                </a:lnTo>
                <a:lnTo>
                  <a:pt x="110152" y="33672"/>
                </a:lnTo>
                <a:lnTo>
                  <a:pt x="107206" y="36339"/>
                </a:lnTo>
                <a:lnTo>
                  <a:pt x="101284" y="41947"/>
                </a:lnTo>
                <a:lnTo>
                  <a:pt x="86410" y="56591"/>
                </a:lnTo>
                <a:lnTo>
                  <a:pt x="82439" y="59556"/>
                </a:lnTo>
                <a:lnTo>
                  <a:pt x="77804" y="62524"/>
                </a:lnTo>
                <a:lnTo>
                  <a:pt x="72728" y="65495"/>
                </a:lnTo>
                <a:lnTo>
                  <a:pt x="68351" y="67476"/>
                </a:lnTo>
                <a:lnTo>
                  <a:pt x="64439" y="68797"/>
                </a:lnTo>
                <a:lnTo>
                  <a:pt x="60838" y="69677"/>
                </a:lnTo>
                <a:lnTo>
                  <a:pt x="57444" y="71256"/>
                </a:lnTo>
                <a:lnTo>
                  <a:pt x="54188" y="73301"/>
                </a:lnTo>
                <a:lnTo>
                  <a:pt x="51025" y="75657"/>
                </a:lnTo>
                <a:lnTo>
                  <a:pt x="47922" y="78219"/>
                </a:lnTo>
                <a:lnTo>
                  <a:pt x="44860" y="80920"/>
                </a:lnTo>
                <a:lnTo>
                  <a:pt x="38810" y="86566"/>
                </a:lnTo>
                <a:lnTo>
                  <a:pt x="32810" y="92383"/>
                </a:lnTo>
                <a:lnTo>
                  <a:pt x="30813" y="96315"/>
                </a:lnTo>
                <a:lnTo>
                  <a:pt x="29481" y="100921"/>
                </a:lnTo>
                <a:lnTo>
                  <a:pt x="28593" y="105977"/>
                </a:lnTo>
                <a:lnTo>
                  <a:pt x="27008" y="110339"/>
                </a:lnTo>
                <a:lnTo>
                  <a:pt x="24959" y="114239"/>
                </a:lnTo>
                <a:lnTo>
                  <a:pt x="22598" y="117831"/>
                </a:lnTo>
                <a:lnTo>
                  <a:pt x="20032" y="121218"/>
                </a:lnTo>
                <a:lnTo>
                  <a:pt x="17328" y="124469"/>
                </a:lnTo>
                <a:lnTo>
                  <a:pt x="14532" y="127628"/>
                </a:lnTo>
                <a:lnTo>
                  <a:pt x="8776" y="133784"/>
                </a:lnTo>
                <a:lnTo>
                  <a:pt x="5850" y="136814"/>
                </a:lnTo>
                <a:lnTo>
                  <a:pt x="3900" y="139827"/>
                </a:lnTo>
                <a:lnTo>
                  <a:pt x="2600" y="142827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SMARTInkAnnotation440"/>
          <p:cNvSpPr/>
          <p:nvPr/>
        </p:nvSpPr>
        <p:spPr>
          <a:xfrm>
            <a:off x="1675619" y="2553890"/>
            <a:ext cx="151972" cy="178595"/>
          </a:xfrm>
          <a:custGeom>
            <a:avLst/>
            <a:gdLst/>
            <a:ahLst/>
            <a:cxnLst/>
            <a:rect l="0" t="0" r="0" b="0"/>
            <a:pathLst>
              <a:path w="151972" h="178595">
                <a:moveTo>
                  <a:pt x="0" y="0"/>
                </a:moveTo>
                <a:lnTo>
                  <a:pt x="0" y="13562"/>
                </a:lnTo>
                <a:lnTo>
                  <a:pt x="994" y="15987"/>
                </a:lnTo>
                <a:lnTo>
                  <a:pt x="4746" y="21327"/>
                </a:lnTo>
                <a:lnTo>
                  <a:pt x="7137" y="24140"/>
                </a:lnTo>
                <a:lnTo>
                  <a:pt x="9725" y="27008"/>
                </a:lnTo>
                <a:lnTo>
                  <a:pt x="15248" y="32840"/>
                </a:lnTo>
                <a:lnTo>
                  <a:pt x="44703" y="62510"/>
                </a:lnTo>
                <a:lnTo>
                  <a:pt x="83067" y="100836"/>
                </a:lnTo>
                <a:lnTo>
                  <a:pt x="86169" y="104927"/>
                </a:lnTo>
                <a:lnTo>
                  <a:pt x="89231" y="109639"/>
                </a:lnTo>
                <a:lnTo>
                  <a:pt x="92265" y="114765"/>
                </a:lnTo>
                <a:lnTo>
                  <a:pt x="95282" y="119174"/>
                </a:lnTo>
                <a:lnTo>
                  <a:pt x="98286" y="123106"/>
                </a:lnTo>
                <a:lnTo>
                  <a:pt x="101282" y="126719"/>
                </a:lnTo>
                <a:lnTo>
                  <a:pt x="104272" y="130120"/>
                </a:lnTo>
                <a:lnTo>
                  <a:pt x="107259" y="133380"/>
                </a:lnTo>
                <a:lnTo>
                  <a:pt x="113227" y="139647"/>
                </a:lnTo>
                <a:lnTo>
                  <a:pt x="137072" y="163702"/>
                </a:lnTo>
                <a:lnTo>
                  <a:pt x="139058" y="166682"/>
                </a:lnTo>
                <a:lnTo>
                  <a:pt x="140383" y="169660"/>
                </a:lnTo>
                <a:lnTo>
                  <a:pt x="141265" y="172638"/>
                </a:lnTo>
                <a:lnTo>
                  <a:pt x="142847" y="174623"/>
                </a:lnTo>
                <a:lnTo>
                  <a:pt x="144895" y="175947"/>
                </a:lnTo>
                <a:lnTo>
                  <a:pt x="151971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SMARTInkAnnotation441"/>
          <p:cNvSpPr/>
          <p:nvPr/>
        </p:nvSpPr>
        <p:spPr>
          <a:xfrm>
            <a:off x="2015318" y="2589609"/>
            <a:ext cx="71517" cy="1"/>
          </a:xfrm>
          <a:custGeom>
            <a:avLst/>
            <a:gdLst/>
            <a:ahLst/>
            <a:cxnLst/>
            <a:rect l="0" t="0" r="0" b="0"/>
            <a:pathLst>
              <a:path w="71517" h="1">
                <a:moveTo>
                  <a:pt x="0" y="0"/>
                </a:moveTo>
                <a:lnTo>
                  <a:pt x="715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SMARTInkAnnotation442"/>
          <p:cNvSpPr/>
          <p:nvPr/>
        </p:nvSpPr>
        <p:spPr>
          <a:xfrm>
            <a:off x="2220925" y="2411049"/>
            <a:ext cx="112403" cy="285717"/>
          </a:xfrm>
          <a:custGeom>
            <a:avLst/>
            <a:gdLst/>
            <a:ahLst/>
            <a:cxnLst/>
            <a:rect l="0" t="0" r="0" b="0"/>
            <a:pathLst>
              <a:path w="112403" h="285717">
                <a:moveTo>
                  <a:pt x="0" y="71404"/>
                </a:moveTo>
                <a:lnTo>
                  <a:pt x="0" y="54818"/>
                </a:lnTo>
                <a:lnTo>
                  <a:pt x="2649" y="51465"/>
                </a:lnTo>
                <a:lnTo>
                  <a:pt x="4746" y="49181"/>
                </a:lnTo>
                <a:lnTo>
                  <a:pt x="6144" y="46667"/>
                </a:lnTo>
                <a:lnTo>
                  <a:pt x="7697" y="41228"/>
                </a:lnTo>
                <a:lnTo>
                  <a:pt x="8572" y="32587"/>
                </a:lnTo>
                <a:lnTo>
                  <a:pt x="8831" y="28483"/>
                </a:lnTo>
                <a:lnTo>
                  <a:pt x="9860" y="27907"/>
                </a:lnTo>
                <a:lnTo>
                  <a:pt x="11540" y="27523"/>
                </a:lnTo>
                <a:lnTo>
                  <a:pt x="13653" y="27268"/>
                </a:lnTo>
                <a:lnTo>
                  <a:pt x="15062" y="26104"/>
                </a:lnTo>
                <a:lnTo>
                  <a:pt x="16001" y="24337"/>
                </a:lnTo>
                <a:lnTo>
                  <a:pt x="17769" y="18207"/>
                </a:lnTo>
                <a:lnTo>
                  <a:pt x="20479" y="15350"/>
                </a:lnTo>
                <a:lnTo>
                  <a:pt x="25567" y="10171"/>
                </a:lnTo>
                <a:lnTo>
                  <a:pt x="28911" y="9463"/>
                </a:lnTo>
                <a:lnTo>
                  <a:pt x="31194" y="9274"/>
                </a:lnTo>
                <a:lnTo>
                  <a:pt x="33708" y="8156"/>
                </a:lnTo>
                <a:lnTo>
                  <a:pt x="36378" y="6418"/>
                </a:lnTo>
                <a:lnTo>
                  <a:pt x="43055" y="1241"/>
                </a:lnTo>
                <a:lnTo>
                  <a:pt x="44595" y="816"/>
                </a:lnTo>
                <a:lnTo>
                  <a:pt x="46616" y="533"/>
                </a:lnTo>
                <a:lnTo>
                  <a:pt x="48956" y="344"/>
                </a:lnTo>
                <a:lnTo>
                  <a:pt x="51510" y="218"/>
                </a:lnTo>
                <a:lnTo>
                  <a:pt x="60923" y="0"/>
                </a:lnTo>
                <a:lnTo>
                  <a:pt x="62467" y="981"/>
                </a:lnTo>
                <a:lnTo>
                  <a:pt x="64490" y="2627"/>
                </a:lnTo>
                <a:lnTo>
                  <a:pt x="66832" y="4717"/>
                </a:lnTo>
                <a:lnTo>
                  <a:pt x="69387" y="6110"/>
                </a:lnTo>
                <a:lnTo>
                  <a:pt x="72083" y="7039"/>
                </a:lnTo>
                <a:lnTo>
                  <a:pt x="78802" y="8529"/>
                </a:lnTo>
                <a:lnTo>
                  <a:pt x="80346" y="9644"/>
                </a:lnTo>
                <a:lnTo>
                  <a:pt x="82369" y="11379"/>
                </a:lnTo>
                <a:lnTo>
                  <a:pt x="84711" y="13528"/>
                </a:lnTo>
                <a:lnTo>
                  <a:pt x="87266" y="14960"/>
                </a:lnTo>
                <a:lnTo>
                  <a:pt x="89962" y="15915"/>
                </a:lnTo>
                <a:lnTo>
                  <a:pt x="97845" y="17714"/>
                </a:lnTo>
                <a:lnTo>
                  <a:pt x="100765" y="20422"/>
                </a:lnTo>
                <a:lnTo>
                  <a:pt x="106893" y="26385"/>
                </a:lnTo>
                <a:lnTo>
                  <a:pt x="107161" y="31386"/>
                </a:lnTo>
                <a:lnTo>
                  <a:pt x="108192" y="33811"/>
                </a:lnTo>
                <a:lnTo>
                  <a:pt x="109873" y="36420"/>
                </a:lnTo>
                <a:lnTo>
                  <a:pt x="111986" y="39152"/>
                </a:lnTo>
                <a:lnTo>
                  <a:pt x="112402" y="41965"/>
                </a:lnTo>
                <a:lnTo>
                  <a:pt x="111686" y="44833"/>
                </a:lnTo>
                <a:lnTo>
                  <a:pt x="108146" y="51824"/>
                </a:lnTo>
                <a:lnTo>
                  <a:pt x="107532" y="57775"/>
                </a:lnTo>
                <a:lnTo>
                  <a:pt x="107350" y="65822"/>
                </a:lnTo>
                <a:lnTo>
                  <a:pt x="107281" y="88083"/>
                </a:lnTo>
                <a:lnTo>
                  <a:pt x="106285" y="92446"/>
                </a:lnTo>
                <a:lnTo>
                  <a:pt x="104628" y="96346"/>
                </a:lnTo>
                <a:lnTo>
                  <a:pt x="101131" y="103325"/>
                </a:lnTo>
                <a:lnTo>
                  <a:pt x="99578" y="109734"/>
                </a:lnTo>
                <a:lnTo>
                  <a:pt x="96238" y="118536"/>
                </a:lnTo>
                <a:lnTo>
                  <a:pt x="93957" y="123661"/>
                </a:lnTo>
                <a:lnTo>
                  <a:pt x="91443" y="128070"/>
                </a:lnTo>
                <a:lnTo>
                  <a:pt x="88774" y="132002"/>
                </a:lnTo>
                <a:lnTo>
                  <a:pt x="86001" y="135615"/>
                </a:lnTo>
                <a:lnTo>
                  <a:pt x="82920" y="142276"/>
                </a:lnTo>
                <a:lnTo>
                  <a:pt x="80558" y="149535"/>
                </a:lnTo>
                <a:lnTo>
                  <a:pt x="78537" y="154249"/>
                </a:lnTo>
                <a:lnTo>
                  <a:pt x="76197" y="159376"/>
                </a:lnTo>
                <a:lnTo>
                  <a:pt x="73643" y="163787"/>
                </a:lnTo>
                <a:lnTo>
                  <a:pt x="70948" y="167719"/>
                </a:lnTo>
                <a:lnTo>
                  <a:pt x="68157" y="171333"/>
                </a:lnTo>
                <a:lnTo>
                  <a:pt x="65057" y="177994"/>
                </a:lnTo>
                <a:lnTo>
                  <a:pt x="64230" y="181159"/>
                </a:lnTo>
                <a:lnTo>
                  <a:pt x="62686" y="184262"/>
                </a:lnTo>
                <a:lnTo>
                  <a:pt x="60663" y="187322"/>
                </a:lnTo>
                <a:lnTo>
                  <a:pt x="58321" y="190354"/>
                </a:lnTo>
                <a:lnTo>
                  <a:pt x="56760" y="194360"/>
                </a:lnTo>
                <a:lnTo>
                  <a:pt x="55719" y="199016"/>
                </a:lnTo>
                <a:lnTo>
                  <a:pt x="55025" y="204103"/>
                </a:lnTo>
                <a:lnTo>
                  <a:pt x="51605" y="212402"/>
                </a:lnTo>
                <a:lnTo>
                  <a:pt x="49303" y="216005"/>
                </a:lnTo>
                <a:lnTo>
                  <a:pt x="46745" y="222653"/>
                </a:lnTo>
                <a:lnTo>
                  <a:pt x="45607" y="228915"/>
                </a:lnTo>
                <a:lnTo>
                  <a:pt x="45102" y="235005"/>
                </a:lnTo>
                <a:lnTo>
                  <a:pt x="43974" y="238018"/>
                </a:lnTo>
                <a:lnTo>
                  <a:pt x="42228" y="241019"/>
                </a:lnTo>
                <a:lnTo>
                  <a:pt x="40072" y="244012"/>
                </a:lnTo>
                <a:lnTo>
                  <a:pt x="37675" y="249983"/>
                </a:lnTo>
                <a:lnTo>
                  <a:pt x="36610" y="255945"/>
                </a:lnTo>
                <a:lnTo>
                  <a:pt x="36137" y="261901"/>
                </a:lnTo>
                <a:lnTo>
                  <a:pt x="34024" y="263886"/>
                </a:lnTo>
                <a:lnTo>
                  <a:pt x="30629" y="265210"/>
                </a:lnTo>
                <a:lnTo>
                  <a:pt x="26379" y="266092"/>
                </a:lnTo>
                <a:lnTo>
                  <a:pt x="23546" y="267673"/>
                </a:lnTo>
                <a:lnTo>
                  <a:pt x="21657" y="269719"/>
                </a:lnTo>
                <a:lnTo>
                  <a:pt x="18565" y="274638"/>
                </a:lnTo>
                <a:lnTo>
                  <a:pt x="16350" y="277338"/>
                </a:lnTo>
                <a:lnTo>
                  <a:pt x="8940" y="2857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SMARTInkAnnotation443"/>
          <p:cNvSpPr/>
          <p:nvPr/>
        </p:nvSpPr>
        <p:spPr>
          <a:xfrm>
            <a:off x="2203046" y="2555132"/>
            <a:ext cx="151972" cy="25548"/>
          </a:xfrm>
          <a:custGeom>
            <a:avLst/>
            <a:gdLst/>
            <a:ahLst/>
            <a:cxnLst/>
            <a:rect l="0" t="0" r="0" b="0"/>
            <a:pathLst>
              <a:path w="151972" h="25548">
                <a:moveTo>
                  <a:pt x="0" y="7688"/>
                </a:moveTo>
                <a:lnTo>
                  <a:pt x="0" y="0"/>
                </a:lnTo>
                <a:lnTo>
                  <a:pt x="0" y="6556"/>
                </a:lnTo>
                <a:lnTo>
                  <a:pt x="993" y="6933"/>
                </a:lnTo>
                <a:lnTo>
                  <a:pt x="4746" y="7353"/>
                </a:lnTo>
                <a:lnTo>
                  <a:pt x="7137" y="7464"/>
                </a:lnTo>
                <a:lnTo>
                  <a:pt x="12443" y="7589"/>
                </a:lnTo>
                <a:lnTo>
                  <a:pt x="25760" y="7659"/>
                </a:lnTo>
                <a:lnTo>
                  <a:pt x="29092" y="8661"/>
                </a:lnTo>
                <a:lnTo>
                  <a:pt x="31314" y="10321"/>
                </a:lnTo>
                <a:lnTo>
                  <a:pt x="32795" y="12420"/>
                </a:lnTo>
                <a:lnTo>
                  <a:pt x="35770" y="13819"/>
                </a:lnTo>
                <a:lnTo>
                  <a:pt x="39739" y="14752"/>
                </a:lnTo>
                <a:lnTo>
                  <a:pt x="44371" y="15374"/>
                </a:lnTo>
                <a:lnTo>
                  <a:pt x="48454" y="15789"/>
                </a:lnTo>
                <a:lnTo>
                  <a:pt x="52168" y="16065"/>
                </a:lnTo>
                <a:lnTo>
                  <a:pt x="55637" y="16249"/>
                </a:lnTo>
                <a:lnTo>
                  <a:pt x="64790" y="16454"/>
                </a:lnTo>
                <a:lnTo>
                  <a:pt x="99678" y="16608"/>
                </a:lnTo>
                <a:lnTo>
                  <a:pt x="104196" y="17604"/>
                </a:lnTo>
                <a:lnTo>
                  <a:pt x="109195" y="19259"/>
                </a:lnTo>
                <a:lnTo>
                  <a:pt x="114514" y="21356"/>
                </a:lnTo>
                <a:lnTo>
                  <a:pt x="119054" y="22753"/>
                </a:lnTo>
                <a:lnTo>
                  <a:pt x="123074" y="23684"/>
                </a:lnTo>
                <a:lnTo>
                  <a:pt x="126746" y="24306"/>
                </a:lnTo>
                <a:lnTo>
                  <a:pt x="130188" y="24719"/>
                </a:lnTo>
                <a:lnTo>
                  <a:pt x="133476" y="24995"/>
                </a:lnTo>
                <a:lnTo>
                  <a:pt x="136661" y="25179"/>
                </a:lnTo>
                <a:lnTo>
                  <a:pt x="142849" y="25384"/>
                </a:lnTo>
                <a:lnTo>
                  <a:pt x="151971" y="255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SMARTInkAnnotation444"/>
          <p:cNvSpPr/>
          <p:nvPr/>
        </p:nvSpPr>
        <p:spPr>
          <a:xfrm>
            <a:off x="2435475" y="2580679"/>
            <a:ext cx="44696" cy="89298"/>
          </a:xfrm>
          <a:custGeom>
            <a:avLst/>
            <a:gdLst/>
            <a:ahLst/>
            <a:cxnLst/>
            <a:rect l="0" t="0" r="0" b="0"/>
            <a:pathLst>
              <a:path w="44696" h="89298">
                <a:moveTo>
                  <a:pt x="17876" y="0"/>
                </a:moveTo>
                <a:lnTo>
                  <a:pt x="10179" y="0"/>
                </a:lnTo>
                <a:lnTo>
                  <a:pt x="9765" y="993"/>
                </a:lnTo>
                <a:lnTo>
                  <a:pt x="9489" y="2646"/>
                </a:lnTo>
                <a:lnTo>
                  <a:pt x="9305" y="4741"/>
                </a:lnTo>
                <a:lnTo>
                  <a:pt x="8189" y="6138"/>
                </a:lnTo>
                <a:lnTo>
                  <a:pt x="6452" y="7068"/>
                </a:lnTo>
                <a:lnTo>
                  <a:pt x="4300" y="7689"/>
                </a:lnTo>
                <a:lnTo>
                  <a:pt x="2866" y="9095"/>
                </a:lnTo>
                <a:lnTo>
                  <a:pt x="1910" y="11024"/>
                </a:lnTo>
                <a:lnTo>
                  <a:pt x="1272" y="13303"/>
                </a:lnTo>
                <a:lnTo>
                  <a:pt x="847" y="15814"/>
                </a:lnTo>
                <a:lnTo>
                  <a:pt x="564" y="18480"/>
                </a:lnTo>
                <a:lnTo>
                  <a:pt x="375" y="21250"/>
                </a:lnTo>
                <a:lnTo>
                  <a:pt x="249" y="24089"/>
                </a:lnTo>
                <a:lnTo>
                  <a:pt x="109" y="29889"/>
                </a:lnTo>
                <a:lnTo>
                  <a:pt x="0" y="56558"/>
                </a:lnTo>
                <a:lnTo>
                  <a:pt x="993" y="59534"/>
                </a:lnTo>
                <a:lnTo>
                  <a:pt x="2647" y="62510"/>
                </a:lnTo>
                <a:lnTo>
                  <a:pt x="7694" y="69674"/>
                </a:lnTo>
                <a:lnTo>
                  <a:pt x="9102" y="71254"/>
                </a:lnTo>
                <a:lnTo>
                  <a:pt x="16524" y="78972"/>
                </a:lnTo>
                <a:lnTo>
                  <a:pt x="22221" y="84694"/>
                </a:lnTo>
                <a:lnTo>
                  <a:pt x="25739" y="86229"/>
                </a:lnTo>
                <a:lnTo>
                  <a:pt x="30071" y="87252"/>
                </a:lnTo>
                <a:lnTo>
                  <a:pt x="44695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SMARTInkAnnotation445"/>
          <p:cNvSpPr/>
          <p:nvPr/>
        </p:nvSpPr>
        <p:spPr>
          <a:xfrm>
            <a:off x="2408767" y="2616408"/>
            <a:ext cx="196555" cy="284332"/>
          </a:xfrm>
          <a:custGeom>
            <a:avLst/>
            <a:gdLst/>
            <a:ahLst/>
            <a:cxnLst/>
            <a:rect l="0" t="0" r="0" b="0"/>
            <a:pathLst>
              <a:path w="196555" h="284332">
                <a:moveTo>
                  <a:pt x="125039" y="26779"/>
                </a:moveTo>
                <a:lnTo>
                  <a:pt x="120293" y="26779"/>
                </a:lnTo>
                <a:lnTo>
                  <a:pt x="119889" y="25787"/>
                </a:lnTo>
                <a:lnTo>
                  <a:pt x="120612" y="24134"/>
                </a:lnTo>
                <a:lnTo>
                  <a:pt x="124164" y="19091"/>
                </a:lnTo>
                <a:lnTo>
                  <a:pt x="124650" y="15756"/>
                </a:lnTo>
                <a:lnTo>
                  <a:pt x="125024" y="8195"/>
                </a:lnTo>
                <a:lnTo>
                  <a:pt x="125039" y="0"/>
                </a:lnTo>
                <a:lnTo>
                  <a:pt x="120293" y="4734"/>
                </a:lnTo>
                <a:lnTo>
                  <a:pt x="119889" y="6129"/>
                </a:lnTo>
                <a:lnTo>
                  <a:pt x="120612" y="7059"/>
                </a:lnTo>
                <a:lnTo>
                  <a:pt x="122088" y="7680"/>
                </a:lnTo>
                <a:lnTo>
                  <a:pt x="123071" y="9085"/>
                </a:lnTo>
                <a:lnTo>
                  <a:pt x="124164" y="13293"/>
                </a:lnTo>
                <a:lnTo>
                  <a:pt x="124780" y="21240"/>
                </a:lnTo>
                <a:lnTo>
                  <a:pt x="124962" y="29879"/>
                </a:lnTo>
                <a:lnTo>
                  <a:pt x="125039" y="113504"/>
                </a:lnTo>
                <a:lnTo>
                  <a:pt x="124046" y="119322"/>
                </a:lnTo>
                <a:lnTo>
                  <a:pt x="122390" y="125186"/>
                </a:lnTo>
                <a:lnTo>
                  <a:pt x="120293" y="131079"/>
                </a:lnTo>
                <a:lnTo>
                  <a:pt x="118895" y="136992"/>
                </a:lnTo>
                <a:lnTo>
                  <a:pt x="117963" y="142919"/>
                </a:lnTo>
                <a:lnTo>
                  <a:pt x="117342" y="148854"/>
                </a:lnTo>
                <a:lnTo>
                  <a:pt x="116927" y="154795"/>
                </a:lnTo>
                <a:lnTo>
                  <a:pt x="116652" y="160741"/>
                </a:lnTo>
                <a:lnTo>
                  <a:pt x="116345" y="172638"/>
                </a:lnTo>
                <a:lnTo>
                  <a:pt x="116208" y="184540"/>
                </a:lnTo>
                <a:lnTo>
                  <a:pt x="115179" y="189500"/>
                </a:lnTo>
                <a:lnTo>
                  <a:pt x="111386" y="197657"/>
                </a:lnTo>
                <a:lnTo>
                  <a:pt x="103666" y="212568"/>
                </a:lnTo>
                <a:lnTo>
                  <a:pt x="101851" y="218107"/>
                </a:lnTo>
                <a:lnTo>
                  <a:pt x="100641" y="223784"/>
                </a:lnTo>
                <a:lnTo>
                  <a:pt x="99834" y="229554"/>
                </a:lnTo>
                <a:lnTo>
                  <a:pt x="98303" y="235384"/>
                </a:lnTo>
                <a:lnTo>
                  <a:pt x="96289" y="241255"/>
                </a:lnTo>
                <a:lnTo>
                  <a:pt x="93953" y="247154"/>
                </a:lnTo>
                <a:lnTo>
                  <a:pt x="91402" y="252078"/>
                </a:lnTo>
                <a:lnTo>
                  <a:pt x="85920" y="260196"/>
                </a:lnTo>
                <a:lnTo>
                  <a:pt x="80172" y="267111"/>
                </a:lnTo>
                <a:lnTo>
                  <a:pt x="77249" y="270344"/>
                </a:lnTo>
                <a:lnTo>
                  <a:pt x="73313" y="272500"/>
                </a:lnTo>
                <a:lnTo>
                  <a:pt x="68703" y="273937"/>
                </a:lnTo>
                <a:lnTo>
                  <a:pt x="63643" y="274895"/>
                </a:lnTo>
                <a:lnTo>
                  <a:pt x="59277" y="276525"/>
                </a:lnTo>
                <a:lnTo>
                  <a:pt x="55373" y="278605"/>
                </a:lnTo>
                <a:lnTo>
                  <a:pt x="46715" y="284331"/>
                </a:lnTo>
                <a:lnTo>
                  <a:pt x="45012" y="283809"/>
                </a:lnTo>
                <a:lnTo>
                  <a:pt x="40470" y="280582"/>
                </a:lnTo>
                <a:lnTo>
                  <a:pt x="37868" y="279325"/>
                </a:lnTo>
                <a:lnTo>
                  <a:pt x="32328" y="277928"/>
                </a:lnTo>
                <a:lnTo>
                  <a:pt x="26555" y="277307"/>
                </a:lnTo>
                <a:lnTo>
                  <a:pt x="20679" y="277031"/>
                </a:lnTo>
                <a:lnTo>
                  <a:pt x="14756" y="276909"/>
                </a:lnTo>
                <a:lnTo>
                  <a:pt x="12779" y="275884"/>
                </a:lnTo>
                <a:lnTo>
                  <a:pt x="11461" y="274209"/>
                </a:lnTo>
                <a:lnTo>
                  <a:pt x="10583" y="272099"/>
                </a:lnTo>
                <a:lnTo>
                  <a:pt x="9347" y="264390"/>
                </a:lnTo>
                <a:lnTo>
                  <a:pt x="8180" y="261585"/>
                </a:lnTo>
                <a:lnTo>
                  <a:pt x="2785" y="252897"/>
                </a:lnTo>
                <a:lnTo>
                  <a:pt x="1174" y="247000"/>
                </a:lnTo>
                <a:lnTo>
                  <a:pt x="459" y="241072"/>
                </a:lnTo>
                <a:lnTo>
                  <a:pt x="141" y="235130"/>
                </a:lnTo>
                <a:lnTo>
                  <a:pt x="0" y="229182"/>
                </a:lnTo>
                <a:lnTo>
                  <a:pt x="2585" y="220585"/>
                </a:lnTo>
                <a:lnTo>
                  <a:pt x="4666" y="215514"/>
                </a:lnTo>
                <a:lnTo>
                  <a:pt x="9626" y="207235"/>
                </a:lnTo>
                <a:lnTo>
                  <a:pt x="15141" y="200247"/>
                </a:lnTo>
                <a:lnTo>
                  <a:pt x="20903" y="193835"/>
                </a:lnTo>
                <a:lnTo>
                  <a:pt x="26775" y="185031"/>
                </a:lnTo>
                <a:lnTo>
                  <a:pt x="29731" y="179906"/>
                </a:lnTo>
                <a:lnTo>
                  <a:pt x="35665" y="171565"/>
                </a:lnTo>
                <a:lnTo>
                  <a:pt x="41613" y="163558"/>
                </a:lnTo>
                <a:lnTo>
                  <a:pt x="44590" y="158645"/>
                </a:lnTo>
                <a:lnTo>
                  <a:pt x="47568" y="153385"/>
                </a:lnTo>
                <a:lnTo>
                  <a:pt x="51539" y="148886"/>
                </a:lnTo>
                <a:lnTo>
                  <a:pt x="56174" y="144895"/>
                </a:lnTo>
                <a:lnTo>
                  <a:pt x="61249" y="141242"/>
                </a:lnTo>
                <a:lnTo>
                  <a:pt x="65628" y="137814"/>
                </a:lnTo>
                <a:lnTo>
                  <a:pt x="69539" y="134537"/>
                </a:lnTo>
                <a:lnTo>
                  <a:pt x="73139" y="131360"/>
                </a:lnTo>
                <a:lnTo>
                  <a:pt x="76534" y="127258"/>
                </a:lnTo>
                <a:lnTo>
                  <a:pt x="79790" y="122538"/>
                </a:lnTo>
                <a:lnTo>
                  <a:pt x="82953" y="117408"/>
                </a:lnTo>
                <a:lnTo>
                  <a:pt x="87049" y="112995"/>
                </a:lnTo>
                <a:lnTo>
                  <a:pt x="91766" y="109061"/>
                </a:lnTo>
                <a:lnTo>
                  <a:pt x="96897" y="105446"/>
                </a:lnTo>
                <a:lnTo>
                  <a:pt x="101311" y="102044"/>
                </a:lnTo>
                <a:lnTo>
                  <a:pt x="105248" y="98784"/>
                </a:lnTo>
                <a:lnTo>
                  <a:pt x="108865" y="95619"/>
                </a:lnTo>
                <a:lnTo>
                  <a:pt x="113263" y="91524"/>
                </a:lnTo>
                <a:lnTo>
                  <a:pt x="131947" y="73339"/>
                </a:lnTo>
                <a:lnTo>
                  <a:pt x="145496" y="59899"/>
                </a:lnTo>
                <a:lnTo>
                  <a:pt x="149603" y="56797"/>
                </a:lnTo>
                <a:lnTo>
                  <a:pt x="154327" y="53736"/>
                </a:lnTo>
                <a:lnTo>
                  <a:pt x="159464" y="50704"/>
                </a:lnTo>
                <a:lnTo>
                  <a:pt x="163881" y="47690"/>
                </a:lnTo>
                <a:lnTo>
                  <a:pt x="167819" y="44688"/>
                </a:lnTo>
                <a:lnTo>
                  <a:pt x="171438" y="41695"/>
                </a:lnTo>
                <a:lnTo>
                  <a:pt x="174844" y="39700"/>
                </a:lnTo>
                <a:lnTo>
                  <a:pt x="178108" y="38369"/>
                </a:lnTo>
                <a:lnTo>
                  <a:pt x="181277" y="37483"/>
                </a:lnTo>
                <a:lnTo>
                  <a:pt x="184383" y="35899"/>
                </a:lnTo>
                <a:lnTo>
                  <a:pt x="190482" y="31494"/>
                </a:lnTo>
                <a:lnTo>
                  <a:pt x="194756" y="28177"/>
                </a:lnTo>
                <a:lnTo>
                  <a:pt x="195355" y="26719"/>
                </a:lnTo>
                <a:lnTo>
                  <a:pt x="196554" y="178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SMARTInkAnnotation446"/>
          <p:cNvSpPr/>
          <p:nvPr/>
        </p:nvSpPr>
        <p:spPr>
          <a:xfrm>
            <a:off x="2757292" y="2509242"/>
            <a:ext cx="62577" cy="1"/>
          </a:xfrm>
          <a:custGeom>
            <a:avLst/>
            <a:gdLst/>
            <a:ahLst/>
            <a:cxnLst/>
            <a:rect l="0" t="0" r="0" b="0"/>
            <a:pathLst>
              <a:path w="62577" h="1">
                <a:moveTo>
                  <a:pt x="0" y="0"/>
                </a:moveTo>
                <a:lnTo>
                  <a:pt x="6257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SMARTInkAnnotation447"/>
          <p:cNvSpPr/>
          <p:nvPr/>
        </p:nvSpPr>
        <p:spPr>
          <a:xfrm>
            <a:off x="2739413" y="2571750"/>
            <a:ext cx="80456" cy="8563"/>
          </a:xfrm>
          <a:custGeom>
            <a:avLst/>
            <a:gdLst/>
            <a:ahLst/>
            <a:cxnLst/>
            <a:rect l="0" t="0" r="0" b="0"/>
            <a:pathLst>
              <a:path w="80456" h="8563">
                <a:moveTo>
                  <a:pt x="0" y="0"/>
                </a:moveTo>
                <a:lnTo>
                  <a:pt x="0" y="8562"/>
                </a:lnTo>
                <a:lnTo>
                  <a:pt x="1987" y="7692"/>
                </a:lnTo>
                <a:lnTo>
                  <a:pt x="9492" y="4080"/>
                </a:lnTo>
                <a:lnTo>
                  <a:pt x="13281" y="2720"/>
                </a:lnTo>
                <a:lnTo>
                  <a:pt x="16800" y="1813"/>
                </a:lnTo>
                <a:lnTo>
                  <a:pt x="20139" y="1209"/>
                </a:lnTo>
                <a:lnTo>
                  <a:pt x="23359" y="806"/>
                </a:lnTo>
                <a:lnTo>
                  <a:pt x="26499" y="537"/>
                </a:lnTo>
                <a:lnTo>
                  <a:pt x="29585" y="358"/>
                </a:lnTo>
                <a:lnTo>
                  <a:pt x="38312" y="159"/>
                </a:lnTo>
                <a:lnTo>
                  <a:pt x="8045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7" name="SMARTInkAnnotation448"/>
          <p:cNvSpPr/>
          <p:nvPr/>
        </p:nvSpPr>
        <p:spPr>
          <a:xfrm>
            <a:off x="2966689" y="2500312"/>
            <a:ext cx="40909" cy="1"/>
          </a:xfrm>
          <a:custGeom>
            <a:avLst/>
            <a:gdLst/>
            <a:ahLst/>
            <a:cxnLst/>
            <a:rect l="0" t="0" r="0" b="0"/>
            <a:pathLst>
              <a:path w="40909" h="1">
                <a:moveTo>
                  <a:pt x="5150" y="0"/>
                </a:moveTo>
                <a:lnTo>
                  <a:pt x="0" y="0"/>
                </a:lnTo>
                <a:lnTo>
                  <a:pt x="4090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8" name="SMARTInkAnnotation449"/>
          <p:cNvSpPr/>
          <p:nvPr/>
        </p:nvSpPr>
        <p:spPr>
          <a:xfrm>
            <a:off x="3105931" y="2385500"/>
            <a:ext cx="151849" cy="221970"/>
          </a:xfrm>
          <a:custGeom>
            <a:avLst/>
            <a:gdLst/>
            <a:ahLst/>
            <a:cxnLst/>
            <a:rect l="0" t="0" r="0" b="0"/>
            <a:pathLst>
              <a:path w="151849" h="221970">
                <a:moveTo>
                  <a:pt x="35757" y="16586"/>
                </a:moveTo>
                <a:lnTo>
                  <a:pt x="31012" y="11845"/>
                </a:lnTo>
                <a:lnTo>
                  <a:pt x="30607" y="10449"/>
                </a:lnTo>
                <a:lnTo>
                  <a:pt x="31330" y="9518"/>
                </a:lnTo>
                <a:lnTo>
                  <a:pt x="34883" y="8024"/>
                </a:lnTo>
                <a:lnTo>
                  <a:pt x="35369" y="5174"/>
                </a:lnTo>
                <a:lnTo>
                  <a:pt x="35498" y="3025"/>
                </a:lnTo>
                <a:lnTo>
                  <a:pt x="36578" y="1592"/>
                </a:lnTo>
                <a:lnTo>
                  <a:pt x="38291" y="637"/>
                </a:lnTo>
                <a:lnTo>
                  <a:pt x="40427" y="0"/>
                </a:lnTo>
                <a:lnTo>
                  <a:pt x="42843" y="568"/>
                </a:lnTo>
                <a:lnTo>
                  <a:pt x="45448" y="1939"/>
                </a:lnTo>
                <a:lnTo>
                  <a:pt x="48177" y="3844"/>
                </a:lnTo>
                <a:lnTo>
                  <a:pt x="50990" y="5115"/>
                </a:lnTo>
                <a:lnTo>
                  <a:pt x="53859" y="5962"/>
                </a:lnTo>
                <a:lnTo>
                  <a:pt x="56765" y="6527"/>
                </a:lnTo>
                <a:lnTo>
                  <a:pt x="60688" y="6903"/>
                </a:lnTo>
                <a:lnTo>
                  <a:pt x="65290" y="7154"/>
                </a:lnTo>
                <a:lnTo>
                  <a:pt x="70345" y="7322"/>
                </a:lnTo>
                <a:lnTo>
                  <a:pt x="74708" y="8425"/>
                </a:lnTo>
                <a:lnTo>
                  <a:pt x="78610" y="10154"/>
                </a:lnTo>
                <a:lnTo>
                  <a:pt x="82205" y="12298"/>
                </a:lnTo>
                <a:lnTo>
                  <a:pt x="85595" y="13727"/>
                </a:lnTo>
                <a:lnTo>
                  <a:pt x="88848" y="14680"/>
                </a:lnTo>
                <a:lnTo>
                  <a:pt x="92010" y="15315"/>
                </a:lnTo>
                <a:lnTo>
                  <a:pt x="95111" y="16731"/>
                </a:lnTo>
                <a:lnTo>
                  <a:pt x="98172" y="18667"/>
                </a:lnTo>
                <a:lnTo>
                  <a:pt x="101206" y="20950"/>
                </a:lnTo>
                <a:lnTo>
                  <a:pt x="104221" y="22472"/>
                </a:lnTo>
                <a:lnTo>
                  <a:pt x="107225" y="23486"/>
                </a:lnTo>
                <a:lnTo>
                  <a:pt x="110221" y="24163"/>
                </a:lnTo>
                <a:lnTo>
                  <a:pt x="113211" y="25606"/>
                </a:lnTo>
                <a:lnTo>
                  <a:pt x="116198" y="27560"/>
                </a:lnTo>
                <a:lnTo>
                  <a:pt x="119183" y="29855"/>
                </a:lnTo>
                <a:lnTo>
                  <a:pt x="122166" y="31385"/>
                </a:lnTo>
                <a:lnTo>
                  <a:pt x="125148" y="32405"/>
                </a:lnTo>
                <a:lnTo>
                  <a:pt x="128129" y="33085"/>
                </a:lnTo>
                <a:lnTo>
                  <a:pt x="131110" y="34531"/>
                </a:lnTo>
                <a:lnTo>
                  <a:pt x="134090" y="36487"/>
                </a:lnTo>
                <a:lnTo>
                  <a:pt x="137071" y="38783"/>
                </a:lnTo>
                <a:lnTo>
                  <a:pt x="139057" y="41306"/>
                </a:lnTo>
                <a:lnTo>
                  <a:pt x="140382" y="43980"/>
                </a:lnTo>
                <a:lnTo>
                  <a:pt x="141854" y="49597"/>
                </a:lnTo>
                <a:lnTo>
                  <a:pt x="142508" y="55401"/>
                </a:lnTo>
                <a:lnTo>
                  <a:pt x="141689" y="58337"/>
                </a:lnTo>
                <a:lnTo>
                  <a:pt x="138130" y="64246"/>
                </a:lnTo>
                <a:lnTo>
                  <a:pt x="135791" y="67211"/>
                </a:lnTo>
                <a:lnTo>
                  <a:pt x="133238" y="70180"/>
                </a:lnTo>
                <a:lnTo>
                  <a:pt x="130543" y="73151"/>
                </a:lnTo>
                <a:lnTo>
                  <a:pt x="127753" y="75132"/>
                </a:lnTo>
                <a:lnTo>
                  <a:pt x="124899" y="76452"/>
                </a:lnTo>
                <a:lnTo>
                  <a:pt x="122004" y="77333"/>
                </a:lnTo>
                <a:lnTo>
                  <a:pt x="118087" y="78912"/>
                </a:lnTo>
                <a:lnTo>
                  <a:pt x="113489" y="80957"/>
                </a:lnTo>
                <a:lnTo>
                  <a:pt x="108437" y="83312"/>
                </a:lnTo>
                <a:lnTo>
                  <a:pt x="104076" y="84883"/>
                </a:lnTo>
                <a:lnTo>
                  <a:pt x="100175" y="85929"/>
                </a:lnTo>
                <a:lnTo>
                  <a:pt x="96582" y="86628"/>
                </a:lnTo>
                <a:lnTo>
                  <a:pt x="92199" y="88085"/>
                </a:lnTo>
                <a:lnTo>
                  <a:pt x="87292" y="90049"/>
                </a:lnTo>
                <a:lnTo>
                  <a:pt x="82033" y="92350"/>
                </a:lnTo>
                <a:lnTo>
                  <a:pt x="77534" y="93885"/>
                </a:lnTo>
                <a:lnTo>
                  <a:pt x="73541" y="94907"/>
                </a:lnTo>
                <a:lnTo>
                  <a:pt x="69886" y="95589"/>
                </a:lnTo>
                <a:lnTo>
                  <a:pt x="66456" y="97036"/>
                </a:lnTo>
                <a:lnTo>
                  <a:pt x="63176" y="98993"/>
                </a:lnTo>
                <a:lnTo>
                  <a:pt x="55521" y="104522"/>
                </a:lnTo>
                <a:lnTo>
                  <a:pt x="51825" y="105278"/>
                </a:lnTo>
                <a:lnTo>
                  <a:pt x="45114" y="105847"/>
                </a:lnTo>
                <a:lnTo>
                  <a:pt x="58025" y="105882"/>
                </a:lnTo>
                <a:lnTo>
                  <a:pt x="60535" y="106874"/>
                </a:lnTo>
                <a:lnTo>
                  <a:pt x="63202" y="108528"/>
                </a:lnTo>
                <a:lnTo>
                  <a:pt x="65973" y="110623"/>
                </a:lnTo>
                <a:lnTo>
                  <a:pt x="68814" y="112019"/>
                </a:lnTo>
                <a:lnTo>
                  <a:pt x="71701" y="112950"/>
                </a:lnTo>
                <a:lnTo>
                  <a:pt x="74619" y="113571"/>
                </a:lnTo>
                <a:lnTo>
                  <a:pt x="77558" y="113985"/>
                </a:lnTo>
                <a:lnTo>
                  <a:pt x="80510" y="114261"/>
                </a:lnTo>
                <a:lnTo>
                  <a:pt x="83471" y="114444"/>
                </a:lnTo>
                <a:lnTo>
                  <a:pt x="87432" y="115559"/>
                </a:lnTo>
                <a:lnTo>
                  <a:pt x="92060" y="117295"/>
                </a:lnTo>
                <a:lnTo>
                  <a:pt x="97131" y="119444"/>
                </a:lnTo>
                <a:lnTo>
                  <a:pt x="101505" y="120877"/>
                </a:lnTo>
                <a:lnTo>
                  <a:pt x="105414" y="121832"/>
                </a:lnTo>
                <a:lnTo>
                  <a:pt x="109014" y="122469"/>
                </a:lnTo>
                <a:lnTo>
                  <a:pt x="112407" y="123885"/>
                </a:lnTo>
                <a:lnTo>
                  <a:pt x="115662" y="125822"/>
                </a:lnTo>
                <a:lnTo>
                  <a:pt x="118825" y="128105"/>
                </a:lnTo>
                <a:lnTo>
                  <a:pt x="121927" y="129627"/>
                </a:lnTo>
                <a:lnTo>
                  <a:pt x="124989" y="130642"/>
                </a:lnTo>
                <a:lnTo>
                  <a:pt x="128023" y="131319"/>
                </a:lnTo>
                <a:lnTo>
                  <a:pt x="131039" y="132762"/>
                </a:lnTo>
                <a:lnTo>
                  <a:pt x="134043" y="134716"/>
                </a:lnTo>
                <a:lnTo>
                  <a:pt x="137039" y="137011"/>
                </a:lnTo>
                <a:lnTo>
                  <a:pt x="139036" y="139534"/>
                </a:lnTo>
                <a:lnTo>
                  <a:pt x="140368" y="142207"/>
                </a:lnTo>
                <a:lnTo>
                  <a:pt x="141256" y="144982"/>
                </a:lnTo>
                <a:lnTo>
                  <a:pt x="144891" y="150711"/>
                </a:lnTo>
                <a:lnTo>
                  <a:pt x="150572" y="157732"/>
                </a:lnTo>
                <a:lnTo>
                  <a:pt x="151349" y="161338"/>
                </a:lnTo>
                <a:lnTo>
                  <a:pt x="151694" y="166248"/>
                </a:lnTo>
                <a:lnTo>
                  <a:pt x="151848" y="171738"/>
                </a:lnTo>
                <a:lnTo>
                  <a:pt x="150895" y="174591"/>
                </a:lnTo>
                <a:lnTo>
                  <a:pt x="147189" y="180407"/>
                </a:lnTo>
                <a:lnTo>
                  <a:pt x="144810" y="183346"/>
                </a:lnTo>
                <a:lnTo>
                  <a:pt x="142230" y="186299"/>
                </a:lnTo>
                <a:lnTo>
                  <a:pt x="139517" y="189259"/>
                </a:lnTo>
                <a:lnTo>
                  <a:pt x="136715" y="191232"/>
                </a:lnTo>
                <a:lnTo>
                  <a:pt x="133854" y="192548"/>
                </a:lnTo>
                <a:lnTo>
                  <a:pt x="130954" y="193425"/>
                </a:lnTo>
                <a:lnTo>
                  <a:pt x="127033" y="195002"/>
                </a:lnTo>
                <a:lnTo>
                  <a:pt x="122433" y="197046"/>
                </a:lnTo>
                <a:lnTo>
                  <a:pt x="112025" y="201962"/>
                </a:lnTo>
                <a:lnTo>
                  <a:pt x="100777" y="207455"/>
                </a:lnTo>
                <a:lnTo>
                  <a:pt x="95989" y="209316"/>
                </a:lnTo>
                <a:lnTo>
                  <a:pt x="91804" y="210557"/>
                </a:lnTo>
                <a:lnTo>
                  <a:pt x="88021" y="211384"/>
                </a:lnTo>
                <a:lnTo>
                  <a:pt x="83512" y="211936"/>
                </a:lnTo>
                <a:lnTo>
                  <a:pt x="78520" y="212303"/>
                </a:lnTo>
                <a:lnTo>
                  <a:pt x="73205" y="212549"/>
                </a:lnTo>
                <a:lnTo>
                  <a:pt x="68669" y="213704"/>
                </a:lnTo>
                <a:lnTo>
                  <a:pt x="64652" y="215467"/>
                </a:lnTo>
                <a:lnTo>
                  <a:pt x="60980" y="217634"/>
                </a:lnTo>
                <a:lnTo>
                  <a:pt x="56545" y="219079"/>
                </a:lnTo>
                <a:lnTo>
                  <a:pt x="51602" y="220042"/>
                </a:lnTo>
                <a:lnTo>
                  <a:pt x="46321" y="220684"/>
                </a:lnTo>
                <a:lnTo>
                  <a:pt x="41806" y="221112"/>
                </a:lnTo>
                <a:lnTo>
                  <a:pt x="37803" y="221398"/>
                </a:lnTo>
                <a:lnTo>
                  <a:pt x="34142" y="221588"/>
                </a:lnTo>
                <a:lnTo>
                  <a:pt x="22127" y="221799"/>
                </a:lnTo>
                <a:lnTo>
                  <a:pt x="0" y="2219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9" name="SMARTInkAnnotation450"/>
          <p:cNvSpPr/>
          <p:nvPr/>
        </p:nvSpPr>
        <p:spPr>
          <a:xfrm>
            <a:off x="1393346" y="2955736"/>
            <a:ext cx="228638" cy="187515"/>
          </a:xfrm>
          <a:custGeom>
            <a:avLst/>
            <a:gdLst/>
            <a:ahLst/>
            <a:cxnLst/>
            <a:rect l="0" t="0" r="0" b="0"/>
            <a:pathLst>
              <a:path w="228638" h="187515">
                <a:moveTo>
                  <a:pt x="5151" y="26780"/>
                </a:moveTo>
                <a:lnTo>
                  <a:pt x="405" y="26780"/>
                </a:lnTo>
                <a:lnTo>
                  <a:pt x="0" y="25787"/>
                </a:lnTo>
                <a:lnTo>
                  <a:pt x="724" y="24134"/>
                </a:lnTo>
                <a:lnTo>
                  <a:pt x="4276" y="19091"/>
                </a:lnTo>
                <a:lnTo>
                  <a:pt x="5561" y="18677"/>
                </a:lnTo>
                <a:lnTo>
                  <a:pt x="12115" y="18095"/>
                </a:lnTo>
                <a:lnTo>
                  <a:pt x="17516" y="17959"/>
                </a:lnTo>
                <a:lnTo>
                  <a:pt x="20347" y="16930"/>
                </a:lnTo>
                <a:lnTo>
                  <a:pt x="26141" y="13142"/>
                </a:lnTo>
                <a:lnTo>
                  <a:pt x="32028" y="10796"/>
                </a:lnTo>
                <a:lnTo>
                  <a:pt x="37955" y="9754"/>
                </a:lnTo>
                <a:lnTo>
                  <a:pt x="43900" y="9291"/>
                </a:lnTo>
                <a:lnTo>
                  <a:pt x="46876" y="8175"/>
                </a:lnTo>
                <a:lnTo>
                  <a:pt x="52831" y="4290"/>
                </a:lnTo>
                <a:lnTo>
                  <a:pt x="58789" y="1901"/>
                </a:lnTo>
                <a:lnTo>
                  <a:pt x="65741" y="840"/>
                </a:lnTo>
                <a:lnTo>
                  <a:pt x="70376" y="557"/>
                </a:lnTo>
                <a:lnTo>
                  <a:pt x="79830" y="242"/>
                </a:lnTo>
                <a:lnTo>
                  <a:pt x="91730" y="65"/>
                </a:lnTo>
                <a:lnTo>
                  <a:pt x="114052" y="0"/>
                </a:lnTo>
                <a:lnTo>
                  <a:pt x="117482" y="989"/>
                </a:lnTo>
                <a:lnTo>
                  <a:pt x="123943" y="4734"/>
                </a:lnTo>
                <a:lnTo>
                  <a:pt x="128049" y="6129"/>
                </a:lnTo>
                <a:lnTo>
                  <a:pt x="132773" y="7060"/>
                </a:lnTo>
                <a:lnTo>
                  <a:pt x="137909" y="7680"/>
                </a:lnTo>
                <a:lnTo>
                  <a:pt x="142327" y="9086"/>
                </a:lnTo>
                <a:lnTo>
                  <a:pt x="146265" y="11015"/>
                </a:lnTo>
                <a:lnTo>
                  <a:pt x="153289" y="14812"/>
                </a:lnTo>
                <a:lnTo>
                  <a:pt x="159722" y="16500"/>
                </a:lnTo>
                <a:lnTo>
                  <a:pt x="165892" y="19896"/>
                </a:lnTo>
                <a:lnTo>
                  <a:pt x="171945" y="24712"/>
                </a:lnTo>
                <a:lnTo>
                  <a:pt x="177946" y="30160"/>
                </a:lnTo>
                <a:lnTo>
                  <a:pt x="182164" y="34065"/>
                </a:lnTo>
                <a:lnTo>
                  <a:pt x="182756" y="36598"/>
                </a:lnTo>
                <a:lnTo>
                  <a:pt x="183150" y="40270"/>
                </a:lnTo>
                <a:lnTo>
                  <a:pt x="183413" y="44703"/>
                </a:lnTo>
                <a:lnTo>
                  <a:pt x="183705" y="52274"/>
                </a:lnTo>
                <a:lnTo>
                  <a:pt x="183783" y="55682"/>
                </a:lnTo>
                <a:lnTo>
                  <a:pt x="182842" y="58946"/>
                </a:lnTo>
                <a:lnTo>
                  <a:pt x="181221" y="62115"/>
                </a:lnTo>
                <a:lnTo>
                  <a:pt x="179148" y="65220"/>
                </a:lnTo>
                <a:lnTo>
                  <a:pt x="177765" y="69273"/>
                </a:lnTo>
                <a:lnTo>
                  <a:pt x="176843" y="73960"/>
                </a:lnTo>
                <a:lnTo>
                  <a:pt x="176229" y="79069"/>
                </a:lnTo>
                <a:lnTo>
                  <a:pt x="174826" y="83468"/>
                </a:lnTo>
                <a:lnTo>
                  <a:pt x="172897" y="87392"/>
                </a:lnTo>
                <a:lnTo>
                  <a:pt x="170619" y="91001"/>
                </a:lnTo>
                <a:lnTo>
                  <a:pt x="167113" y="95390"/>
                </a:lnTo>
                <a:lnTo>
                  <a:pt x="162789" y="100301"/>
                </a:lnTo>
                <a:lnTo>
                  <a:pt x="153680" y="110057"/>
                </a:lnTo>
                <a:lnTo>
                  <a:pt x="146321" y="117701"/>
                </a:lnTo>
                <a:lnTo>
                  <a:pt x="140982" y="121128"/>
                </a:lnTo>
                <a:lnTo>
                  <a:pt x="134442" y="124405"/>
                </a:lnTo>
                <a:lnTo>
                  <a:pt x="127103" y="127582"/>
                </a:lnTo>
                <a:lnTo>
                  <a:pt x="113650" y="133758"/>
                </a:lnTo>
                <a:lnTo>
                  <a:pt x="88827" y="145807"/>
                </a:lnTo>
                <a:lnTo>
                  <a:pt x="52849" y="163698"/>
                </a:lnTo>
                <a:lnTo>
                  <a:pt x="47875" y="165684"/>
                </a:lnTo>
                <a:lnTo>
                  <a:pt x="43566" y="167007"/>
                </a:lnTo>
                <a:lnTo>
                  <a:pt x="39701" y="167890"/>
                </a:lnTo>
                <a:lnTo>
                  <a:pt x="35137" y="168478"/>
                </a:lnTo>
                <a:lnTo>
                  <a:pt x="30108" y="168870"/>
                </a:lnTo>
                <a:lnTo>
                  <a:pt x="20216" y="169306"/>
                </a:lnTo>
                <a:lnTo>
                  <a:pt x="12508" y="169500"/>
                </a:lnTo>
                <a:lnTo>
                  <a:pt x="10056" y="168559"/>
                </a:lnTo>
                <a:lnTo>
                  <a:pt x="8421" y="166940"/>
                </a:lnTo>
                <a:lnTo>
                  <a:pt x="7330" y="164868"/>
                </a:lnTo>
                <a:lnTo>
                  <a:pt x="6119" y="159921"/>
                </a:lnTo>
                <a:lnTo>
                  <a:pt x="5342" y="153400"/>
                </a:lnTo>
                <a:lnTo>
                  <a:pt x="5236" y="149863"/>
                </a:lnTo>
                <a:lnTo>
                  <a:pt x="5156" y="130846"/>
                </a:lnTo>
                <a:lnTo>
                  <a:pt x="6147" y="128900"/>
                </a:lnTo>
                <a:lnTo>
                  <a:pt x="7802" y="127602"/>
                </a:lnTo>
                <a:lnTo>
                  <a:pt x="9898" y="126737"/>
                </a:lnTo>
                <a:lnTo>
                  <a:pt x="11295" y="125167"/>
                </a:lnTo>
                <a:lnTo>
                  <a:pt x="12227" y="123129"/>
                </a:lnTo>
                <a:lnTo>
                  <a:pt x="12848" y="120779"/>
                </a:lnTo>
                <a:lnTo>
                  <a:pt x="14255" y="119211"/>
                </a:lnTo>
                <a:lnTo>
                  <a:pt x="16187" y="118166"/>
                </a:lnTo>
                <a:lnTo>
                  <a:pt x="18467" y="117470"/>
                </a:lnTo>
                <a:lnTo>
                  <a:pt x="23651" y="114050"/>
                </a:lnTo>
                <a:lnTo>
                  <a:pt x="26423" y="111749"/>
                </a:lnTo>
                <a:lnTo>
                  <a:pt x="29265" y="110215"/>
                </a:lnTo>
                <a:lnTo>
                  <a:pt x="35071" y="108510"/>
                </a:lnTo>
                <a:lnTo>
                  <a:pt x="39004" y="108056"/>
                </a:lnTo>
                <a:lnTo>
                  <a:pt x="43612" y="107753"/>
                </a:lnTo>
                <a:lnTo>
                  <a:pt x="48670" y="107551"/>
                </a:lnTo>
                <a:lnTo>
                  <a:pt x="53036" y="106424"/>
                </a:lnTo>
                <a:lnTo>
                  <a:pt x="56939" y="104680"/>
                </a:lnTo>
                <a:lnTo>
                  <a:pt x="60535" y="102526"/>
                </a:lnTo>
                <a:lnTo>
                  <a:pt x="63926" y="102082"/>
                </a:lnTo>
                <a:lnTo>
                  <a:pt x="67179" y="102778"/>
                </a:lnTo>
                <a:lnTo>
                  <a:pt x="70341" y="104235"/>
                </a:lnTo>
                <a:lnTo>
                  <a:pt x="74436" y="105205"/>
                </a:lnTo>
                <a:lnTo>
                  <a:pt x="79153" y="105853"/>
                </a:lnTo>
                <a:lnTo>
                  <a:pt x="84284" y="106284"/>
                </a:lnTo>
                <a:lnTo>
                  <a:pt x="88697" y="106571"/>
                </a:lnTo>
                <a:lnTo>
                  <a:pt x="96250" y="106891"/>
                </a:lnTo>
                <a:lnTo>
                  <a:pt x="99655" y="107969"/>
                </a:lnTo>
                <a:lnTo>
                  <a:pt x="106087" y="111812"/>
                </a:lnTo>
                <a:lnTo>
                  <a:pt x="112256" y="116827"/>
                </a:lnTo>
                <a:lnTo>
                  <a:pt x="115292" y="119553"/>
                </a:lnTo>
                <a:lnTo>
                  <a:pt x="118309" y="121371"/>
                </a:lnTo>
                <a:lnTo>
                  <a:pt x="124310" y="123391"/>
                </a:lnTo>
                <a:lnTo>
                  <a:pt x="130288" y="126934"/>
                </a:lnTo>
                <a:lnTo>
                  <a:pt x="133273" y="129268"/>
                </a:lnTo>
                <a:lnTo>
                  <a:pt x="139238" y="131861"/>
                </a:lnTo>
                <a:lnTo>
                  <a:pt x="142219" y="132553"/>
                </a:lnTo>
                <a:lnTo>
                  <a:pt x="148180" y="135967"/>
                </a:lnTo>
                <a:lnTo>
                  <a:pt x="155134" y="140792"/>
                </a:lnTo>
                <a:lnTo>
                  <a:pt x="159769" y="143467"/>
                </a:lnTo>
                <a:lnTo>
                  <a:pt x="164846" y="146243"/>
                </a:lnTo>
                <a:lnTo>
                  <a:pt x="169224" y="148094"/>
                </a:lnTo>
                <a:lnTo>
                  <a:pt x="173136" y="149328"/>
                </a:lnTo>
                <a:lnTo>
                  <a:pt x="176737" y="150150"/>
                </a:lnTo>
                <a:lnTo>
                  <a:pt x="183387" y="153710"/>
                </a:lnTo>
                <a:lnTo>
                  <a:pt x="189654" y="158599"/>
                </a:lnTo>
                <a:lnTo>
                  <a:pt x="195750" y="164080"/>
                </a:lnTo>
                <a:lnTo>
                  <a:pt x="198766" y="165938"/>
                </a:lnTo>
                <a:lnTo>
                  <a:pt x="204766" y="168003"/>
                </a:lnTo>
                <a:lnTo>
                  <a:pt x="210743" y="171566"/>
                </a:lnTo>
                <a:lnTo>
                  <a:pt x="217928" y="177198"/>
                </a:lnTo>
                <a:lnTo>
                  <a:pt x="221560" y="180614"/>
                </a:lnTo>
                <a:lnTo>
                  <a:pt x="228637" y="1875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0" name="SMARTInkAnnotation451"/>
          <p:cNvSpPr/>
          <p:nvPr/>
        </p:nvSpPr>
        <p:spPr>
          <a:xfrm>
            <a:off x="1702438" y="2991445"/>
            <a:ext cx="143032" cy="133946"/>
          </a:xfrm>
          <a:custGeom>
            <a:avLst/>
            <a:gdLst/>
            <a:ahLst/>
            <a:cxnLst/>
            <a:rect l="0" t="0" r="0" b="0"/>
            <a:pathLst>
              <a:path w="143032" h="133946">
                <a:moveTo>
                  <a:pt x="143031" y="0"/>
                </a:moveTo>
                <a:lnTo>
                  <a:pt x="138285" y="4741"/>
                </a:lnTo>
                <a:lnTo>
                  <a:pt x="136887" y="7129"/>
                </a:lnTo>
                <a:lnTo>
                  <a:pt x="135955" y="9714"/>
                </a:lnTo>
                <a:lnTo>
                  <a:pt x="135334" y="12429"/>
                </a:lnTo>
                <a:lnTo>
                  <a:pt x="133926" y="15232"/>
                </a:lnTo>
                <a:lnTo>
                  <a:pt x="131995" y="18092"/>
                </a:lnTo>
                <a:lnTo>
                  <a:pt x="129714" y="20991"/>
                </a:lnTo>
                <a:lnTo>
                  <a:pt x="127200" y="23916"/>
                </a:lnTo>
                <a:lnTo>
                  <a:pt x="124531" y="26858"/>
                </a:lnTo>
                <a:lnTo>
                  <a:pt x="121758" y="29812"/>
                </a:lnTo>
                <a:lnTo>
                  <a:pt x="119909" y="32773"/>
                </a:lnTo>
                <a:lnTo>
                  <a:pt x="118677" y="35739"/>
                </a:lnTo>
                <a:lnTo>
                  <a:pt x="117856" y="38709"/>
                </a:lnTo>
                <a:lnTo>
                  <a:pt x="116315" y="41681"/>
                </a:lnTo>
                <a:lnTo>
                  <a:pt x="114294" y="44655"/>
                </a:lnTo>
                <a:lnTo>
                  <a:pt x="111954" y="47629"/>
                </a:lnTo>
                <a:lnTo>
                  <a:pt x="108407" y="50604"/>
                </a:lnTo>
                <a:lnTo>
                  <a:pt x="104056" y="53580"/>
                </a:lnTo>
                <a:lnTo>
                  <a:pt x="99168" y="56556"/>
                </a:lnTo>
                <a:lnTo>
                  <a:pt x="94917" y="60524"/>
                </a:lnTo>
                <a:lnTo>
                  <a:pt x="91090" y="65154"/>
                </a:lnTo>
                <a:lnTo>
                  <a:pt x="87544" y="70225"/>
                </a:lnTo>
                <a:lnTo>
                  <a:pt x="83195" y="74598"/>
                </a:lnTo>
                <a:lnTo>
                  <a:pt x="78308" y="78505"/>
                </a:lnTo>
                <a:lnTo>
                  <a:pt x="73064" y="82103"/>
                </a:lnTo>
                <a:lnTo>
                  <a:pt x="68575" y="85493"/>
                </a:lnTo>
                <a:lnTo>
                  <a:pt x="64588" y="88745"/>
                </a:lnTo>
                <a:lnTo>
                  <a:pt x="60938" y="91906"/>
                </a:lnTo>
                <a:lnTo>
                  <a:pt x="56517" y="95005"/>
                </a:lnTo>
                <a:lnTo>
                  <a:pt x="51584" y="98063"/>
                </a:lnTo>
                <a:lnTo>
                  <a:pt x="46308" y="101094"/>
                </a:lnTo>
                <a:lnTo>
                  <a:pt x="41798" y="104107"/>
                </a:lnTo>
                <a:lnTo>
                  <a:pt x="37798" y="107108"/>
                </a:lnTo>
                <a:lnTo>
                  <a:pt x="34138" y="110101"/>
                </a:lnTo>
                <a:lnTo>
                  <a:pt x="29712" y="113088"/>
                </a:lnTo>
                <a:lnTo>
                  <a:pt x="24774" y="116072"/>
                </a:lnTo>
                <a:lnTo>
                  <a:pt x="19496" y="119053"/>
                </a:lnTo>
                <a:lnTo>
                  <a:pt x="14983" y="122033"/>
                </a:lnTo>
                <a:lnTo>
                  <a:pt x="10982" y="125012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1" name="SMARTInkAnnotation452"/>
          <p:cNvSpPr/>
          <p:nvPr/>
        </p:nvSpPr>
        <p:spPr>
          <a:xfrm>
            <a:off x="1711486" y="3009305"/>
            <a:ext cx="133984" cy="116086"/>
          </a:xfrm>
          <a:custGeom>
            <a:avLst/>
            <a:gdLst/>
            <a:ahLst/>
            <a:cxnLst/>
            <a:rect l="0" t="0" r="0" b="0"/>
            <a:pathLst>
              <a:path w="133984" h="116086">
                <a:moveTo>
                  <a:pt x="8831" y="0"/>
                </a:moveTo>
                <a:lnTo>
                  <a:pt x="1134" y="0"/>
                </a:lnTo>
                <a:lnTo>
                  <a:pt x="719" y="992"/>
                </a:lnTo>
                <a:lnTo>
                  <a:pt x="443" y="2645"/>
                </a:lnTo>
                <a:lnTo>
                  <a:pt x="259" y="4740"/>
                </a:lnTo>
                <a:lnTo>
                  <a:pt x="136" y="7129"/>
                </a:lnTo>
                <a:lnTo>
                  <a:pt x="0" y="12428"/>
                </a:lnTo>
                <a:lnTo>
                  <a:pt x="957" y="14239"/>
                </a:lnTo>
                <a:lnTo>
                  <a:pt x="2588" y="15445"/>
                </a:lnTo>
                <a:lnTo>
                  <a:pt x="4669" y="16250"/>
                </a:lnTo>
                <a:lnTo>
                  <a:pt x="7049" y="17778"/>
                </a:lnTo>
                <a:lnTo>
                  <a:pt x="9630" y="19789"/>
                </a:lnTo>
                <a:lnTo>
                  <a:pt x="12343" y="22123"/>
                </a:lnTo>
                <a:lnTo>
                  <a:pt x="15145" y="24670"/>
                </a:lnTo>
                <a:lnTo>
                  <a:pt x="20907" y="30146"/>
                </a:lnTo>
                <a:lnTo>
                  <a:pt x="24828" y="32996"/>
                </a:lnTo>
                <a:lnTo>
                  <a:pt x="29428" y="35888"/>
                </a:lnTo>
                <a:lnTo>
                  <a:pt x="34482" y="38808"/>
                </a:lnTo>
                <a:lnTo>
                  <a:pt x="38843" y="41747"/>
                </a:lnTo>
                <a:lnTo>
                  <a:pt x="42745" y="44698"/>
                </a:lnTo>
                <a:lnTo>
                  <a:pt x="46339" y="47658"/>
                </a:lnTo>
                <a:lnTo>
                  <a:pt x="49729" y="50624"/>
                </a:lnTo>
                <a:lnTo>
                  <a:pt x="52981" y="53592"/>
                </a:lnTo>
                <a:lnTo>
                  <a:pt x="59244" y="59537"/>
                </a:lnTo>
                <a:lnTo>
                  <a:pt x="83316" y="83343"/>
                </a:lnTo>
                <a:lnTo>
                  <a:pt x="86299" y="85328"/>
                </a:lnTo>
                <a:lnTo>
                  <a:pt x="89281" y="86651"/>
                </a:lnTo>
                <a:lnTo>
                  <a:pt x="92262" y="87533"/>
                </a:lnTo>
                <a:lnTo>
                  <a:pt x="95243" y="89113"/>
                </a:lnTo>
                <a:lnTo>
                  <a:pt x="98224" y="91158"/>
                </a:lnTo>
                <a:lnTo>
                  <a:pt x="101204" y="93514"/>
                </a:lnTo>
                <a:lnTo>
                  <a:pt x="104184" y="96077"/>
                </a:lnTo>
                <a:lnTo>
                  <a:pt x="107164" y="98778"/>
                </a:lnTo>
                <a:lnTo>
                  <a:pt x="110144" y="101571"/>
                </a:lnTo>
                <a:lnTo>
                  <a:pt x="113124" y="103432"/>
                </a:lnTo>
                <a:lnTo>
                  <a:pt x="116104" y="104674"/>
                </a:lnTo>
                <a:lnTo>
                  <a:pt x="119083" y="105501"/>
                </a:lnTo>
                <a:lnTo>
                  <a:pt x="122063" y="107045"/>
                </a:lnTo>
                <a:lnTo>
                  <a:pt x="125043" y="109066"/>
                </a:lnTo>
                <a:lnTo>
                  <a:pt x="133983" y="11608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2" name="SMARTInkAnnotation453"/>
          <p:cNvSpPr/>
          <p:nvPr/>
        </p:nvSpPr>
        <p:spPr>
          <a:xfrm>
            <a:off x="1961681" y="3027164"/>
            <a:ext cx="53638" cy="17860"/>
          </a:xfrm>
          <a:custGeom>
            <a:avLst/>
            <a:gdLst/>
            <a:ahLst/>
            <a:cxnLst/>
            <a:rect l="0" t="0" r="0" b="0"/>
            <a:pathLst>
              <a:path w="53638" h="17860">
                <a:moveTo>
                  <a:pt x="0" y="0"/>
                </a:moveTo>
                <a:lnTo>
                  <a:pt x="13317" y="0"/>
                </a:lnTo>
                <a:lnTo>
                  <a:pt x="15831" y="992"/>
                </a:lnTo>
                <a:lnTo>
                  <a:pt x="18501" y="2646"/>
                </a:lnTo>
                <a:lnTo>
                  <a:pt x="25176" y="7688"/>
                </a:lnTo>
                <a:lnTo>
                  <a:pt x="26717" y="8102"/>
                </a:lnTo>
                <a:lnTo>
                  <a:pt x="28737" y="8378"/>
                </a:lnTo>
                <a:lnTo>
                  <a:pt x="31078" y="8562"/>
                </a:lnTo>
                <a:lnTo>
                  <a:pt x="33631" y="9677"/>
                </a:lnTo>
                <a:lnTo>
                  <a:pt x="36327" y="11412"/>
                </a:lnTo>
                <a:lnTo>
                  <a:pt x="39117" y="13561"/>
                </a:lnTo>
                <a:lnTo>
                  <a:pt x="41971" y="14994"/>
                </a:lnTo>
                <a:lnTo>
                  <a:pt x="44866" y="15949"/>
                </a:lnTo>
                <a:lnTo>
                  <a:pt x="53637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3" name="SMARTInkAnnotation454"/>
          <p:cNvSpPr/>
          <p:nvPr/>
        </p:nvSpPr>
        <p:spPr>
          <a:xfrm>
            <a:off x="2122592" y="2928937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26789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4" name="SMARTInkAnnotation455"/>
          <p:cNvSpPr/>
          <p:nvPr/>
        </p:nvSpPr>
        <p:spPr>
          <a:xfrm>
            <a:off x="2149410" y="2897004"/>
            <a:ext cx="98325" cy="273036"/>
          </a:xfrm>
          <a:custGeom>
            <a:avLst/>
            <a:gdLst/>
            <a:ahLst/>
            <a:cxnLst/>
            <a:rect l="0" t="0" r="0" b="0"/>
            <a:pathLst>
              <a:path w="98325" h="273036">
                <a:moveTo>
                  <a:pt x="8939" y="5144"/>
                </a:moveTo>
                <a:lnTo>
                  <a:pt x="16636" y="5144"/>
                </a:lnTo>
                <a:lnTo>
                  <a:pt x="18043" y="4152"/>
                </a:lnTo>
                <a:lnTo>
                  <a:pt x="19975" y="2499"/>
                </a:lnTo>
                <a:lnTo>
                  <a:pt x="22256" y="404"/>
                </a:lnTo>
                <a:lnTo>
                  <a:pt x="23777" y="0"/>
                </a:lnTo>
                <a:lnTo>
                  <a:pt x="24791" y="722"/>
                </a:lnTo>
                <a:lnTo>
                  <a:pt x="25467" y="2196"/>
                </a:lnTo>
                <a:lnTo>
                  <a:pt x="26910" y="3179"/>
                </a:lnTo>
                <a:lnTo>
                  <a:pt x="28866" y="3834"/>
                </a:lnTo>
                <a:lnTo>
                  <a:pt x="31163" y="4271"/>
                </a:lnTo>
                <a:lnTo>
                  <a:pt x="33688" y="4562"/>
                </a:lnTo>
                <a:lnTo>
                  <a:pt x="36364" y="4756"/>
                </a:lnTo>
                <a:lnTo>
                  <a:pt x="39142" y="4886"/>
                </a:lnTo>
                <a:lnTo>
                  <a:pt x="40994" y="5964"/>
                </a:lnTo>
                <a:lnTo>
                  <a:pt x="42228" y="7675"/>
                </a:lnTo>
                <a:lnTo>
                  <a:pt x="43051" y="9808"/>
                </a:lnTo>
                <a:lnTo>
                  <a:pt x="45586" y="11230"/>
                </a:lnTo>
                <a:lnTo>
                  <a:pt x="49263" y="12178"/>
                </a:lnTo>
                <a:lnTo>
                  <a:pt x="53701" y="12810"/>
                </a:lnTo>
                <a:lnTo>
                  <a:pt x="57652" y="13232"/>
                </a:lnTo>
                <a:lnTo>
                  <a:pt x="61280" y="13513"/>
                </a:lnTo>
                <a:lnTo>
                  <a:pt x="64692" y="13700"/>
                </a:lnTo>
                <a:lnTo>
                  <a:pt x="66966" y="14817"/>
                </a:lnTo>
                <a:lnTo>
                  <a:pt x="68483" y="16554"/>
                </a:lnTo>
                <a:lnTo>
                  <a:pt x="69494" y="18704"/>
                </a:lnTo>
                <a:lnTo>
                  <a:pt x="71161" y="20137"/>
                </a:lnTo>
                <a:lnTo>
                  <a:pt x="73266" y="21093"/>
                </a:lnTo>
                <a:lnTo>
                  <a:pt x="75662" y="21729"/>
                </a:lnTo>
                <a:lnTo>
                  <a:pt x="77260" y="23147"/>
                </a:lnTo>
                <a:lnTo>
                  <a:pt x="78325" y="25083"/>
                </a:lnTo>
                <a:lnTo>
                  <a:pt x="79035" y="27367"/>
                </a:lnTo>
                <a:lnTo>
                  <a:pt x="80501" y="28889"/>
                </a:lnTo>
                <a:lnTo>
                  <a:pt x="82473" y="29904"/>
                </a:lnTo>
                <a:lnTo>
                  <a:pt x="84780" y="30580"/>
                </a:lnTo>
                <a:lnTo>
                  <a:pt x="86318" y="32024"/>
                </a:lnTo>
                <a:lnTo>
                  <a:pt x="87344" y="33978"/>
                </a:lnTo>
                <a:lnTo>
                  <a:pt x="88483" y="38795"/>
                </a:lnTo>
                <a:lnTo>
                  <a:pt x="88989" y="44244"/>
                </a:lnTo>
                <a:lnTo>
                  <a:pt x="90118" y="46093"/>
                </a:lnTo>
                <a:lnTo>
                  <a:pt x="91863" y="47326"/>
                </a:lnTo>
                <a:lnTo>
                  <a:pt x="94020" y="48149"/>
                </a:lnTo>
                <a:lnTo>
                  <a:pt x="95458" y="49689"/>
                </a:lnTo>
                <a:lnTo>
                  <a:pt x="96417" y="51708"/>
                </a:lnTo>
                <a:lnTo>
                  <a:pt x="97482" y="56597"/>
                </a:lnTo>
                <a:lnTo>
                  <a:pt x="98082" y="64928"/>
                </a:lnTo>
                <a:lnTo>
                  <a:pt x="98222" y="70741"/>
                </a:lnTo>
                <a:lnTo>
                  <a:pt x="98324" y="88498"/>
                </a:lnTo>
                <a:lnTo>
                  <a:pt x="97334" y="91471"/>
                </a:lnTo>
                <a:lnTo>
                  <a:pt x="95681" y="94446"/>
                </a:lnTo>
                <a:lnTo>
                  <a:pt x="93585" y="97421"/>
                </a:lnTo>
                <a:lnTo>
                  <a:pt x="91257" y="103372"/>
                </a:lnTo>
                <a:lnTo>
                  <a:pt x="90636" y="106349"/>
                </a:lnTo>
                <a:lnTo>
                  <a:pt x="89229" y="109325"/>
                </a:lnTo>
                <a:lnTo>
                  <a:pt x="87297" y="112301"/>
                </a:lnTo>
                <a:lnTo>
                  <a:pt x="85017" y="115277"/>
                </a:lnTo>
                <a:lnTo>
                  <a:pt x="82503" y="118254"/>
                </a:lnTo>
                <a:lnTo>
                  <a:pt x="79833" y="121230"/>
                </a:lnTo>
                <a:lnTo>
                  <a:pt x="77061" y="124207"/>
                </a:lnTo>
                <a:lnTo>
                  <a:pt x="74219" y="128176"/>
                </a:lnTo>
                <a:lnTo>
                  <a:pt x="71332" y="132806"/>
                </a:lnTo>
                <a:lnTo>
                  <a:pt x="68413" y="137877"/>
                </a:lnTo>
                <a:lnTo>
                  <a:pt x="65474" y="142250"/>
                </a:lnTo>
                <a:lnTo>
                  <a:pt x="62522" y="146158"/>
                </a:lnTo>
                <a:lnTo>
                  <a:pt x="59560" y="149755"/>
                </a:lnTo>
                <a:lnTo>
                  <a:pt x="57585" y="154137"/>
                </a:lnTo>
                <a:lnTo>
                  <a:pt x="56269" y="159043"/>
                </a:lnTo>
                <a:lnTo>
                  <a:pt x="55392" y="164298"/>
                </a:lnTo>
                <a:lnTo>
                  <a:pt x="54417" y="172783"/>
                </a:lnTo>
                <a:lnTo>
                  <a:pt x="54156" y="176435"/>
                </a:lnTo>
                <a:lnTo>
                  <a:pt x="52990" y="179861"/>
                </a:lnTo>
                <a:lnTo>
                  <a:pt x="51219" y="183138"/>
                </a:lnTo>
                <a:lnTo>
                  <a:pt x="49045" y="186315"/>
                </a:lnTo>
                <a:lnTo>
                  <a:pt x="46602" y="190417"/>
                </a:lnTo>
                <a:lnTo>
                  <a:pt x="43981" y="195136"/>
                </a:lnTo>
                <a:lnTo>
                  <a:pt x="41240" y="200266"/>
                </a:lnTo>
                <a:lnTo>
                  <a:pt x="38194" y="208612"/>
                </a:lnTo>
                <a:lnTo>
                  <a:pt x="35848" y="216622"/>
                </a:lnTo>
                <a:lnTo>
                  <a:pt x="33831" y="221536"/>
                </a:lnTo>
                <a:lnTo>
                  <a:pt x="31493" y="226796"/>
                </a:lnTo>
                <a:lnTo>
                  <a:pt x="28896" y="235286"/>
                </a:lnTo>
                <a:lnTo>
                  <a:pt x="28203" y="238940"/>
                </a:lnTo>
                <a:lnTo>
                  <a:pt x="26748" y="242367"/>
                </a:lnTo>
                <a:lnTo>
                  <a:pt x="24785" y="245645"/>
                </a:lnTo>
                <a:lnTo>
                  <a:pt x="22483" y="248821"/>
                </a:lnTo>
                <a:lnTo>
                  <a:pt x="19925" y="254998"/>
                </a:lnTo>
                <a:lnTo>
                  <a:pt x="19243" y="258034"/>
                </a:lnTo>
                <a:lnTo>
                  <a:pt x="17795" y="260058"/>
                </a:lnTo>
                <a:lnTo>
                  <a:pt x="15836" y="261407"/>
                </a:lnTo>
                <a:lnTo>
                  <a:pt x="13537" y="262306"/>
                </a:lnTo>
                <a:lnTo>
                  <a:pt x="11011" y="263898"/>
                </a:lnTo>
                <a:lnTo>
                  <a:pt x="8334" y="265952"/>
                </a:lnTo>
                <a:lnTo>
                  <a:pt x="0" y="2730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5" name="SMARTInkAnnotation456"/>
          <p:cNvSpPr/>
          <p:nvPr/>
        </p:nvSpPr>
        <p:spPr>
          <a:xfrm>
            <a:off x="2162138" y="3045023"/>
            <a:ext cx="130304" cy="8931"/>
          </a:xfrm>
          <a:custGeom>
            <a:avLst/>
            <a:gdLst/>
            <a:ahLst/>
            <a:cxnLst/>
            <a:rect l="0" t="0" r="0" b="0"/>
            <a:pathLst>
              <a:path w="130304" h="8931">
                <a:moveTo>
                  <a:pt x="5151" y="0"/>
                </a:moveTo>
                <a:lnTo>
                  <a:pt x="0" y="0"/>
                </a:lnTo>
                <a:lnTo>
                  <a:pt x="57476" y="0"/>
                </a:lnTo>
                <a:lnTo>
                  <a:pt x="61886" y="993"/>
                </a:lnTo>
                <a:lnTo>
                  <a:pt x="65820" y="2646"/>
                </a:lnTo>
                <a:lnTo>
                  <a:pt x="69435" y="4741"/>
                </a:lnTo>
                <a:lnTo>
                  <a:pt x="73832" y="6137"/>
                </a:lnTo>
                <a:lnTo>
                  <a:pt x="78750" y="7068"/>
                </a:lnTo>
                <a:lnTo>
                  <a:pt x="84015" y="7689"/>
                </a:lnTo>
                <a:lnTo>
                  <a:pt x="88518" y="8103"/>
                </a:lnTo>
                <a:lnTo>
                  <a:pt x="92514" y="8378"/>
                </a:lnTo>
                <a:lnTo>
                  <a:pt x="96171" y="8563"/>
                </a:lnTo>
                <a:lnTo>
                  <a:pt x="102883" y="8766"/>
                </a:lnTo>
                <a:lnTo>
                  <a:pt x="118305" y="8909"/>
                </a:lnTo>
                <a:lnTo>
                  <a:pt x="130303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6" name="SMARTInkAnnotation457"/>
          <p:cNvSpPr/>
          <p:nvPr/>
        </p:nvSpPr>
        <p:spPr>
          <a:xfrm>
            <a:off x="2328613" y="2928937"/>
            <a:ext cx="124739" cy="241103"/>
          </a:xfrm>
          <a:custGeom>
            <a:avLst/>
            <a:gdLst/>
            <a:ahLst/>
            <a:cxnLst/>
            <a:rect l="0" t="0" r="0" b="0"/>
            <a:pathLst>
              <a:path w="124739" h="241103">
                <a:moveTo>
                  <a:pt x="124738" y="0"/>
                </a:moveTo>
                <a:lnTo>
                  <a:pt x="119992" y="0"/>
                </a:lnTo>
                <a:lnTo>
                  <a:pt x="117601" y="992"/>
                </a:lnTo>
                <a:lnTo>
                  <a:pt x="115014" y="2646"/>
                </a:lnTo>
                <a:lnTo>
                  <a:pt x="112296" y="4741"/>
                </a:lnTo>
                <a:lnTo>
                  <a:pt x="109490" y="6137"/>
                </a:lnTo>
                <a:lnTo>
                  <a:pt x="106627" y="7068"/>
                </a:lnTo>
                <a:lnTo>
                  <a:pt x="103724" y="7689"/>
                </a:lnTo>
                <a:lnTo>
                  <a:pt x="100796" y="9095"/>
                </a:lnTo>
                <a:lnTo>
                  <a:pt x="97851" y="11024"/>
                </a:lnTo>
                <a:lnTo>
                  <a:pt x="94894" y="13303"/>
                </a:lnTo>
                <a:lnTo>
                  <a:pt x="91929" y="15814"/>
                </a:lnTo>
                <a:lnTo>
                  <a:pt x="88960" y="18480"/>
                </a:lnTo>
                <a:lnTo>
                  <a:pt x="85987" y="21250"/>
                </a:lnTo>
                <a:lnTo>
                  <a:pt x="84005" y="24088"/>
                </a:lnTo>
                <a:lnTo>
                  <a:pt x="81802" y="29888"/>
                </a:lnTo>
                <a:lnTo>
                  <a:pt x="78175" y="35774"/>
                </a:lnTo>
                <a:lnTo>
                  <a:pt x="75817" y="38732"/>
                </a:lnTo>
                <a:lnTo>
                  <a:pt x="73252" y="41696"/>
                </a:lnTo>
                <a:lnTo>
                  <a:pt x="70549" y="44665"/>
                </a:lnTo>
                <a:lnTo>
                  <a:pt x="67753" y="47636"/>
                </a:lnTo>
                <a:lnTo>
                  <a:pt x="64896" y="51601"/>
                </a:lnTo>
                <a:lnTo>
                  <a:pt x="61998" y="56229"/>
                </a:lnTo>
                <a:lnTo>
                  <a:pt x="59073" y="61299"/>
                </a:lnTo>
                <a:lnTo>
                  <a:pt x="56130" y="65671"/>
                </a:lnTo>
                <a:lnTo>
                  <a:pt x="53174" y="69577"/>
                </a:lnTo>
                <a:lnTo>
                  <a:pt x="50210" y="73174"/>
                </a:lnTo>
                <a:lnTo>
                  <a:pt x="47241" y="77556"/>
                </a:lnTo>
                <a:lnTo>
                  <a:pt x="44269" y="82462"/>
                </a:lnTo>
                <a:lnTo>
                  <a:pt x="41294" y="87717"/>
                </a:lnTo>
                <a:lnTo>
                  <a:pt x="35339" y="98848"/>
                </a:lnTo>
                <a:lnTo>
                  <a:pt x="32361" y="104594"/>
                </a:lnTo>
                <a:lnTo>
                  <a:pt x="29382" y="109417"/>
                </a:lnTo>
                <a:lnTo>
                  <a:pt x="26403" y="113624"/>
                </a:lnTo>
                <a:lnTo>
                  <a:pt x="23423" y="117422"/>
                </a:lnTo>
                <a:lnTo>
                  <a:pt x="20444" y="121937"/>
                </a:lnTo>
                <a:lnTo>
                  <a:pt x="17464" y="126932"/>
                </a:lnTo>
                <a:lnTo>
                  <a:pt x="14484" y="132247"/>
                </a:lnTo>
                <a:lnTo>
                  <a:pt x="12498" y="137774"/>
                </a:lnTo>
                <a:lnTo>
                  <a:pt x="11173" y="143443"/>
                </a:lnTo>
                <a:lnTo>
                  <a:pt x="10291" y="149207"/>
                </a:lnTo>
                <a:lnTo>
                  <a:pt x="8709" y="154042"/>
                </a:lnTo>
                <a:lnTo>
                  <a:pt x="6661" y="158257"/>
                </a:lnTo>
                <a:lnTo>
                  <a:pt x="4303" y="162060"/>
                </a:lnTo>
                <a:lnTo>
                  <a:pt x="2730" y="166579"/>
                </a:lnTo>
                <a:lnTo>
                  <a:pt x="1682" y="171576"/>
                </a:lnTo>
                <a:lnTo>
                  <a:pt x="983" y="176892"/>
                </a:lnTo>
                <a:lnTo>
                  <a:pt x="517" y="181428"/>
                </a:lnTo>
                <a:lnTo>
                  <a:pt x="206" y="185445"/>
                </a:lnTo>
                <a:lnTo>
                  <a:pt x="0" y="189114"/>
                </a:lnTo>
                <a:lnTo>
                  <a:pt x="855" y="192553"/>
                </a:lnTo>
                <a:lnTo>
                  <a:pt x="4454" y="199020"/>
                </a:lnTo>
                <a:lnTo>
                  <a:pt x="6715" y="205201"/>
                </a:lnTo>
                <a:lnTo>
                  <a:pt x="8714" y="212248"/>
                </a:lnTo>
                <a:lnTo>
                  <a:pt x="10638" y="216905"/>
                </a:lnTo>
                <a:lnTo>
                  <a:pt x="12913" y="221994"/>
                </a:lnTo>
                <a:lnTo>
                  <a:pt x="15424" y="225387"/>
                </a:lnTo>
                <a:lnTo>
                  <a:pt x="18090" y="227649"/>
                </a:lnTo>
                <a:lnTo>
                  <a:pt x="20861" y="229156"/>
                </a:lnTo>
                <a:lnTo>
                  <a:pt x="23702" y="231154"/>
                </a:lnTo>
                <a:lnTo>
                  <a:pt x="26589" y="233478"/>
                </a:lnTo>
                <a:lnTo>
                  <a:pt x="35343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7" name="SMARTInkAnnotation458"/>
          <p:cNvSpPr/>
          <p:nvPr/>
        </p:nvSpPr>
        <p:spPr>
          <a:xfrm>
            <a:off x="2462445" y="2991478"/>
            <a:ext cx="142844" cy="115922"/>
          </a:xfrm>
          <a:custGeom>
            <a:avLst/>
            <a:gdLst/>
            <a:ahLst/>
            <a:cxnLst/>
            <a:rect l="0" t="0" r="0" b="0"/>
            <a:pathLst>
              <a:path w="142844" h="115922">
                <a:moveTo>
                  <a:pt x="89240" y="8897"/>
                </a:moveTo>
                <a:lnTo>
                  <a:pt x="89240" y="4156"/>
                </a:lnTo>
                <a:lnTo>
                  <a:pt x="88247" y="2760"/>
                </a:lnTo>
                <a:lnTo>
                  <a:pt x="86591" y="1829"/>
                </a:lnTo>
                <a:lnTo>
                  <a:pt x="81543" y="335"/>
                </a:lnTo>
                <a:lnTo>
                  <a:pt x="78204" y="131"/>
                </a:lnTo>
                <a:lnTo>
                  <a:pt x="73409" y="40"/>
                </a:lnTo>
                <a:lnTo>
                  <a:pt x="67967" y="0"/>
                </a:lnTo>
                <a:lnTo>
                  <a:pt x="65126" y="981"/>
                </a:lnTo>
                <a:lnTo>
                  <a:pt x="62238" y="2627"/>
                </a:lnTo>
                <a:lnTo>
                  <a:pt x="59319" y="4717"/>
                </a:lnTo>
                <a:lnTo>
                  <a:pt x="56380" y="6110"/>
                </a:lnTo>
                <a:lnTo>
                  <a:pt x="53428" y="7039"/>
                </a:lnTo>
                <a:lnTo>
                  <a:pt x="50466" y="7658"/>
                </a:lnTo>
                <a:lnTo>
                  <a:pt x="47498" y="9063"/>
                </a:lnTo>
                <a:lnTo>
                  <a:pt x="44526" y="10992"/>
                </a:lnTo>
                <a:lnTo>
                  <a:pt x="41552" y="13271"/>
                </a:lnTo>
                <a:lnTo>
                  <a:pt x="39569" y="15781"/>
                </a:lnTo>
                <a:lnTo>
                  <a:pt x="38247" y="18447"/>
                </a:lnTo>
                <a:lnTo>
                  <a:pt x="37366" y="21217"/>
                </a:lnTo>
                <a:lnTo>
                  <a:pt x="35785" y="24056"/>
                </a:lnTo>
                <a:lnTo>
                  <a:pt x="33738" y="26940"/>
                </a:lnTo>
                <a:lnTo>
                  <a:pt x="31380" y="29855"/>
                </a:lnTo>
                <a:lnTo>
                  <a:pt x="28815" y="32791"/>
                </a:lnTo>
                <a:lnTo>
                  <a:pt x="26111" y="35740"/>
                </a:lnTo>
                <a:lnTo>
                  <a:pt x="20458" y="41663"/>
                </a:lnTo>
                <a:lnTo>
                  <a:pt x="14635" y="47603"/>
                </a:lnTo>
                <a:lnTo>
                  <a:pt x="11692" y="51568"/>
                </a:lnTo>
                <a:lnTo>
                  <a:pt x="8736" y="56196"/>
                </a:lnTo>
                <a:lnTo>
                  <a:pt x="5773" y="61266"/>
                </a:lnTo>
                <a:lnTo>
                  <a:pt x="3797" y="65638"/>
                </a:lnTo>
                <a:lnTo>
                  <a:pt x="2480" y="69544"/>
                </a:lnTo>
                <a:lnTo>
                  <a:pt x="1602" y="73141"/>
                </a:lnTo>
                <a:lnTo>
                  <a:pt x="1017" y="76531"/>
                </a:lnTo>
                <a:lnTo>
                  <a:pt x="626" y="79783"/>
                </a:lnTo>
                <a:lnTo>
                  <a:pt x="366" y="82943"/>
                </a:lnTo>
                <a:lnTo>
                  <a:pt x="193" y="87035"/>
                </a:lnTo>
                <a:lnTo>
                  <a:pt x="0" y="96872"/>
                </a:lnTo>
                <a:lnTo>
                  <a:pt x="941" y="100289"/>
                </a:lnTo>
                <a:lnTo>
                  <a:pt x="2563" y="102567"/>
                </a:lnTo>
                <a:lnTo>
                  <a:pt x="4637" y="104086"/>
                </a:lnTo>
                <a:lnTo>
                  <a:pt x="8006" y="106091"/>
                </a:lnTo>
                <a:lnTo>
                  <a:pt x="12239" y="108420"/>
                </a:lnTo>
                <a:lnTo>
                  <a:pt x="17047" y="110964"/>
                </a:lnTo>
                <a:lnTo>
                  <a:pt x="21246" y="112660"/>
                </a:lnTo>
                <a:lnTo>
                  <a:pt x="25038" y="113791"/>
                </a:lnTo>
                <a:lnTo>
                  <a:pt x="28560" y="114545"/>
                </a:lnTo>
                <a:lnTo>
                  <a:pt x="32894" y="115048"/>
                </a:lnTo>
                <a:lnTo>
                  <a:pt x="37771" y="115383"/>
                </a:lnTo>
                <a:lnTo>
                  <a:pt x="43008" y="115606"/>
                </a:lnTo>
                <a:lnTo>
                  <a:pt x="54124" y="115854"/>
                </a:lnTo>
                <a:lnTo>
                  <a:pt x="59870" y="115921"/>
                </a:lnTo>
                <a:lnTo>
                  <a:pt x="65687" y="114973"/>
                </a:lnTo>
                <a:lnTo>
                  <a:pt x="71551" y="113348"/>
                </a:lnTo>
                <a:lnTo>
                  <a:pt x="77448" y="111273"/>
                </a:lnTo>
                <a:lnTo>
                  <a:pt x="82371" y="108898"/>
                </a:lnTo>
                <a:lnTo>
                  <a:pt x="86648" y="106322"/>
                </a:lnTo>
                <a:lnTo>
                  <a:pt x="90491" y="103613"/>
                </a:lnTo>
                <a:lnTo>
                  <a:pt x="94047" y="100814"/>
                </a:lnTo>
                <a:lnTo>
                  <a:pt x="97412" y="97956"/>
                </a:lnTo>
                <a:lnTo>
                  <a:pt x="100647" y="95059"/>
                </a:lnTo>
                <a:lnTo>
                  <a:pt x="104791" y="93127"/>
                </a:lnTo>
                <a:lnTo>
                  <a:pt x="109540" y="91840"/>
                </a:lnTo>
                <a:lnTo>
                  <a:pt x="114693" y="90981"/>
                </a:lnTo>
                <a:lnTo>
                  <a:pt x="119121" y="89416"/>
                </a:lnTo>
                <a:lnTo>
                  <a:pt x="123066" y="87381"/>
                </a:lnTo>
                <a:lnTo>
                  <a:pt x="126690" y="85032"/>
                </a:lnTo>
                <a:lnTo>
                  <a:pt x="129105" y="82474"/>
                </a:lnTo>
                <a:lnTo>
                  <a:pt x="130716" y="79777"/>
                </a:lnTo>
                <a:lnTo>
                  <a:pt x="131790" y="76986"/>
                </a:lnTo>
                <a:lnTo>
                  <a:pt x="132506" y="74133"/>
                </a:lnTo>
                <a:lnTo>
                  <a:pt x="132983" y="71240"/>
                </a:lnTo>
                <a:lnTo>
                  <a:pt x="133301" y="68318"/>
                </a:lnTo>
                <a:lnTo>
                  <a:pt x="134506" y="64386"/>
                </a:lnTo>
                <a:lnTo>
                  <a:pt x="136303" y="59780"/>
                </a:lnTo>
                <a:lnTo>
                  <a:pt x="138494" y="54725"/>
                </a:lnTo>
                <a:lnTo>
                  <a:pt x="139955" y="50363"/>
                </a:lnTo>
                <a:lnTo>
                  <a:pt x="140929" y="46463"/>
                </a:lnTo>
                <a:lnTo>
                  <a:pt x="142492" y="37815"/>
                </a:lnTo>
                <a:lnTo>
                  <a:pt x="142620" y="36113"/>
                </a:lnTo>
                <a:lnTo>
                  <a:pt x="142705" y="33986"/>
                </a:lnTo>
                <a:lnTo>
                  <a:pt x="142800" y="28978"/>
                </a:lnTo>
                <a:lnTo>
                  <a:pt x="142843" y="23444"/>
                </a:lnTo>
                <a:lnTo>
                  <a:pt x="141861" y="21571"/>
                </a:lnTo>
                <a:lnTo>
                  <a:pt x="140213" y="20323"/>
                </a:lnTo>
                <a:lnTo>
                  <a:pt x="133937" y="178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8" name="SMARTInkAnnotation459"/>
          <p:cNvSpPr/>
          <p:nvPr/>
        </p:nvSpPr>
        <p:spPr>
          <a:xfrm>
            <a:off x="2667898" y="2866430"/>
            <a:ext cx="89276" cy="303610"/>
          </a:xfrm>
          <a:custGeom>
            <a:avLst/>
            <a:gdLst/>
            <a:ahLst/>
            <a:cxnLst/>
            <a:rect l="0" t="0" r="0" b="0"/>
            <a:pathLst>
              <a:path w="89276" h="303610">
                <a:moveTo>
                  <a:pt x="26818" y="0"/>
                </a:moveTo>
                <a:lnTo>
                  <a:pt x="26818" y="7688"/>
                </a:lnTo>
                <a:lnTo>
                  <a:pt x="29467" y="11023"/>
                </a:lnTo>
                <a:lnTo>
                  <a:pt x="31564" y="13302"/>
                </a:lnTo>
                <a:lnTo>
                  <a:pt x="32962" y="15813"/>
                </a:lnTo>
                <a:lnTo>
                  <a:pt x="34515" y="21249"/>
                </a:lnTo>
                <a:lnTo>
                  <a:pt x="35923" y="25080"/>
                </a:lnTo>
                <a:lnTo>
                  <a:pt x="37854" y="29618"/>
                </a:lnTo>
                <a:lnTo>
                  <a:pt x="40136" y="34628"/>
                </a:lnTo>
                <a:lnTo>
                  <a:pt x="42649" y="38960"/>
                </a:lnTo>
                <a:lnTo>
                  <a:pt x="45318" y="42840"/>
                </a:lnTo>
                <a:lnTo>
                  <a:pt x="48091" y="46420"/>
                </a:lnTo>
                <a:lnTo>
                  <a:pt x="49939" y="50790"/>
                </a:lnTo>
                <a:lnTo>
                  <a:pt x="51172" y="55688"/>
                </a:lnTo>
                <a:lnTo>
                  <a:pt x="51993" y="60938"/>
                </a:lnTo>
                <a:lnTo>
                  <a:pt x="53535" y="67414"/>
                </a:lnTo>
                <a:lnTo>
                  <a:pt x="55555" y="74708"/>
                </a:lnTo>
                <a:lnTo>
                  <a:pt x="57896" y="82547"/>
                </a:lnTo>
                <a:lnTo>
                  <a:pt x="60449" y="89758"/>
                </a:lnTo>
                <a:lnTo>
                  <a:pt x="63144" y="96550"/>
                </a:lnTo>
                <a:lnTo>
                  <a:pt x="65935" y="103062"/>
                </a:lnTo>
                <a:lnTo>
                  <a:pt x="67795" y="109387"/>
                </a:lnTo>
                <a:lnTo>
                  <a:pt x="69035" y="115589"/>
                </a:lnTo>
                <a:lnTo>
                  <a:pt x="69862" y="121707"/>
                </a:lnTo>
                <a:lnTo>
                  <a:pt x="71406" y="128763"/>
                </a:lnTo>
                <a:lnTo>
                  <a:pt x="73429" y="136444"/>
                </a:lnTo>
                <a:lnTo>
                  <a:pt x="75771" y="144540"/>
                </a:lnTo>
                <a:lnTo>
                  <a:pt x="77333" y="151923"/>
                </a:lnTo>
                <a:lnTo>
                  <a:pt x="78374" y="158829"/>
                </a:lnTo>
                <a:lnTo>
                  <a:pt x="79067" y="165417"/>
                </a:lnTo>
                <a:lnTo>
                  <a:pt x="80524" y="171793"/>
                </a:lnTo>
                <a:lnTo>
                  <a:pt x="82487" y="178029"/>
                </a:lnTo>
                <a:lnTo>
                  <a:pt x="84789" y="184170"/>
                </a:lnTo>
                <a:lnTo>
                  <a:pt x="86325" y="190249"/>
                </a:lnTo>
                <a:lnTo>
                  <a:pt x="87348" y="196286"/>
                </a:lnTo>
                <a:lnTo>
                  <a:pt x="88030" y="202295"/>
                </a:lnTo>
                <a:lnTo>
                  <a:pt x="88485" y="208285"/>
                </a:lnTo>
                <a:lnTo>
                  <a:pt x="88788" y="214263"/>
                </a:lnTo>
                <a:lnTo>
                  <a:pt x="89215" y="229511"/>
                </a:lnTo>
                <a:lnTo>
                  <a:pt x="89275" y="233374"/>
                </a:lnTo>
                <a:lnTo>
                  <a:pt x="88321" y="237934"/>
                </a:lnTo>
                <a:lnTo>
                  <a:pt x="86693" y="242959"/>
                </a:lnTo>
                <a:lnTo>
                  <a:pt x="84614" y="248293"/>
                </a:lnTo>
                <a:lnTo>
                  <a:pt x="82234" y="252841"/>
                </a:lnTo>
                <a:lnTo>
                  <a:pt x="79655" y="256865"/>
                </a:lnTo>
                <a:lnTo>
                  <a:pt x="76942" y="260540"/>
                </a:lnTo>
                <a:lnTo>
                  <a:pt x="74140" y="263983"/>
                </a:lnTo>
                <a:lnTo>
                  <a:pt x="71279" y="267269"/>
                </a:lnTo>
                <a:lnTo>
                  <a:pt x="68378" y="270453"/>
                </a:lnTo>
                <a:lnTo>
                  <a:pt x="62506" y="276636"/>
                </a:lnTo>
                <a:lnTo>
                  <a:pt x="59549" y="279674"/>
                </a:lnTo>
                <a:lnTo>
                  <a:pt x="55592" y="282691"/>
                </a:lnTo>
                <a:lnTo>
                  <a:pt x="50967" y="285695"/>
                </a:lnTo>
                <a:lnTo>
                  <a:pt x="45897" y="288690"/>
                </a:lnTo>
                <a:lnTo>
                  <a:pt x="41524" y="290687"/>
                </a:lnTo>
                <a:lnTo>
                  <a:pt x="37616" y="292018"/>
                </a:lnTo>
                <a:lnTo>
                  <a:pt x="34016" y="292905"/>
                </a:lnTo>
                <a:lnTo>
                  <a:pt x="29630" y="294488"/>
                </a:lnTo>
                <a:lnTo>
                  <a:pt x="24720" y="296537"/>
                </a:lnTo>
                <a:lnTo>
                  <a:pt x="19460" y="298894"/>
                </a:lnTo>
                <a:lnTo>
                  <a:pt x="14960" y="300466"/>
                </a:lnTo>
                <a:lnTo>
                  <a:pt x="10966" y="301513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9" name="SMARTInkAnnotation460"/>
          <p:cNvSpPr/>
          <p:nvPr/>
        </p:nvSpPr>
        <p:spPr>
          <a:xfrm>
            <a:off x="2873873" y="2937867"/>
            <a:ext cx="89028" cy="8931"/>
          </a:xfrm>
          <a:custGeom>
            <a:avLst/>
            <a:gdLst/>
            <a:ahLst/>
            <a:cxnLst/>
            <a:rect l="0" t="0" r="0" b="0"/>
            <a:pathLst>
              <a:path w="89028" h="8931">
                <a:moveTo>
                  <a:pt x="8572" y="0"/>
                </a:moveTo>
                <a:lnTo>
                  <a:pt x="0" y="0"/>
                </a:lnTo>
                <a:lnTo>
                  <a:pt x="20656" y="0"/>
                </a:lnTo>
                <a:lnTo>
                  <a:pt x="23581" y="992"/>
                </a:lnTo>
                <a:lnTo>
                  <a:pt x="26523" y="2646"/>
                </a:lnTo>
                <a:lnTo>
                  <a:pt x="29479" y="4741"/>
                </a:lnTo>
                <a:lnTo>
                  <a:pt x="32442" y="6137"/>
                </a:lnTo>
                <a:lnTo>
                  <a:pt x="35411" y="7068"/>
                </a:lnTo>
                <a:lnTo>
                  <a:pt x="38384" y="7688"/>
                </a:lnTo>
                <a:lnTo>
                  <a:pt x="42352" y="8102"/>
                </a:lnTo>
                <a:lnTo>
                  <a:pt x="46984" y="8378"/>
                </a:lnTo>
                <a:lnTo>
                  <a:pt x="56435" y="8685"/>
                </a:lnTo>
                <a:lnTo>
                  <a:pt x="68334" y="8857"/>
                </a:lnTo>
                <a:lnTo>
                  <a:pt x="8902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0" name="SMARTInkAnnotation461"/>
          <p:cNvSpPr/>
          <p:nvPr/>
        </p:nvSpPr>
        <p:spPr>
          <a:xfrm>
            <a:off x="2891384" y="3009305"/>
            <a:ext cx="53638" cy="1"/>
          </a:xfrm>
          <a:custGeom>
            <a:avLst/>
            <a:gdLst/>
            <a:ahLst/>
            <a:cxnLst/>
            <a:rect l="0" t="0" r="0" b="0"/>
            <a:pathLst>
              <a:path w="53638" h="1">
                <a:moveTo>
                  <a:pt x="0" y="0"/>
                </a:moveTo>
                <a:lnTo>
                  <a:pt x="536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1" name="SMARTInkAnnotation462"/>
          <p:cNvSpPr/>
          <p:nvPr/>
        </p:nvSpPr>
        <p:spPr>
          <a:xfrm>
            <a:off x="3079222" y="2964659"/>
            <a:ext cx="71407" cy="8928"/>
          </a:xfrm>
          <a:custGeom>
            <a:avLst/>
            <a:gdLst/>
            <a:ahLst/>
            <a:cxnLst/>
            <a:rect l="0" t="0" r="0" b="0"/>
            <a:pathLst>
              <a:path w="71407" h="8928">
                <a:moveTo>
                  <a:pt x="8830" y="8927"/>
                </a:moveTo>
                <a:lnTo>
                  <a:pt x="0" y="106"/>
                </a:lnTo>
                <a:lnTo>
                  <a:pt x="957" y="70"/>
                </a:lnTo>
                <a:lnTo>
                  <a:pt x="18006" y="1"/>
                </a:lnTo>
                <a:lnTo>
                  <a:pt x="20907" y="0"/>
                </a:lnTo>
                <a:lnTo>
                  <a:pt x="22841" y="991"/>
                </a:lnTo>
                <a:lnTo>
                  <a:pt x="24130" y="2644"/>
                </a:lnTo>
                <a:lnTo>
                  <a:pt x="24990" y="4739"/>
                </a:lnTo>
                <a:lnTo>
                  <a:pt x="26556" y="6135"/>
                </a:lnTo>
                <a:lnTo>
                  <a:pt x="28593" y="7065"/>
                </a:lnTo>
                <a:lnTo>
                  <a:pt x="30945" y="7686"/>
                </a:lnTo>
                <a:lnTo>
                  <a:pt x="33506" y="8099"/>
                </a:lnTo>
                <a:lnTo>
                  <a:pt x="36206" y="8375"/>
                </a:lnTo>
                <a:lnTo>
                  <a:pt x="39000" y="8559"/>
                </a:lnTo>
                <a:lnTo>
                  <a:pt x="41856" y="8682"/>
                </a:lnTo>
                <a:lnTo>
                  <a:pt x="47678" y="8818"/>
                </a:lnTo>
                <a:lnTo>
                  <a:pt x="71406" y="89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2" name="SMARTInkAnnotation463"/>
          <p:cNvSpPr/>
          <p:nvPr/>
        </p:nvSpPr>
        <p:spPr>
          <a:xfrm>
            <a:off x="3231083" y="2866430"/>
            <a:ext cx="134078" cy="196454"/>
          </a:xfrm>
          <a:custGeom>
            <a:avLst/>
            <a:gdLst/>
            <a:ahLst/>
            <a:cxnLst/>
            <a:rect l="0" t="0" r="0" b="0"/>
            <a:pathLst>
              <a:path w="134078" h="196454">
                <a:moveTo>
                  <a:pt x="8939" y="0"/>
                </a:moveTo>
                <a:lnTo>
                  <a:pt x="65458" y="0"/>
                </a:lnTo>
                <a:lnTo>
                  <a:pt x="68470" y="992"/>
                </a:lnTo>
                <a:lnTo>
                  <a:pt x="71472" y="2645"/>
                </a:lnTo>
                <a:lnTo>
                  <a:pt x="74466" y="4740"/>
                </a:lnTo>
                <a:lnTo>
                  <a:pt x="77456" y="7129"/>
                </a:lnTo>
                <a:lnTo>
                  <a:pt x="80442" y="9713"/>
                </a:lnTo>
                <a:lnTo>
                  <a:pt x="83426" y="12428"/>
                </a:lnTo>
                <a:lnTo>
                  <a:pt x="85416" y="15231"/>
                </a:lnTo>
                <a:lnTo>
                  <a:pt x="87626" y="20990"/>
                </a:lnTo>
                <a:lnTo>
                  <a:pt x="88871" y="25070"/>
                </a:lnTo>
                <a:lnTo>
                  <a:pt x="91810" y="28671"/>
                </a:lnTo>
                <a:lnTo>
                  <a:pt x="93985" y="31020"/>
                </a:lnTo>
                <a:lnTo>
                  <a:pt x="95435" y="33578"/>
                </a:lnTo>
                <a:lnTo>
                  <a:pt x="97045" y="39067"/>
                </a:lnTo>
                <a:lnTo>
                  <a:pt x="96482" y="41919"/>
                </a:lnTo>
                <a:lnTo>
                  <a:pt x="93206" y="47735"/>
                </a:lnTo>
                <a:lnTo>
                  <a:pt x="90943" y="50675"/>
                </a:lnTo>
                <a:lnTo>
                  <a:pt x="88440" y="53627"/>
                </a:lnTo>
                <a:lnTo>
                  <a:pt x="85778" y="56587"/>
                </a:lnTo>
                <a:lnTo>
                  <a:pt x="80172" y="62522"/>
                </a:lnTo>
                <a:lnTo>
                  <a:pt x="68480" y="74416"/>
                </a:lnTo>
                <a:lnTo>
                  <a:pt x="65519" y="76400"/>
                </a:lnTo>
                <a:lnTo>
                  <a:pt x="62551" y="77722"/>
                </a:lnTo>
                <a:lnTo>
                  <a:pt x="59580" y="78604"/>
                </a:lnTo>
                <a:lnTo>
                  <a:pt x="55612" y="80184"/>
                </a:lnTo>
                <a:lnTo>
                  <a:pt x="50981" y="82229"/>
                </a:lnTo>
                <a:lnTo>
                  <a:pt x="38765" y="87901"/>
                </a:lnTo>
                <a:lnTo>
                  <a:pt x="36769" y="88366"/>
                </a:lnTo>
                <a:lnTo>
                  <a:pt x="34445" y="88676"/>
                </a:lnTo>
                <a:lnTo>
                  <a:pt x="31903" y="88883"/>
                </a:lnTo>
                <a:lnTo>
                  <a:pt x="30208" y="90013"/>
                </a:lnTo>
                <a:lnTo>
                  <a:pt x="29078" y="91759"/>
                </a:lnTo>
                <a:lnTo>
                  <a:pt x="28325" y="93914"/>
                </a:lnTo>
                <a:lnTo>
                  <a:pt x="26829" y="95352"/>
                </a:lnTo>
                <a:lnTo>
                  <a:pt x="24840" y="96310"/>
                </a:lnTo>
                <a:lnTo>
                  <a:pt x="19254" y="97848"/>
                </a:lnTo>
                <a:lnTo>
                  <a:pt x="19789" y="97974"/>
                </a:lnTo>
                <a:lnTo>
                  <a:pt x="23032" y="98114"/>
                </a:lnTo>
                <a:lnTo>
                  <a:pt x="27063" y="98204"/>
                </a:lnTo>
                <a:lnTo>
                  <a:pt x="31231" y="98217"/>
                </a:lnTo>
                <a:lnTo>
                  <a:pt x="33733" y="99212"/>
                </a:lnTo>
                <a:lnTo>
                  <a:pt x="36395" y="100868"/>
                </a:lnTo>
                <a:lnTo>
                  <a:pt x="39162" y="102964"/>
                </a:lnTo>
                <a:lnTo>
                  <a:pt x="42001" y="104361"/>
                </a:lnTo>
                <a:lnTo>
                  <a:pt x="44886" y="105293"/>
                </a:lnTo>
                <a:lnTo>
                  <a:pt x="47803" y="105914"/>
                </a:lnTo>
                <a:lnTo>
                  <a:pt x="51734" y="107320"/>
                </a:lnTo>
                <a:lnTo>
                  <a:pt x="56341" y="109250"/>
                </a:lnTo>
                <a:lnTo>
                  <a:pt x="61399" y="111528"/>
                </a:lnTo>
                <a:lnTo>
                  <a:pt x="65765" y="113047"/>
                </a:lnTo>
                <a:lnTo>
                  <a:pt x="69668" y="114060"/>
                </a:lnTo>
                <a:lnTo>
                  <a:pt x="73264" y="114735"/>
                </a:lnTo>
                <a:lnTo>
                  <a:pt x="77648" y="116178"/>
                </a:lnTo>
                <a:lnTo>
                  <a:pt x="82556" y="118131"/>
                </a:lnTo>
                <a:lnTo>
                  <a:pt x="87816" y="120426"/>
                </a:lnTo>
                <a:lnTo>
                  <a:pt x="93308" y="121956"/>
                </a:lnTo>
                <a:lnTo>
                  <a:pt x="98957" y="122976"/>
                </a:lnTo>
                <a:lnTo>
                  <a:pt x="104709" y="123656"/>
                </a:lnTo>
                <a:lnTo>
                  <a:pt x="109537" y="125101"/>
                </a:lnTo>
                <a:lnTo>
                  <a:pt x="113749" y="127057"/>
                </a:lnTo>
                <a:lnTo>
                  <a:pt x="117550" y="129353"/>
                </a:lnTo>
                <a:lnTo>
                  <a:pt x="121078" y="131876"/>
                </a:lnTo>
                <a:lnTo>
                  <a:pt x="124422" y="134550"/>
                </a:lnTo>
                <a:lnTo>
                  <a:pt x="132182" y="141230"/>
                </a:lnTo>
                <a:lnTo>
                  <a:pt x="132818" y="142770"/>
                </a:lnTo>
                <a:lnTo>
                  <a:pt x="133526" y="147128"/>
                </a:lnTo>
                <a:lnTo>
                  <a:pt x="133840" y="152372"/>
                </a:lnTo>
                <a:lnTo>
                  <a:pt x="134042" y="159082"/>
                </a:lnTo>
                <a:lnTo>
                  <a:pt x="134077" y="164985"/>
                </a:lnTo>
                <a:lnTo>
                  <a:pt x="133088" y="167537"/>
                </a:lnTo>
                <a:lnTo>
                  <a:pt x="129341" y="173018"/>
                </a:lnTo>
                <a:lnTo>
                  <a:pt x="125959" y="174876"/>
                </a:lnTo>
                <a:lnTo>
                  <a:pt x="121717" y="176115"/>
                </a:lnTo>
                <a:lnTo>
                  <a:pt x="116902" y="176941"/>
                </a:lnTo>
                <a:lnTo>
                  <a:pt x="112699" y="178484"/>
                </a:lnTo>
                <a:lnTo>
                  <a:pt x="108904" y="180505"/>
                </a:lnTo>
                <a:lnTo>
                  <a:pt x="105381" y="182844"/>
                </a:lnTo>
                <a:lnTo>
                  <a:pt x="102039" y="184404"/>
                </a:lnTo>
                <a:lnTo>
                  <a:pt x="98818" y="185444"/>
                </a:lnTo>
                <a:lnTo>
                  <a:pt x="95676" y="186137"/>
                </a:lnTo>
                <a:lnTo>
                  <a:pt x="91596" y="186599"/>
                </a:lnTo>
                <a:lnTo>
                  <a:pt x="86889" y="186907"/>
                </a:lnTo>
                <a:lnTo>
                  <a:pt x="81765" y="187112"/>
                </a:lnTo>
                <a:lnTo>
                  <a:pt x="70773" y="187341"/>
                </a:lnTo>
                <a:lnTo>
                  <a:pt x="47530" y="187487"/>
                </a:lnTo>
                <a:lnTo>
                  <a:pt x="42613" y="188491"/>
                </a:lnTo>
                <a:lnTo>
                  <a:pt x="38341" y="190153"/>
                </a:lnTo>
                <a:lnTo>
                  <a:pt x="34501" y="192253"/>
                </a:lnTo>
                <a:lnTo>
                  <a:pt x="29953" y="193653"/>
                </a:lnTo>
                <a:lnTo>
                  <a:pt x="24935" y="194586"/>
                </a:lnTo>
                <a:lnTo>
                  <a:pt x="19603" y="195208"/>
                </a:lnTo>
                <a:lnTo>
                  <a:pt x="15055" y="195623"/>
                </a:lnTo>
                <a:lnTo>
                  <a:pt x="11030" y="195900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3" name="SMARTInkAnnotation464"/>
          <p:cNvSpPr/>
          <p:nvPr/>
        </p:nvSpPr>
        <p:spPr>
          <a:xfrm>
            <a:off x="2077894" y="3330773"/>
            <a:ext cx="214548" cy="196455"/>
          </a:xfrm>
          <a:custGeom>
            <a:avLst/>
            <a:gdLst/>
            <a:ahLst/>
            <a:cxnLst/>
            <a:rect l="0" t="0" r="0" b="0"/>
            <a:pathLst>
              <a:path w="214548" h="196455">
                <a:moveTo>
                  <a:pt x="0" y="0"/>
                </a:moveTo>
                <a:lnTo>
                  <a:pt x="60124" y="0"/>
                </a:lnTo>
                <a:lnTo>
                  <a:pt x="65908" y="993"/>
                </a:lnTo>
                <a:lnTo>
                  <a:pt x="71750" y="2646"/>
                </a:lnTo>
                <a:lnTo>
                  <a:pt x="77632" y="4741"/>
                </a:lnTo>
                <a:lnTo>
                  <a:pt x="83539" y="6138"/>
                </a:lnTo>
                <a:lnTo>
                  <a:pt x="89464" y="7068"/>
                </a:lnTo>
                <a:lnTo>
                  <a:pt x="95401" y="7689"/>
                </a:lnTo>
                <a:lnTo>
                  <a:pt x="101345" y="9095"/>
                </a:lnTo>
                <a:lnTo>
                  <a:pt x="107294" y="11024"/>
                </a:lnTo>
                <a:lnTo>
                  <a:pt x="113247" y="13303"/>
                </a:lnTo>
                <a:lnTo>
                  <a:pt x="119202" y="14822"/>
                </a:lnTo>
                <a:lnTo>
                  <a:pt x="125159" y="15834"/>
                </a:lnTo>
                <a:lnTo>
                  <a:pt x="131116" y="16510"/>
                </a:lnTo>
                <a:lnTo>
                  <a:pt x="136081" y="17952"/>
                </a:lnTo>
                <a:lnTo>
                  <a:pt x="140385" y="19905"/>
                </a:lnTo>
                <a:lnTo>
                  <a:pt x="144247" y="22200"/>
                </a:lnTo>
                <a:lnTo>
                  <a:pt x="148808" y="24722"/>
                </a:lnTo>
                <a:lnTo>
                  <a:pt x="159174" y="30170"/>
                </a:lnTo>
                <a:lnTo>
                  <a:pt x="163726" y="33012"/>
                </a:lnTo>
                <a:lnTo>
                  <a:pt x="167754" y="35899"/>
                </a:lnTo>
                <a:lnTo>
                  <a:pt x="171432" y="38816"/>
                </a:lnTo>
                <a:lnTo>
                  <a:pt x="174878" y="41752"/>
                </a:lnTo>
                <a:lnTo>
                  <a:pt x="181355" y="47661"/>
                </a:lnTo>
                <a:lnTo>
                  <a:pt x="190586" y="56566"/>
                </a:lnTo>
                <a:lnTo>
                  <a:pt x="192613" y="59539"/>
                </a:lnTo>
                <a:lnTo>
                  <a:pt x="194866" y="65488"/>
                </a:lnTo>
                <a:lnTo>
                  <a:pt x="195467" y="69456"/>
                </a:lnTo>
                <a:lnTo>
                  <a:pt x="195867" y="74085"/>
                </a:lnTo>
                <a:lnTo>
                  <a:pt x="196134" y="79156"/>
                </a:lnTo>
                <a:lnTo>
                  <a:pt x="195319" y="83528"/>
                </a:lnTo>
                <a:lnTo>
                  <a:pt x="193782" y="87436"/>
                </a:lnTo>
                <a:lnTo>
                  <a:pt x="191765" y="91033"/>
                </a:lnTo>
                <a:lnTo>
                  <a:pt x="189426" y="94423"/>
                </a:lnTo>
                <a:lnTo>
                  <a:pt x="186874" y="97675"/>
                </a:lnTo>
                <a:lnTo>
                  <a:pt x="184179" y="100836"/>
                </a:lnTo>
                <a:lnTo>
                  <a:pt x="181389" y="103935"/>
                </a:lnTo>
                <a:lnTo>
                  <a:pt x="175641" y="110024"/>
                </a:lnTo>
                <a:lnTo>
                  <a:pt x="157916" y="127983"/>
                </a:lnTo>
                <a:lnTo>
                  <a:pt x="144241" y="141660"/>
                </a:lnTo>
                <a:lnTo>
                  <a:pt x="138872" y="145042"/>
                </a:lnTo>
                <a:lnTo>
                  <a:pt x="133305" y="147296"/>
                </a:lnTo>
                <a:lnTo>
                  <a:pt x="127608" y="148799"/>
                </a:lnTo>
                <a:lnTo>
                  <a:pt x="120830" y="151785"/>
                </a:lnTo>
                <a:lnTo>
                  <a:pt x="113332" y="155761"/>
                </a:lnTo>
                <a:lnTo>
                  <a:pt x="105352" y="160395"/>
                </a:lnTo>
                <a:lnTo>
                  <a:pt x="98047" y="163485"/>
                </a:lnTo>
                <a:lnTo>
                  <a:pt x="91189" y="165545"/>
                </a:lnTo>
                <a:lnTo>
                  <a:pt x="84632" y="166918"/>
                </a:lnTo>
                <a:lnTo>
                  <a:pt x="78273" y="168825"/>
                </a:lnTo>
                <a:lnTo>
                  <a:pt x="72048" y="171090"/>
                </a:lnTo>
                <a:lnTo>
                  <a:pt x="65911" y="173591"/>
                </a:lnTo>
                <a:lnTo>
                  <a:pt x="59833" y="175259"/>
                </a:lnTo>
                <a:lnTo>
                  <a:pt x="53795" y="176371"/>
                </a:lnTo>
                <a:lnTo>
                  <a:pt x="47782" y="177112"/>
                </a:lnTo>
                <a:lnTo>
                  <a:pt x="42781" y="177606"/>
                </a:lnTo>
                <a:lnTo>
                  <a:pt x="38454" y="177935"/>
                </a:lnTo>
                <a:lnTo>
                  <a:pt x="34575" y="178155"/>
                </a:lnTo>
                <a:lnTo>
                  <a:pt x="27617" y="178399"/>
                </a:lnTo>
                <a:lnTo>
                  <a:pt x="15057" y="178555"/>
                </a:lnTo>
                <a:lnTo>
                  <a:pt x="6007" y="178583"/>
                </a:lnTo>
                <a:lnTo>
                  <a:pt x="4005" y="177594"/>
                </a:lnTo>
                <a:lnTo>
                  <a:pt x="2670" y="175943"/>
                </a:lnTo>
                <a:lnTo>
                  <a:pt x="1780" y="173850"/>
                </a:lnTo>
                <a:lnTo>
                  <a:pt x="791" y="168879"/>
                </a:lnTo>
                <a:lnTo>
                  <a:pt x="157" y="162343"/>
                </a:lnTo>
                <a:lnTo>
                  <a:pt x="47" y="156471"/>
                </a:lnTo>
                <a:lnTo>
                  <a:pt x="14" y="153187"/>
                </a:lnTo>
                <a:lnTo>
                  <a:pt x="4750" y="147474"/>
                </a:lnTo>
                <a:lnTo>
                  <a:pt x="7140" y="145941"/>
                </a:lnTo>
                <a:lnTo>
                  <a:pt x="12444" y="144238"/>
                </a:lnTo>
                <a:lnTo>
                  <a:pt x="18112" y="143481"/>
                </a:lnTo>
                <a:lnTo>
                  <a:pt x="21015" y="143279"/>
                </a:lnTo>
                <a:lnTo>
                  <a:pt x="23942" y="142152"/>
                </a:lnTo>
                <a:lnTo>
                  <a:pt x="29845" y="138255"/>
                </a:lnTo>
                <a:lnTo>
                  <a:pt x="33802" y="137811"/>
                </a:lnTo>
                <a:lnTo>
                  <a:pt x="38427" y="138506"/>
                </a:lnTo>
                <a:lnTo>
                  <a:pt x="43497" y="139963"/>
                </a:lnTo>
                <a:lnTo>
                  <a:pt x="47870" y="140934"/>
                </a:lnTo>
                <a:lnTo>
                  <a:pt x="51779" y="141581"/>
                </a:lnTo>
                <a:lnTo>
                  <a:pt x="55379" y="142012"/>
                </a:lnTo>
                <a:lnTo>
                  <a:pt x="62026" y="142492"/>
                </a:lnTo>
                <a:lnTo>
                  <a:pt x="65189" y="142620"/>
                </a:lnTo>
                <a:lnTo>
                  <a:pt x="79133" y="142799"/>
                </a:lnTo>
                <a:lnTo>
                  <a:pt x="83547" y="143817"/>
                </a:lnTo>
                <a:lnTo>
                  <a:pt x="87483" y="145488"/>
                </a:lnTo>
                <a:lnTo>
                  <a:pt x="91100" y="147593"/>
                </a:lnTo>
                <a:lnTo>
                  <a:pt x="97768" y="149933"/>
                </a:lnTo>
                <a:lnTo>
                  <a:pt x="100937" y="150557"/>
                </a:lnTo>
                <a:lnTo>
                  <a:pt x="105035" y="150973"/>
                </a:lnTo>
                <a:lnTo>
                  <a:pt x="109755" y="151251"/>
                </a:lnTo>
                <a:lnTo>
                  <a:pt x="114887" y="151435"/>
                </a:lnTo>
                <a:lnTo>
                  <a:pt x="120295" y="152551"/>
                </a:lnTo>
                <a:lnTo>
                  <a:pt x="125888" y="154287"/>
                </a:lnTo>
                <a:lnTo>
                  <a:pt x="131602" y="156436"/>
                </a:lnTo>
                <a:lnTo>
                  <a:pt x="136405" y="158861"/>
                </a:lnTo>
                <a:lnTo>
                  <a:pt x="140600" y="161470"/>
                </a:lnTo>
                <a:lnTo>
                  <a:pt x="144391" y="164201"/>
                </a:lnTo>
                <a:lnTo>
                  <a:pt x="148904" y="167014"/>
                </a:lnTo>
                <a:lnTo>
                  <a:pt x="153899" y="169882"/>
                </a:lnTo>
                <a:lnTo>
                  <a:pt x="159216" y="172786"/>
                </a:lnTo>
                <a:lnTo>
                  <a:pt x="164747" y="174722"/>
                </a:lnTo>
                <a:lnTo>
                  <a:pt x="170421" y="176013"/>
                </a:lnTo>
                <a:lnTo>
                  <a:pt x="176191" y="176873"/>
                </a:lnTo>
                <a:lnTo>
                  <a:pt x="181030" y="178439"/>
                </a:lnTo>
                <a:lnTo>
                  <a:pt x="185249" y="180475"/>
                </a:lnTo>
                <a:lnTo>
                  <a:pt x="189055" y="182825"/>
                </a:lnTo>
                <a:lnTo>
                  <a:pt x="192587" y="184391"/>
                </a:lnTo>
                <a:lnTo>
                  <a:pt x="199158" y="186131"/>
                </a:lnTo>
                <a:lnTo>
                  <a:pt x="205390" y="189551"/>
                </a:lnTo>
                <a:lnTo>
                  <a:pt x="214547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4" name="SMARTInkAnnotation465"/>
          <p:cNvSpPr/>
          <p:nvPr/>
        </p:nvSpPr>
        <p:spPr>
          <a:xfrm>
            <a:off x="2319259" y="3366492"/>
            <a:ext cx="196669" cy="142876"/>
          </a:xfrm>
          <a:custGeom>
            <a:avLst/>
            <a:gdLst/>
            <a:ahLst/>
            <a:cxnLst/>
            <a:rect l="0" t="0" r="0" b="0"/>
            <a:pathLst>
              <a:path w="196669" h="142876">
                <a:moveTo>
                  <a:pt x="196668" y="0"/>
                </a:moveTo>
                <a:lnTo>
                  <a:pt x="191922" y="4741"/>
                </a:lnTo>
                <a:lnTo>
                  <a:pt x="189531" y="6137"/>
                </a:lnTo>
                <a:lnTo>
                  <a:pt x="184226" y="7688"/>
                </a:lnTo>
                <a:lnTo>
                  <a:pt x="178557" y="11024"/>
                </a:lnTo>
                <a:lnTo>
                  <a:pt x="175654" y="13302"/>
                </a:lnTo>
                <a:lnTo>
                  <a:pt x="172726" y="14821"/>
                </a:lnTo>
                <a:lnTo>
                  <a:pt x="166824" y="16509"/>
                </a:lnTo>
                <a:lnTo>
                  <a:pt x="163859" y="18944"/>
                </a:lnTo>
                <a:lnTo>
                  <a:pt x="160890" y="22551"/>
                </a:lnTo>
                <a:lnTo>
                  <a:pt x="157917" y="26940"/>
                </a:lnTo>
                <a:lnTo>
                  <a:pt x="153948" y="30859"/>
                </a:lnTo>
                <a:lnTo>
                  <a:pt x="149316" y="34463"/>
                </a:lnTo>
                <a:lnTo>
                  <a:pt x="144241" y="37858"/>
                </a:lnTo>
                <a:lnTo>
                  <a:pt x="138872" y="41114"/>
                </a:lnTo>
                <a:lnTo>
                  <a:pt x="133305" y="44277"/>
                </a:lnTo>
                <a:lnTo>
                  <a:pt x="127608" y="47377"/>
                </a:lnTo>
                <a:lnTo>
                  <a:pt x="120830" y="50436"/>
                </a:lnTo>
                <a:lnTo>
                  <a:pt x="113331" y="53468"/>
                </a:lnTo>
                <a:lnTo>
                  <a:pt x="105353" y="56481"/>
                </a:lnTo>
                <a:lnTo>
                  <a:pt x="99040" y="59482"/>
                </a:lnTo>
                <a:lnTo>
                  <a:pt x="93838" y="62475"/>
                </a:lnTo>
                <a:lnTo>
                  <a:pt x="89377" y="65462"/>
                </a:lnTo>
                <a:lnTo>
                  <a:pt x="84417" y="69439"/>
                </a:lnTo>
                <a:lnTo>
                  <a:pt x="79123" y="74074"/>
                </a:lnTo>
                <a:lnTo>
                  <a:pt x="73608" y="79148"/>
                </a:lnTo>
                <a:lnTo>
                  <a:pt x="67944" y="83523"/>
                </a:lnTo>
                <a:lnTo>
                  <a:pt x="62182" y="87432"/>
                </a:lnTo>
                <a:lnTo>
                  <a:pt x="56354" y="91030"/>
                </a:lnTo>
                <a:lnTo>
                  <a:pt x="51475" y="94422"/>
                </a:lnTo>
                <a:lnTo>
                  <a:pt x="47229" y="97674"/>
                </a:lnTo>
                <a:lnTo>
                  <a:pt x="43406" y="100835"/>
                </a:lnTo>
                <a:lnTo>
                  <a:pt x="38870" y="103934"/>
                </a:lnTo>
                <a:lnTo>
                  <a:pt x="33860" y="106992"/>
                </a:lnTo>
                <a:lnTo>
                  <a:pt x="28533" y="110024"/>
                </a:lnTo>
                <a:lnTo>
                  <a:pt x="24982" y="113037"/>
                </a:lnTo>
                <a:lnTo>
                  <a:pt x="22614" y="116038"/>
                </a:lnTo>
                <a:lnTo>
                  <a:pt x="21036" y="119030"/>
                </a:lnTo>
                <a:lnTo>
                  <a:pt x="18991" y="122018"/>
                </a:lnTo>
                <a:lnTo>
                  <a:pt x="16634" y="125001"/>
                </a:lnTo>
                <a:lnTo>
                  <a:pt x="14069" y="127983"/>
                </a:lnTo>
                <a:lnTo>
                  <a:pt x="11366" y="130962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5" name="SMARTInkAnnotation466"/>
          <p:cNvSpPr/>
          <p:nvPr/>
        </p:nvSpPr>
        <p:spPr>
          <a:xfrm>
            <a:off x="2400957" y="3348633"/>
            <a:ext cx="132850" cy="178595"/>
          </a:xfrm>
          <a:custGeom>
            <a:avLst/>
            <a:gdLst/>
            <a:ahLst/>
            <a:cxnLst/>
            <a:rect l="0" t="0" r="0" b="0"/>
            <a:pathLst>
              <a:path w="132850" h="178595">
                <a:moveTo>
                  <a:pt x="7697" y="0"/>
                </a:moveTo>
                <a:lnTo>
                  <a:pt x="0" y="0"/>
                </a:lnTo>
                <a:lnTo>
                  <a:pt x="579" y="992"/>
                </a:lnTo>
                <a:lnTo>
                  <a:pt x="3871" y="4740"/>
                </a:lnTo>
                <a:lnTo>
                  <a:pt x="5146" y="8121"/>
                </a:lnTo>
                <a:lnTo>
                  <a:pt x="5996" y="12359"/>
                </a:lnTo>
                <a:lnTo>
                  <a:pt x="6563" y="17169"/>
                </a:lnTo>
                <a:lnTo>
                  <a:pt x="6941" y="21368"/>
                </a:lnTo>
                <a:lnTo>
                  <a:pt x="7193" y="25159"/>
                </a:lnTo>
                <a:lnTo>
                  <a:pt x="7361" y="28679"/>
                </a:lnTo>
                <a:lnTo>
                  <a:pt x="8466" y="33010"/>
                </a:lnTo>
                <a:lnTo>
                  <a:pt x="10196" y="37881"/>
                </a:lnTo>
                <a:lnTo>
                  <a:pt x="12343" y="43113"/>
                </a:lnTo>
                <a:lnTo>
                  <a:pt x="14767" y="47594"/>
                </a:lnTo>
                <a:lnTo>
                  <a:pt x="17377" y="51573"/>
                </a:lnTo>
                <a:lnTo>
                  <a:pt x="20110" y="55218"/>
                </a:lnTo>
                <a:lnTo>
                  <a:pt x="22925" y="59632"/>
                </a:lnTo>
                <a:lnTo>
                  <a:pt x="25795" y="64559"/>
                </a:lnTo>
                <a:lnTo>
                  <a:pt x="28702" y="69828"/>
                </a:lnTo>
                <a:lnTo>
                  <a:pt x="31633" y="74333"/>
                </a:lnTo>
                <a:lnTo>
                  <a:pt x="34580" y="78329"/>
                </a:lnTo>
                <a:lnTo>
                  <a:pt x="37538" y="81985"/>
                </a:lnTo>
                <a:lnTo>
                  <a:pt x="40504" y="86407"/>
                </a:lnTo>
                <a:lnTo>
                  <a:pt x="43474" y="91338"/>
                </a:lnTo>
                <a:lnTo>
                  <a:pt x="46447" y="96611"/>
                </a:lnTo>
                <a:lnTo>
                  <a:pt x="52400" y="107761"/>
                </a:lnTo>
                <a:lnTo>
                  <a:pt x="55378" y="113513"/>
                </a:lnTo>
                <a:lnTo>
                  <a:pt x="59349" y="118339"/>
                </a:lnTo>
                <a:lnTo>
                  <a:pt x="63984" y="122549"/>
                </a:lnTo>
                <a:lnTo>
                  <a:pt x="69060" y="126348"/>
                </a:lnTo>
                <a:lnTo>
                  <a:pt x="73438" y="129872"/>
                </a:lnTo>
                <a:lnTo>
                  <a:pt x="77349" y="133214"/>
                </a:lnTo>
                <a:lnTo>
                  <a:pt x="80950" y="136435"/>
                </a:lnTo>
                <a:lnTo>
                  <a:pt x="87600" y="142658"/>
                </a:lnTo>
                <a:lnTo>
                  <a:pt x="90763" y="145707"/>
                </a:lnTo>
                <a:lnTo>
                  <a:pt x="94860" y="148731"/>
                </a:lnTo>
                <a:lnTo>
                  <a:pt x="99576" y="151740"/>
                </a:lnTo>
                <a:lnTo>
                  <a:pt x="104708" y="154738"/>
                </a:lnTo>
                <a:lnTo>
                  <a:pt x="109122" y="157729"/>
                </a:lnTo>
                <a:lnTo>
                  <a:pt x="113058" y="160715"/>
                </a:lnTo>
                <a:lnTo>
                  <a:pt x="116675" y="163698"/>
                </a:lnTo>
                <a:lnTo>
                  <a:pt x="120080" y="166678"/>
                </a:lnTo>
                <a:lnTo>
                  <a:pt x="123343" y="169658"/>
                </a:lnTo>
                <a:lnTo>
                  <a:pt x="132849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6" name="SMARTInkAnnotation467"/>
          <p:cNvSpPr/>
          <p:nvPr/>
        </p:nvSpPr>
        <p:spPr>
          <a:xfrm>
            <a:off x="2667898" y="3348633"/>
            <a:ext cx="62577" cy="8931"/>
          </a:xfrm>
          <a:custGeom>
            <a:avLst/>
            <a:gdLst/>
            <a:ahLst/>
            <a:cxnLst/>
            <a:rect l="0" t="0" r="0" b="0"/>
            <a:pathLst>
              <a:path w="62577" h="8931">
                <a:moveTo>
                  <a:pt x="0" y="0"/>
                </a:moveTo>
                <a:lnTo>
                  <a:pt x="43496" y="0"/>
                </a:lnTo>
                <a:lnTo>
                  <a:pt x="47870" y="992"/>
                </a:lnTo>
                <a:lnTo>
                  <a:pt x="51779" y="2645"/>
                </a:lnTo>
                <a:lnTo>
                  <a:pt x="6257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7" name="SMARTInkAnnotation468"/>
          <p:cNvSpPr/>
          <p:nvPr/>
        </p:nvSpPr>
        <p:spPr>
          <a:xfrm>
            <a:off x="2667898" y="3411250"/>
            <a:ext cx="71516" cy="17751"/>
          </a:xfrm>
          <a:custGeom>
            <a:avLst/>
            <a:gdLst/>
            <a:ahLst/>
            <a:cxnLst/>
            <a:rect l="0" t="0" r="0" b="0"/>
            <a:pathLst>
              <a:path w="71516" h="17751">
                <a:moveTo>
                  <a:pt x="0" y="8820"/>
                </a:moveTo>
                <a:lnTo>
                  <a:pt x="4746" y="8820"/>
                </a:lnTo>
                <a:lnTo>
                  <a:pt x="6144" y="7828"/>
                </a:lnTo>
                <a:lnTo>
                  <a:pt x="7076" y="6174"/>
                </a:lnTo>
                <a:lnTo>
                  <a:pt x="7697" y="4080"/>
                </a:lnTo>
                <a:lnTo>
                  <a:pt x="9104" y="2683"/>
                </a:lnTo>
                <a:lnTo>
                  <a:pt x="11036" y="1752"/>
                </a:lnTo>
                <a:lnTo>
                  <a:pt x="13317" y="1132"/>
                </a:lnTo>
                <a:lnTo>
                  <a:pt x="15831" y="718"/>
                </a:lnTo>
                <a:lnTo>
                  <a:pt x="18500" y="442"/>
                </a:lnTo>
                <a:lnTo>
                  <a:pt x="21272" y="258"/>
                </a:lnTo>
                <a:lnTo>
                  <a:pt x="24114" y="136"/>
                </a:lnTo>
                <a:lnTo>
                  <a:pt x="29920" y="0"/>
                </a:lnTo>
                <a:lnTo>
                  <a:pt x="33853" y="956"/>
                </a:lnTo>
                <a:lnTo>
                  <a:pt x="38461" y="2585"/>
                </a:lnTo>
                <a:lnTo>
                  <a:pt x="43519" y="4663"/>
                </a:lnTo>
                <a:lnTo>
                  <a:pt x="47885" y="6049"/>
                </a:lnTo>
                <a:lnTo>
                  <a:pt x="51789" y="6973"/>
                </a:lnTo>
                <a:lnTo>
                  <a:pt x="55384" y="7589"/>
                </a:lnTo>
                <a:lnTo>
                  <a:pt x="58775" y="7999"/>
                </a:lnTo>
                <a:lnTo>
                  <a:pt x="62028" y="8273"/>
                </a:lnTo>
                <a:lnTo>
                  <a:pt x="65191" y="8455"/>
                </a:lnTo>
                <a:lnTo>
                  <a:pt x="67299" y="9569"/>
                </a:lnTo>
                <a:lnTo>
                  <a:pt x="68704" y="11304"/>
                </a:lnTo>
                <a:lnTo>
                  <a:pt x="71515" y="17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8" name="SMARTInkAnnotation469"/>
          <p:cNvSpPr/>
          <p:nvPr/>
        </p:nvSpPr>
        <p:spPr>
          <a:xfrm>
            <a:off x="2953960" y="3357563"/>
            <a:ext cx="62577" cy="8930"/>
          </a:xfrm>
          <a:custGeom>
            <a:avLst/>
            <a:gdLst/>
            <a:ahLst/>
            <a:cxnLst/>
            <a:rect l="0" t="0" r="0" b="0"/>
            <a:pathLst>
              <a:path w="62577" h="8930">
                <a:moveTo>
                  <a:pt x="0" y="0"/>
                </a:moveTo>
                <a:lnTo>
                  <a:pt x="4746" y="0"/>
                </a:lnTo>
                <a:lnTo>
                  <a:pt x="6144" y="992"/>
                </a:lnTo>
                <a:lnTo>
                  <a:pt x="7076" y="2645"/>
                </a:lnTo>
                <a:lnTo>
                  <a:pt x="7697" y="4740"/>
                </a:lnTo>
                <a:lnTo>
                  <a:pt x="9104" y="6136"/>
                </a:lnTo>
                <a:lnTo>
                  <a:pt x="11036" y="7067"/>
                </a:lnTo>
                <a:lnTo>
                  <a:pt x="13317" y="7688"/>
                </a:lnTo>
                <a:lnTo>
                  <a:pt x="15831" y="8102"/>
                </a:lnTo>
                <a:lnTo>
                  <a:pt x="18500" y="8378"/>
                </a:lnTo>
                <a:lnTo>
                  <a:pt x="21273" y="8561"/>
                </a:lnTo>
                <a:lnTo>
                  <a:pt x="24115" y="8684"/>
                </a:lnTo>
                <a:lnTo>
                  <a:pt x="29921" y="8820"/>
                </a:lnTo>
                <a:lnTo>
                  <a:pt x="62576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9" name="SMARTInkAnnotation470"/>
          <p:cNvSpPr/>
          <p:nvPr/>
        </p:nvSpPr>
        <p:spPr>
          <a:xfrm>
            <a:off x="3132749" y="3250439"/>
            <a:ext cx="150086" cy="223210"/>
          </a:xfrm>
          <a:custGeom>
            <a:avLst/>
            <a:gdLst/>
            <a:ahLst/>
            <a:cxnLst/>
            <a:rect l="0" t="0" r="0" b="0"/>
            <a:pathLst>
              <a:path w="150086" h="223210">
                <a:moveTo>
                  <a:pt x="8939" y="8897"/>
                </a:moveTo>
                <a:lnTo>
                  <a:pt x="8939" y="4156"/>
                </a:lnTo>
                <a:lnTo>
                  <a:pt x="9933" y="2760"/>
                </a:lnTo>
                <a:lnTo>
                  <a:pt x="11588" y="1829"/>
                </a:lnTo>
                <a:lnTo>
                  <a:pt x="16077" y="795"/>
                </a:lnTo>
                <a:lnTo>
                  <a:pt x="18663" y="519"/>
                </a:lnTo>
                <a:lnTo>
                  <a:pt x="21382" y="335"/>
                </a:lnTo>
                <a:lnTo>
                  <a:pt x="29699" y="131"/>
                </a:lnTo>
                <a:lnTo>
                  <a:pt x="46480" y="0"/>
                </a:lnTo>
                <a:lnTo>
                  <a:pt x="49859" y="981"/>
                </a:lnTo>
                <a:lnTo>
                  <a:pt x="53105" y="2628"/>
                </a:lnTo>
                <a:lnTo>
                  <a:pt x="56262" y="4717"/>
                </a:lnTo>
                <a:lnTo>
                  <a:pt x="60353" y="6110"/>
                </a:lnTo>
                <a:lnTo>
                  <a:pt x="65067" y="7039"/>
                </a:lnTo>
                <a:lnTo>
                  <a:pt x="70196" y="7658"/>
                </a:lnTo>
                <a:lnTo>
                  <a:pt x="74609" y="9063"/>
                </a:lnTo>
                <a:lnTo>
                  <a:pt x="78544" y="10992"/>
                </a:lnTo>
                <a:lnTo>
                  <a:pt x="82161" y="13270"/>
                </a:lnTo>
                <a:lnTo>
                  <a:pt x="85565" y="14789"/>
                </a:lnTo>
                <a:lnTo>
                  <a:pt x="88828" y="15802"/>
                </a:lnTo>
                <a:lnTo>
                  <a:pt x="91997" y="16477"/>
                </a:lnTo>
                <a:lnTo>
                  <a:pt x="95102" y="17918"/>
                </a:lnTo>
                <a:lnTo>
                  <a:pt x="98166" y="19873"/>
                </a:lnTo>
                <a:lnTo>
                  <a:pt x="101202" y="22167"/>
                </a:lnTo>
                <a:lnTo>
                  <a:pt x="103226" y="24689"/>
                </a:lnTo>
                <a:lnTo>
                  <a:pt x="104575" y="27363"/>
                </a:lnTo>
                <a:lnTo>
                  <a:pt x="105474" y="30137"/>
                </a:lnTo>
                <a:lnTo>
                  <a:pt x="109122" y="35866"/>
                </a:lnTo>
                <a:lnTo>
                  <a:pt x="111486" y="38782"/>
                </a:lnTo>
                <a:lnTo>
                  <a:pt x="113062" y="41719"/>
                </a:lnTo>
                <a:lnTo>
                  <a:pt x="114812" y="47628"/>
                </a:lnTo>
                <a:lnTo>
                  <a:pt x="115590" y="53561"/>
                </a:lnTo>
                <a:lnTo>
                  <a:pt x="115798" y="56532"/>
                </a:lnTo>
                <a:lnTo>
                  <a:pt x="114943" y="58513"/>
                </a:lnTo>
                <a:lnTo>
                  <a:pt x="113380" y="59834"/>
                </a:lnTo>
                <a:lnTo>
                  <a:pt x="111344" y="60714"/>
                </a:lnTo>
                <a:lnTo>
                  <a:pt x="108994" y="62294"/>
                </a:lnTo>
                <a:lnTo>
                  <a:pt x="106434" y="64338"/>
                </a:lnTo>
                <a:lnTo>
                  <a:pt x="103734" y="66694"/>
                </a:lnTo>
                <a:lnTo>
                  <a:pt x="100941" y="69256"/>
                </a:lnTo>
                <a:lnTo>
                  <a:pt x="95188" y="74749"/>
                </a:lnTo>
                <a:lnTo>
                  <a:pt x="91270" y="77603"/>
                </a:lnTo>
                <a:lnTo>
                  <a:pt x="86672" y="80498"/>
                </a:lnTo>
                <a:lnTo>
                  <a:pt x="81620" y="83420"/>
                </a:lnTo>
                <a:lnTo>
                  <a:pt x="77258" y="86360"/>
                </a:lnTo>
                <a:lnTo>
                  <a:pt x="73357" y="89313"/>
                </a:lnTo>
                <a:lnTo>
                  <a:pt x="69764" y="92273"/>
                </a:lnTo>
                <a:lnTo>
                  <a:pt x="66375" y="94246"/>
                </a:lnTo>
                <a:lnTo>
                  <a:pt x="63122" y="95562"/>
                </a:lnTo>
                <a:lnTo>
                  <a:pt x="59960" y="96440"/>
                </a:lnTo>
                <a:lnTo>
                  <a:pt x="56859" y="98016"/>
                </a:lnTo>
                <a:lnTo>
                  <a:pt x="53799" y="100060"/>
                </a:lnTo>
                <a:lnTo>
                  <a:pt x="44855" y="107001"/>
                </a:lnTo>
                <a:lnTo>
                  <a:pt x="44744" y="111827"/>
                </a:lnTo>
                <a:lnTo>
                  <a:pt x="45722" y="113236"/>
                </a:lnTo>
                <a:lnTo>
                  <a:pt x="47367" y="114175"/>
                </a:lnTo>
                <a:lnTo>
                  <a:pt x="49457" y="114801"/>
                </a:lnTo>
                <a:lnTo>
                  <a:pt x="51843" y="116211"/>
                </a:lnTo>
                <a:lnTo>
                  <a:pt x="54428" y="118143"/>
                </a:lnTo>
                <a:lnTo>
                  <a:pt x="57144" y="120423"/>
                </a:lnTo>
                <a:lnTo>
                  <a:pt x="60941" y="121943"/>
                </a:lnTo>
                <a:lnTo>
                  <a:pt x="65459" y="122956"/>
                </a:lnTo>
                <a:lnTo>
                  <a:pt x="70458" y="123632"/>
                </a:lnTo>
                <a:lnTo>
                  <a:pt x="74783" y="125074"/>
                </a:lnTo>
                <a:lnTo>
                  <a:pt x="78660" y="127028"/>
                </a:lnTo>
                <a:lnTo>
                  <a:pt x="82238" y="129323"/>
                </a:lnTo>
                <a:lnTo>
                  <a:pt x="86610" y="130853"/>
                </a:lnTo>
                <a:lnTo>
                  <a:pt x="91511" y="131873"/>
                </a:lnTo>
                <a:lnTo>
                  <a:pt x="96765" y="132553"/>
                </a:lnTo>
                <a:lnTo>
                  <a:pt x="101261" y="133998"/>
                </a:lnTo>
                <a:lnTo>
                  <a:pt x="105252" y="135954"/>
                </a:lnTo>
                <a:lnTo>
                  <a:pt x="108906" y="138250"/>
                </a:lnTo>
                <a:lnTo>
                  <a:pt x="113328" y="140773"/>
                </a:lnTo>
                <a:lnTo>
                  <a:pt x="123539" y="146222"/>
                </a:lnTo>
                <a:lnTo>
                  <a:pt x="128050" y="149064"/>
                </a:lnTo>
                <a:lnTo>
                  <a:pt x="132050" y="151951"/>
                </a:lnTo>
                <a:lnTo>
                  <a:pt x="135711" y="154868"/>
                </a:lnTo>
                <a:lnTo>
                  <a:pt x="139144" y="156812"/>
                </a:lnTo>
                <a:lnTo>
                  <a:pt x="142426" y="158109"/>
                </a:lnTo>
                <a:lnTo>
                  <a:pt x="145608" y="158973"/>
                </a:lnTo>
                <a:lnTo>
                  <a:pt x="147729" y="160542"/>
                </a:lnTo>
                <a:lnTo>
                  <a:pt x="149143" y="162579"/>
                </a:lnTo>
                <a:lnTo>
                  <a:pt x="150085" y="164930"/>
                </a:lnTo>
                <a:lnTo>
                  <a:pt x="149720" y="167489"/>
                </a:lnTo>
                <a:lnTo>
                  <a:pt x="148484" y="170188"/>
                </a:lnTo>
                <a:lnTo>
                  <a:pt x="144108" y="176907"/>
                </a:lnTo>
                <a:lnTo>
                  <a:pt x="140861" y="180472"/>
                </a:lnTo>
                <a:lnTo>
                  <a:pt x="138604" y="182811"/>
                </a:lnTo>
                <a:lnTo>
                  <a:pt x="137100" y="185363"/>
                </a:lnTo>
                <a:lnTo>
                  <a:pt x="135429" y="190845"/>
                </a:lnTo>
                <a:lnTo>
                  <a:pt x="133990" y="192703"/>
                </a:lnTo>
                <a:lnTo>
                  <a:pt x="132037" y="193942"/>
                </a:lnTo>
                <a:lnTo>
                  <a:pt x="129742" y="194768"/>
                </a:lnTo>
                <a:lnTo>
                  <a:pt x="126226" y="196311"/>
                </a:lnTo>
                <a:lnTo>
                  <a:pt x="117021" y="200671"/>
                </a:lnTo>
                <a:lnTo>
                  <a:pt x="112778" y="202231"/>
                </a:lnTo>
                <a:lnTo>
                  <a:pt x="108957" y="203271"/>
                </a:lnTo>
                <a:lnTo>
                  <a:pt x="105416" y="203964"/>
                </a:lnTo>
                <a:lnTo>
                  <a:pt x="101069" y="205418"/>
                </a:lnTo>
                <a:lnTo>
                  <a:pt x="96184" y="207380"/>
                </a:lnTo>
                <a:lnTo>
                  <a:pt x="90941" y="209680"/>
                </a:lnTo>
                <a:lnTo>
                  <a:pt x="86452" y="211213"/>
                </a:lnTo>
                <a:lnTo>
                  <a:pt x="82466" y="212235"/>
                </a:lnTo>
                <a:lnTo>
                  <a:pt x="78816" y="212917"/>
                </a:lnTo>
                <a:lnTo>
                  <a:pt x="74396" y="214363"/>
                </a:lnTo>
                <a:lnTo>
                  <a:pt x="69463" y="216320"/>
                </a:lnTo>
                <a:lnTo>
                  <a:pt x="64187" y="218616"/>
                </a:lnTo>
                <a:lnTo>
                  <a:pt x="58684" y="220147"/>
                </a:lnTo>
                <a:lnTo>
                  <a:pt x="53029" y="221168"/>
                </a:lnTo>
                <a:lnTo>
                  <a:pt x="47271" y="221848"/>
                </a:lnTo>
                <a:lnTo>
                  <a:pt x="42440" y="222302"/>
                </a:lnTo>
                <a:lnTo>
                  <a:pt x="38227" y="222604"/>
                </a:lnTo>
                <a:lnTo>
                  <a:pt x="34424" y="222806"/>
                </a:lnTo>
                <a:lnTo>
                  <a:pt x="24901" y="223030"/>
                </a:lnTo>
                <a:lnTo>
                  <a:pt x="0" y="2232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0" name="SMARTInkAnnotation471"/>
          <p:cNvSpPr/>
          <p:nvPr/>
        </p:nvSpPr>
        <p:spPr>
          <a:xfrm>
            <a:off x="2113652" y="3545086"/>
            <a:ext cx="339700" cy="8931"/>
          </a:xfrm>
          <a:custGeom>
            <a:avLst/>
            <a:gdLst/>
            <a:ahLst/>
            <a:cxnLst/>
            <a:rect l="0" t="0" r="0" b="0"/>
            <a:pathLst>
              <a:path w="339700" h="8931">
                <a:moveTo>
                  <a:pt x="0" y="8930"/>
                </a:moveTo>
                <a:lnTo>
                  <a:pt x="4746" y="8930"/>
                </a:lnTo>
                <a:lnTo>
                  <a:pt x="6144" y="7937"/>
                </a:lnTo>
                <a:lnTo>
                  <a:pt x="7076" y="6284"/>
                </a:lnTo>
                <a:lnTo>
                  <a:pt x="7697" y="4189"/>
                </a:lnTo>
                <a:lnTo>
                  <a:pt x="9104" y="2793"/>
                </a:lnTo>
                <a:lnTo>
                  <a:pt x="11036" y="1862"/>
                </a:lnTo>
                <a:lnTo>
                  <a:pt x="13317" y="1241"/>
                </a:lnTo>
                <a:lnTo>
                  <a:pt x="15831" y="827"/>
                </a:lnTo>
                <a:lnTo>
                  <a:pt x="18500" y="551"/>
                </a:lnTo>
                <a:lnTo>
                  <a:pt x="21273" y="368"/>
                </a:lnTo>
                <a:lnTo>
                  <a:pt x="29651" y="163"/>
                </a:lnTo>
                <a:lnTo>
                  <a:pt x="250309" y="0"/>
                </a:lnTo>
                <a:lnTo>
                  <a:pt x="260240" y="992"/>
                </a:lnTo>
                <a:lnTo>
                  <a:pt x="270834" y="2646"/>
                </a:lnTo>
                <a:lnTo>
                  <a:pt x="281870" y="4740"/>
                </a:lnTo>
                <a:lnTo>
                  <a:pt x="293200" y="6137"/>
                </a:lnTo>
                <a:lnTo>
                  <a:pt x="304727" y="7068"/>
                </a:lnTo>
                <a:lnTo>
                  <a:pt x="33969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1" name="SMARTInkAnnotation472"/>
          <p:cNvSpPr/>
          <p:nvPr/>
        </p:nvSpPr>
        <p:spPr>
          <a:xfrm>
            <a:off x="2257252" y="3580805"/>
            <a:ext cx="240797" cy="160735"/>
          </a:xfrm>
          <a:custGeom>
            <a:avLst/>
            <a:gdLst/>
            <a:ahLst/>
            <a:cxnLst/>
            <a:rect l="0" t="0" r="0" b="0"/>
            <a:pathLst>
              <a:path w="240797" h="160735">
                <a:moveTo>
                  <a:pt x="26249" y="0"/>
                </a:moveTo>
                <a:lnTo>
                  <a:pt x="38692" y="0"/>
                </a:lnTo>
                <a:lnTo>
                  <a:pt x="42491" y="992"/>
                </a:lnTo>
                <a:lnTo>
                  <a:pt x="47009" y="2645"/>
                </a:lnTo>
                <a:lnTo>
                  <a:pt x="52009" y="4740"/>
                </a:lnTo>
                <a:lnTo>
                  <a:pt x="57328" y="6137"/>
                </a:lnTo>
                <a:lnTo>
                  <a:pt x="62861" y="7067"/>
                </a:lnTo>
                <a:lnTo>
                  <a:pt x="68536" y="7688"/>
                </a:lnTo>
                <a:lnTo>
                  <a:pt x="73312" y="8102"/>
                </a:lnTo>
                <a:lnTo>
                  <a:pt x="77490" y="8378"/>
                </a:lnTo>
                <a:lnTo>
                  <a:pt x="81268" y="8562"/>
                </a:lnTo>
                <a:lnTo>
                  <a:pt x="90765" y="8766"/>
                </a:lnTo>
                <a:lnTo>
                  <a:pt x="96078" y="8820"/>
                </a:lnTo>
                <a:lnTo>
                  <a:pt x="100613" y="9849"/>
                </a:lnTo>
                <a:lnTo>
                  <a:pt x="104630" y="11527"/>
                </a:lnTo>
                <a:lnTo>
                  <a:pt x="108301" y="13637"/>
                </a:lnTo>
                <a:lnTo>
                  <a:pt x="112736" y="15045"/>
                </a:lnTo>
                <a:lnTo>
                  <a:pt x="117678" y="15983"/>
                </a:lnTo>
                <a:lnTo>
                  <a:pt x="122959" y="16608"/>
                </a:lnTo>
                <a:lnTo>
                  <a:pt x="128467" y="18017"/>
                </a:lnTo>
                <a:lnTo>
                  <a:pt x="134125" y="19949"/>
                </a:lnTo>
                <a:lnTo>
                  <a:pt x="139884" y="22229"/>
                </a:lnTo>
                <a:lnTo>
                  <a:pt x="145709" y="24741"/>
                </a:lnTo>
                <a:lnTo>
                  <a:pt x="157480" y="30178"/>
                </a:lnTo>
                <a:lnTo>
                  <a:pt x="162407" y="32025"/>
                </a:lnTo>
                <a:lnTo>
                  <a:pt x="166684" y="33256"/>
                </a:lnTo>
                <a:lnTo>
                  <a:pt x="170530" y="34077"/>
                </a:lnTo>
                <a:lnTo>
                  <a:pt x="177451" y="37635"/>
                </a:lnTo>
                <a:lnTo>
                  <a:pt x="183838" y="42523"/>
                </a:lnTo>
                <a:lnTo>
                  <a:pt x="186931" y="45216"/>
                </a:lnTo>
                <a:lnTo>
                  <a:pt x="189987" y="48003"/>
                </a:lnTo>
                <a:lnTo>
                  <a:pt x="196031" y="53746"/>
                </a:lnTo>
                <a:lnTo>
                  <a:pt x="199033" y="56666"/>
                </a:lnTo>
                <a:lnTo>
                  <a:pt x="201035" y="59606"/>
                </a:lnTo>
                <a:lnTo>
                  <a:pt x="202370" y="62557"/>
                </a:lnTo>
                <a:lnTo>
                  <a:pt x="203259" y="65517"/>
                </a:lnTo>
                <a:lnTo>
                  <a:pt x="202859" y="68483"/>
                </a:lnTo>
                <a:lnTo>
                  <a:pt x="201599" y="71452"/>
                </a:lnTo>
                <a:lnTo>
                  <a:pt x="199766" y="74423"/>
                </a:lnTo>
                <a:lnTo>
                  <a:pt x="198543" y="77397"/>
                </a:lnTo>
                <a:lnTo>
                  <a:pt x="197728" y="80371"/>
                </a:lnTo>
                <a:lnTo>
                  <a:pt x="197185" y="83346"/>
                </a:lnTo>
                <a:lnTo>
                  <a:pt x="195830" y="86322"/>
                </a:lnTo>
                <a:lnTo>
                  <a:pt x="193933" y="89297"/>
                </a:lnTo>
                <a:lnTo>
                  <a:pt x="191675" y="92274"/>
                </a:lnTo>
                <a:lnTo>
                  <a:pt x="188183" y="95250"/>
                </a:lnTo>
                <a:lnTo>
                  <a:pt x="183869" y="98226"/>
                </a:lnTo>
                <a:lnTo>
                  <a:pt x="179006" y="101203"/>
                </a:lnTo>
                <a:lnTo>
                  <a:pt x="174771" y="104179"/>
                </a:lnTo>
                <a:lnTo>
                  <a:pt x="170954" y="107156"/>
                </a:lnTo>
                <a:lnTo>
                  <a:pt x="167416" y="110132"/>
                </a:lnTo>
                <a:lnTo>
                  <a:pt x="163071" y="112116"/>
                </a:lnTo>
                <a:lnTo>
                  <a:pt x="158188" y="113439"/>
                </a:lnTo>
                <a:lnTo>
                  <a:pt x="152946" y="114321"/>
                </a:lnTo>
                <a:lnTo>
                  <a:pt x="147465" y="114909"/>
                </a:lnTo>
                <a:lnTo>
                  <a:pt x="141824" y="115302"/>
                </a:lnTo>
                <a:lnTo>
                  <a:pt x="136077" y="115563"/>
                </a:lnTo>
                <a:lnTo>
                  <a:pt x="130259" y="116729"/>
                </a:lnTo>
                <a:lnTo>
                  <a:pt x="124394" y="118499"/>
                </a:lnTo>
                <a:lnTo>
                  <a:pt x="118497" y="120671"/>
                </a:lnTo>
                <a:lnTo>
                  <a:pt x="112580" y="122119"/>
                </a:lnTo>
                <a:lnTo>
                  <a:pt x="106649" y="123084"/>
                </a:lnTo>
                <a:lnTo>
                  <a:pt x="100708" y="123728"/>
                </a:lnTo>
                <a:lnTo>
                  <a:pt x="94760" y="124157"/>
                </a:lnTo>
                <a:lnTo>
                  <a:pt x="88809" y="124443"/>
                </a:lnTo>
                <a:lnTo>
                  <a:pt x="76899" y="124761"/>
                </a:lnTo>
                <a:lnTo>
                  <a:pt x="47107" y="124981"/>
                </a:lnTo>
                <a:lnTo>
                  <a:pt x="41148" y="124001"/>
                </a:lnTo>
                <a:lnTo>
                  <a:pt x="35188" y="122354"/>
                </a:lnTo>
                <a:lnTo>
                  <a:pt x="29229" y="120264"/>
                </a:lnTo>
                <a:lnTo>
                  <a:pt x="24263" y="118872"/>
                </a:lnTo>
                <a:lnTo>
                  <a:pt x="19958" y="117942"/>
                </a:lnTo>
                <a:lnTo>
                  <a:pt x="12527" y="116911"/>
                </a:lnTo>
                <a:lnTo>
                  <a:pt x="5914" y="116452"/>
                </a:lnTo>
                <a:lnTo>
                  <a:pt x="0" y="116117"/>
                </a:lnTo>
                <a:lnTo>
                  <a:pt x="77040" y="116085"/>
                </a:lnTo>
                <a:lnTo>
                  <a:pt x="82955" y="117077"/>
                </a:lnTo>
                <a:lnTo>
                  <a:pt x="88885" y="118731"/>
                </a:lnTo>
                <a:lnTo>
                  <a:pt x="94825" y="120826"/>
                </a:lnTo>
                <a:lnTo>
                  <a:pt x="100771" y="123215"/>
                </a:lnTo>
                <a:lnTo>
                  <a:pt x="106722" y="125799"/>
                </a:lnTo>
                <a:lnTo>
                  <a:pt x="112676" y="128514"/>
                </a:lnTo>
                <a:lnTo>
                  <a:pt x="118632" y="130325"/>
                </a:lnTo>
                <a:lnTo>
                  <a:pt x="124589" y="131531"/>
                </a:lnTo>
                <a:lnTo>
                  <a:pt x="130546" y="132336"/>
                </a:lnTo>
                <a:lnTo>
                  <a:pt x="136505" y="133864"/>
                </a:lnTo>
                <a:lnTo>
                  <a:pt x="142464" y="135875"/>
                </a:lnTo>
                <a:lnTo>
                  <a:pt x="148423" y="138209"/>
                </a:lnTo>
                <a:lnTo>
                  <a:pt x="154382" y="139764"/>
                </a:lnTo>
                <a:lnTo>
                  <a:pt x="160342" y="140800"/>
                </a:lnTo>
                <a:lnTo>
                  <a:pt x="166301" y="141492"/>
                </a:lnTo>
                <a:lnTo>
                  <a:pt x="172260" y="142945"/>
                </a:lnTo>
                <a:lnTo>
                  <a:pt x="178220" y="144906"/>
                </a:lnTo>
                <a:lnTo>
                  <a:pt x="184180" y="147205"/>
                </a:lnTo>
                <a:lnTo>
                  <a:pt x="190139" y="149730"/>
                </a:lnTo>
                <a:lnTo>
                  <a:pt x="202059" y="155182"/>
                </a:lnTo>
                <a:lnTo>
                  <a:pt x="207025" y="157032"/>
                </a:lnTo>
                <a:lnTo>
                  <a:pt x="211329" y="158266"/>
                </a:lnTo>
                <a:lnTo>
                  <a:pt x="218760" y="159637"/>
                </a:lnTo>
                <a:lnTo>
                  <a:pt x="225374" y="160246"/>
                </a:lnTo>
                <a:lnTo>
                  <a:pt x="231624" y="160517"/>
                </a:lnTo>
                <a:lnTo>
                  <a:pt x="240796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2" name="SMARTInkAnnotation473"/>
          <p:cNvSpPr/>
          <p:nvPr/>
        </p:nvSpPr>
        <p:spPr>
          <a:xfrm>
            <a:off x="3025476" y="3518297"/>
            <a:ext cx="223487" cy="17860"/>
          </a:xfrm>
          <a:custGeom>
            <a:avLst/>
            <a:gdLst/>
            <a:ahLst/>
            <a:cxnLst/>
            <a:rect l="0" t="0" r="0" b="0"/>
            <a:pathLst>
              <a:path w="223487" h="17860">
                <a:moveTo>
                  <a:pt x="0" y="0"/>
                </a:moveTo>
                <a:lnTo>
                  <a:pt x="77525" y="0"/>
                </a:lnTo>
                <a:lnTo>
                  <a:pt x="83468" y="992"/>
                </a:lnTo>
                <a:lnTo>
                  <a:pt x="89416" y="2646"/>
                </a:lnTo>
                <a:lnTo>
                  <a:pt x="95368" y="4740"/>
                </a:lnTo>
                <a:lnTo>
                  <a:pt x="102316" y="6137"/>
                </a:lnTo>
                <a:lnTo>
                  <a:pt x="109928" y="7068"/>
                </a:lnTo>
                <a:lnTo>
                  <a:pt x="117983" y="7688"/>
                </a:lnTo>
                <a:lnTo>
                  <a:pt x="125339" y="8102"/>
                </a:lnTo>
                <a:lnTo>
                  <a:pt x="138810" y="8562"/>
                </a:lnTo>
                <a:lnTo>
                  <a:pt x="145183" y="9676"/>
                </a:lnTo>
                <a:lnTo>
                  <a:pt x="151419" y="11412"/>
                </a:lnTo>
                <a:lnTo>
                  <a:pt x="157562" y="13561"/>
                </a:lnTo>
                <a:lnTo>
                  <a:pt x="164638" y="14994"/>
                </a:lnTo>
                <a:lnTo>
                  <a:pt x="172334" y="15949"/>
                </a:lnTo>
                <a:lnTo>
                  <a:pt x="180445" y="16586"/>
                </a:lnTo>
                <a:lnTo>
                  <a:pt x="187839" y="17010"/>
                </a:lnTo>
                <a:lnTo>
                  <a:pt x="201352" y="17482"/>
                </a:lnTo>
                <a:lnTo>
                  <a:pt x="223486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3" name="SMARTInkAnnotation474"/>
          <p:cNvSpPr/>
          <p:nvPr/>
        </p:nvSpPr>
        <p:spPr>
          <a:xfrm>
            <a:off x="3097005" y="3598664"/>
            <a:ext cx="169791" cy="205384"/>
          </a:xfrm>
          <a:custGeom>
            <a:avLst/>
            <a:gdLst/>
            <a:ahLst/>
            <a:cxnLst/>
            <a:rect l="0" t="0" r="0" b="0"/>
            <a:pathLst>
              <a:path w="169791" h="205384">
                <a:moveTo>
                  <a:pt x="53623" y="0"/>
                </a:moveTo>
                <a:lnTo>
                  <a:pt x="58369" y="4740"/>
                </a:lnTo>
                <a:lnTo>
                  <a:pt x="60760" y="6137"/>
                </a:lnTo>
                <a:lnTo>
                  <a:pt x="66065" y="7688"/>
                </a:lnTo>
                <a:lnTo>
                  <a:pt x="68871" y="9094"/>
                </a:lnTo>
                <a:lnTo>
                  <a:pt x="71735" y="11024"/>
                </a:lnTo>
                <a:lnTo>
                  <a:pt x="74637" y="13302"/>
                </a:lnTo>
                <a:lnTo>
                  <a:pt x="78558" y="14822"/>
                </a:lnTo>
                <a:lnTo>
                  <a:pt x="83159" y="15834"/>
                </a:lnTo>
                <a:lnTo>
                  <a:pt x="88213" y="16509"/>
                </a:lnTo>
                <a:lnTo>
                  <a:pt x="93568" y="17951"/>
                </a:lnTo>
                <a:lnTo>
                  <a:pt x="99125" y="19905"/>
                </a:lnTo>
                <a:lnTo>
                  <a:pt x="104817" y="22200"/>
                </a:lnTo>
                <a:lnTo>
                  <a:pt x="109604" y="23730"/>
                </a:lnTo>
                <a:lnTo>
                  <a:pt x="113789" y="24750"/>
                </a:lnTo>
                <a:lnTo>
                  <a:pt x="117572" y="25430"/>
                </a:lnTo>
                <a:lnTo>
                  <a:pt x="121088" y="26875"/>
                </a:lnTo>
                <a:lnTo>
                  <a:pt x="124424" y="28830"/>
                </a:lnTo>
                <a:lnTo>
                  <a:pt x="127642" y="31127"/>
                </a:lnTo>
                <a:lnTo>
                  <a:pt x="130781" y="33650"/>
                </a:lnTo>
                <a:lnTo>
                  <a:pt x="133866" y="36324"/>
                </a:lnTo>
                <a:lnTo>
                  <a:pt x="136917" y="39098"/>
                </a:lnTo>
                <a:lnTo>
                  <a:pt x="142955" y="44828"/>
                </a:lnTo>
                <a:lnTo>
                  <a:pt x="163873" y="65495"/>
                </a:lnTo>
                <a:lnTo>
                  <a:pt x="165860" y="68468"/>
                </a:lnTo>
                <a:lnTo>
                  <a:pt x="168069" y="74417"/>
                </a:lnTo>
                <a:lnTo>
                  <a:pt x="169051" y="80368"/>
                </a:lnTo>
                <a:lnTo>
                  <a:pt x="169487" y="86321"/>
                </a:lnTo>
                <a:lnTo>
                  <a:pt x="169680" y="92274"/>
                </a:lnTo>
                <a:lnTo>
                  <a:pt x="169790" y="101203"/>
                </a:lnTo>
                <a:lnTo>
                  <a:pt x="168812" y="104180"/>
                </a:lnTo>
                <a:lnTo>
                  <a:pt x="165077" y="110133"/>
                </a:lnTo>
                <a:lnTo>
                  <a:pt x="160105" y="116086"/>
                </a:lnTo>
                <a:lnTo>
                  <a:pt x="157389" y="119063"/>
                </a:lnTo>
                <a:lnTo>
                  <a:pt x="151722" y="125016"/>
                </a:lnTo>
                <a:lnTo>
                  <a:pt x="148821" y="127992"/>
                </a:lnTo>
                <a:lnTo>
                  <a:pt x="144900" y="129976"/>
                </a:lnTo>
                <a:lnTo>
                  <a:pt x="140299" y="131299"/>
                </a:lnTo>
                <a:lnTo>
                  <a:pt x="135246" y="132181"/>
                </a:lnTo>
                <a:lnTo>
                  <a:pt x="129890" y="133761"/>
                </a:lnTo>
                <a:lnTo>
                  <a:pt x="124333" y="135807"/>
                </a:lnTo>
                <a:lnTo>
                  <a:pt x="118642" y="138163"/>
                </a:lnTo>
                <a:lnTo>
                  <a:pt x="112861" y="139734"/>
                </a:lnTo>
                <a:lnTo>
                  <a:pt x="107021" y="140781"/>
                </a:lnTo>
                <a:lnTo>
                  <a:pt x="101141" y="141479"/>
                </a:lnTo>
                <a:lnTo>
                  <a:pt x="95234" y="141944"/>
                </a:lnTo>
                <a:lnTo>
                  <a:pt x="89310" y="142255"/>
                </a:lnTo>
                <a:lnTo>
                  <a:pt x="77430" y="142599"/>
                </a:lnTo>
                <a:lnTo>
                  <a:pt x="34529" y="142864"/>
                </a:lnTo>
                <a:lnTo>
                  <a:pt x="30961" y="141876"/>
                </a:lnTo>
                <a:lnTo>
                  <a:pt x="27589" y="140224"/>
                </a:lnTo>
                <a:lnTo>
                  <a:pt x="24348" y="138132"/>
                </a:lnTo>
                <a:lnTo>
                  <a:pt x="21193" y="136736"/>
                </a:lnTo>
                <a:lnTo>
                  <a:pt x="18098" y="135806"/>
                </a:lnTo>
                <a:lnTo>
                  <a:pt x="15041" y="135185"/>
                </a:lnTo>
                <a:lnTo>
                  <a:pt x="12009" y="134772"/>
                </a:lnTo>
                <a:lnTo>
                  <a:pt x="8995" y="134497"/>
                </a:lnTo>
                <a:lnTo>
                  <a:pt x="17" y="133947"/>
                </a:lnTo>
                <a:lnTo>
                  <a:pt x="0" y="133946"/>
                </a:lnTo>
                <a:lnTo>
                  <a:pt x="12430" y="133945"/>
                </a:lnTo>
                <a:lnTo>
                  <a:pt x="15235" y="134938"/>
                </a:lnTo>
                <a:lnTo>
                  <a:pt x="18098" y="136591"/>
                </a:lnTo>
                <a:lnTo>
                  <a:pt x="21000" y="138686"/>
                </a:lnTo>
                <a:lnTo>
                  <a:pt x="24922" y="140082"/>
                </a:lnTo>
                <a:lnTo>
                  <a:pt x="29522" y="141013"/>
                </a:lnTo>
                <a:lnTo>
                  <a:pt x="34576" y="141634"/>
                </a:lnTo>
                <a:lnTo>
                  <a:pt x="39932" y="143040"/>
                </a:lnTo>
                <a:lnTo>
                  <a:pt x="45489" y="144969"/>
                </a:lnTo>
                <a:lnTo>
                  <a:pt x="51180" y="147248"/>
                </a:lnTo>
                <a:lnTo>
                  <a:pt x="55967" y="148767"/>
                </a:lnTo>
                <a:lnTo>
                  <a:pt x="60152" y="149779"/>
                </a:lnTo>
                <a:lnTo>
                  <a:pt x="63936" y="150454"/>
                </a:lnTo>
                <a:lnTo>
                  <a:pt x="68444" y="151897"/>
                </a:lnTo>
                <a:lnTo>
                  <a:pt x="73437" y="153850"/>
                </a:lnTo>
                <a:lnTo>
                  <a:pt x="78752" y="156145"/>
                </a:lnTo>
                <a:lnTo>
                  <a:pt x="83288" y="158667"/>
                </a:lnTo>
                <a:lnTo>
                  <a:pt x="87305" y="161341"/>
                </a:lnTo>
                <a:lnTo>
                  <a:pt x="90977" y="164115"/>
                </a:lnTo>
                <a:lnTo>
                  <a:pt x="94418" y="165965"/>
                </a:lnTo>
                <a:lnTo>
                  <a:pt x="97705" y="167198"/>
                </a:lnTo>
                <a:lnTo>
                  <a:pt x="100890" y="168020"/>
                </a:lnTo>
                <a:lnTo>
                  <a:pt x="104006" y="169561"/>
                </a:lnTo>
                <a:lnTo>
                  <a:pt x="107078" y="171580"/>
                </a:lnTo>
                <a:lnTo>
                  <a:pt x="110118" y="173918"/>
                </a:lnTo>
                <a:lnTo>
                  <a:pt x="113139" y="176468"/>
                </a:lnTo>
                <a:lnTo>
                  <a:pt x="116145" y="179161"/>
                </a:lnTo>
                <a:lnTo>
                  <a:pt x="119143" y="181949"/>
                </a:lnTo>
                <a:lnTo>
                  <a:pt x="122135" y="183807"/>
                </a:lnTo>
                <a:lnTo>
                  <a:pt x="125122" y="185046"/>
                </a:lnTo>
                <a:lnTo>
                  <a:pt x="128108" y="185872"/>
                </a:lnTo>
                <a:lnTo>
                  <a:pt x="131091" y="187415"/>
                </a:lnTo>
                <a:lnTo>
                  <a:pt x="134073" y="189435"/>
                </a:lnTo>
                <a:lnTo>
                  <a:pt x="137055" y="191774"/>
                </a:lnTo>
                <a:lnTo>
                  <a:pt x="139042" y="194326"/>
                </a:lnTo>
                <a:lnTo>
                  <a:pt x="140367" y="197019"/>
                </a:lnTo>
                <a:lnTo>
                  <a:pt x="143017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4" name="Freeform 2103"/>
          <p:cNvSpPr/>
          <p:nvPr/>
        </p:nvSpPr>
        <p:spPr>
          <a:xfrm>
            <a:off x="3248962" y="3804047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5" name="SMARTInkAnnotation476"/>
          <p:cNvSpPr/>
          <p:nvPr/>
        </p:nvSpPr>
        <p:spPr>
          <a:xfrm>
            <a:off x="2372896" y="3937992"/>
            <a:ext cx="134093" cy="98228"/>
          </a:xfrm>
          <a:custGeom>
            <a:avLst/>
            <a:gdLst/>
            <a:ahLst/>
            <a:cxnLst/>
            <a:rect l="0" t="0" r="0" b="0"/>
            <a:pathLst>
              <a:path w="134093" h="98228">
                <a:moveTo>
                  <a:pt x="134092" y="0"/>
                </a:moveTo>
                <a:lnTo>
                  <a:pt x="129346" y="0"/>
                </a:lnTo>
                <a:lnTo>
                  <a:pt x="127948" y="992"/>
                </a:lnTo>
                <a:lnTo>
                  <a:pt x="127016" y="2646"/>
                </a:lnTo>
                <a:lnTo>
                  <a:pt x="126395" y="4741"/>
                </a:lnTo>
                <a:lnTo>
                  <a:pt x="124987" y="6137"/>
                </a:lnTo>
                <a:lnTo>
                  <a:pt x="123056" y="7068"/>
                </a:lnTo>
                <a:lnTo>
                  <a:pt x="120775" y="7688"/>
                </a:lnTo>
                <a:lnTo>
                  <a:pt x="119254" y="9095"/>
                </a:lnTo>
                <a:lnTo>
                  <a:pt x="118240" y="11024"/>
                </a:lnTo>
                <a:lnTo>
                  <a:pt x="117565" y="13302"/>
                </a:lnTo>
                <a:lnTo>
                  <a:pt x="116121" y="15814"/>
                </a:lnTo>
                <a:lnTo>
                  <a:pt x="114165" y="18480"/>
                </a:lnTo>
                <a:lnTo>
                  <a:pt x="111868" y="21249"/>
                </a:lnTo>
                <a:lnTo>
                  <a:pt x="109343" y="23096"/>
                </a:lnTo>
                <a:lnTo>
                  <a:pt x="106666" y="24327"/>
                </a:lnTo>
                <a:lnTo>
                  <a:pt x="103889" y="25148"/>
                </a:lnTo>
                <a:lnTo>
                  <a:pt x="101044" y="26687"/>
                </a:lnTo>
                <a:lnTo>
                  <a:pt x="98154" y="28706"/>
                </a:lnTo>
                <a:lnTo>
                  <a:pt x="95234" y="31044"/>
                </a:lnTo>
                <a:lnTo>
                  <a:pt x="92294" y="33594"/>
                </a:lnTo>
                <a:lnTo>
                  <a:pt x="89341" y="36287"/>
                </a:lnTo>
                <a:lnTo>
                  <a:pt x="86379" y="39074"/>
                </a:lnTo>
                <a:lnTo>
                  <a:pt x="82418" y="41924"/>
                </a:lnTo>
                <a:lnTo>
                  <a:pt x="77790" y="44817"/>
                </a:lnTo>
                <a:lnTo>
                  <a:pt x="72719" y="47737"/>
                </a:lnTo>
                <a:lnTo>
                  <a:pt x="68345" y="49684"/>
                </a:lnTo>
                <a:lnTo>
                  <a:pt x="64435" y="50982"/>
                </a:lnTo>
                <a:lnTo>
                  <a:pt x="60836" y="51848"/>
                </a:lnTo>
                <a:lnTo>
                  <a:pt x="56450" y="53417"/>
                </a:lnTo>
                <a:lnTo>
                  <a:pt x="51539" y="55455"/>
                </a:lnTo>
                <a:lnTo>
                  <a:pt x="46278" y="57806"/>
                </a:lnTo>
                <a:lnTo>
                  <a:pt x="41779" y="60365"/>
                </a:lnTo>
                <a:lnTo>
                  <a:pt x="37785" y="63064"/>
                </a:lnTo>
                <a:lnTo>
                  <a:pt x="34130" y="65855"/>
                </a:lnTo>
                <a:lnTo>
                  <a:pt x="30699" y="67716"/>
                </a:lnTo>
                <a:lnTo>
                  <a:pt x="27419" y="68956"/>
                </a:lnTo>
                <a:lnTo>
                  <a:pt x="24239" y="69784"/>
                </a:lnTo>
                <a:lnTo>
                  <a:pt x="21126" y="71327"/>
                </a:lnTo>
                <a:lnTo>
                  <a:pt x="18057" y="73349"/>
                </a:lnTo>
                <a:lnTo>
                  <a:pt x="15018" y="75688"/>
                </a:lnTo>
                <a:lnTo>
                  <a:pt x="11999" y="78240"/>
                </a:lnTo>
                <a:lnTo>
                  <a:pt x="8992" y="80934"/>
                </a:lnTo>
                <a:lnTo>
                  <a:pt x="1776" y="87645"/>
                </a:lnTo>
                <a:lnTo>
                  <a:pt x="1184" y="89188"/>
                </a:lnTo>
                <a:lnTo>
                  <a:pt x="789" y="91209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6" name="SMARTInkAnnotation477"/>
          <p:cNvSpPr/>
          <p:nvPr/>
        </p:nvSpPr>
        <p:spPr>
          <a:xfrm>
            <a:off x="2374139" y="3902273"/>
            <a:ext cx="150728" cy="151806"/>
          </a:xfrm>
          <a:custGeom>
            <a:avLst/>
            <a:gdLst/>
            <a:ahLst/>
            <a:cxnLst/>
            <a:rect l="0" t="0" r="0" b="0"/>
            <a:pathLst>
              <a:path w="150728" h="151806">
                <a:moveTo>
                  <a:pt x="7696" y="0"/>
                </a:moveTo>
                <a:lnTo>
                  <a:pt x="2951" y="0"/>
                </a:lnTo>
                <a:lnTo>
                  <a:pt x="1553" y="993"/>
                </a:lnTo>
                <a:lnTo>
                  <a:pt x="621" y="2646"/>
                </a:lnTo>
                <a:lnTo>
                  <a:pt x="0" y="4741"/>
                </a:lnTo>
                <a:lnTo>
                  <a:pt x="578" y="6138"/>
                </a:lnTo>
                <a:lnTo>
                  <a:pt x="1958" y="7068"/>
                </a:lnTo>
                <a:lnTo>
                  <a:pt x="3871" y="7689"/>
                </a:lnTo>
                <a:lnTo>
                  <a:pt x="5146" y="9094"/>
                </a:lnTo>
                <a:lnTo>
                  <a:pt x="5996" y="11024"/>
                </a:lnTo>
                <a:lnTo>
                  <a:pt x="6563" y="13303"/>
                </a:lnTo>
                <a:lnTo>
                  <a:pt x="7934" y="15814"/>
                </a:lnTo>
                <a:lnTo>
                  <a:pt x="9841" y="18480"/>
                </a:lnTo>
                <a:lnTo>
                  <a:pt x="12106" y="21250"/>
                </a:lnTo>
                <a:lnTo>
                  <a:pt x="14610" y="24089"/>
                </a:lnTo>
                <a:lnTo>
                  <a:pt x="17272" y="26973"/>
                </a:lnTo>
                <a:lnTo>
                  <a:pt x="22878" y="32824"/>
                </a:lnTo>
                <a:lnTo>
                  <a:pt x="28681" y="38732"/>
                </a:lnTo>
                <a:lnTo>
                  <a:pt x="30625" y="41697"/>
                </a:lnTo>
                <a:lnTo>
                  <a:pt x="31922" y="44665"/>
                </a:lnTo>
                <a:lnTo>
                  <a:pt x="32786" y="47636"/>
                </a:lnTo>
                <a:lnTo>
                  <a:pt x="34356" y="51601"/>
                </a:lnTo>
                <a:lnTo>
                  <a:pt x="36395" y="56229"/>
                </a:lnTo>
                <a:lnTo>
                  <a:pt x="38748" y="61299"/>
                </a:lnTo>
                <a:lnTo>
                  <a:pt x="41310" y="65671"/>
                </a:lnTo>
                <a:lnTo>
                  <a:pt x="44012" y="69578"/>
                </a:lnTo>
                <a:lnTo>
                  <a:pt x="46805" y="73174"/>
                </a:lnTo>
                <a:lnTo>
                  <a:pt x="50654" y="76564"/>
                </a:lnTo>
                <a:lnTo>
                  <a:pt x="55208" y="79816"/>
                </a:lnTo>
                <a:lnTo>
                  <a:pt x="60229" y="82976"/>
                </a:lnTo>
                <a:lnTo>
                  <a:pt x="65563" y="87068"/>
                </a:lnTo>
                <a:lnTo>
                  <a:pt x="71106" y="91779"/>
                </a:lnTo>
                <a:lnTo>
                  <a:pt x="81569" y="101314"/>
                </a:lnTo>
                <a:lnTo>
                  <a:pt x="89530" y="108859"/>
                </a:lnTo>
                <a:lnTo>
                  <a:pt x="99596" y="118685"/>
                </a:lnTo>
                <a:lnTo>
                  <a:pt x="103728" y="121788"/>
                </a:lnTo>
                <a:lnTo>
                  <a:pt x="108468" y="124848"/>
                </a:lnTo>
                <a:lnTo>
                  <a:pt x="113615" y="127881"/>
                </a:lnTo>
                <a:lnTo>
                  <a:pt x="118040" y="130895"/>
                </a:lnTo>
                <a:lnTo>
                  <a:pt x="121983" y="133896"/>
                </a:lnTo>
                <a:lnTo>
                  <a:pt x="125605" y="136889"/>
                </a:lnTo>
                <a:lnTo>
                  <a:pt x="129012" y="139876"/>
                </a:lnTo>
                <a:lnTo>
                  <a:pt x="132278" y="142861"/>
                </a:lnTo>
                <a:lnTo>
                  <a:pt x="135448" y="145842"/>
                </a:lnTo>
                <a:lnTo>
                  <a:pt x="138554" y="147829"/>
                </a:lnTo>
                <a:lnTo>
                  <a:pt x="141619" y="149155"/>
                </a:lnTo>
                <a:lnTo>
                  <a:pt x="150727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7" name="SMARTInkAnnotation478"/>
          <p:cNvSpPr/>
          <p:nvPr/>
        </p:nvSpPr>
        <p:spPr>
          <a:xfrm>
            <a:off x="2658958" y="3911203"/>
            <a:ext cx="107275" cy="8931"/>
          </a:xfrm>
          <a:custGeom>
            <a:avLst/>
            <a:gdLst/>
            <a:ahLst/>
            <a:cxnLst/>
            <a:rect l="0" t="0" r="0" b="0"/>
            <a:pathLst>
              <a:path w="107275" h="8931">
                <a:moveTo>
                  <a:pt x="0" y="8930"/>
                </a:moveTo>
                <a:lnTo>
                  <a:pt x="8572" y="368"/>
                </a:lnTo>
                <a:lnTo>
                  <a:pt x="11425" y="164"/>
                </a:lnTo>
                <a:lnTo>
                  <a:pt x="13576" y="109"/>
                </a:lnTo>
                <a:lnTo>
                  <a:pt x="10727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8" name="SMARTInkAnnotation479"/>
          <p:cNvSpPr/>
          <p:nvPr/>
        </p:nvSpPr>
        <p:spPr>
          <a:xfrm>
            <a:off x="2694716" y="3973711"/>
            <a:ext cx="80456" cy="1"/>
          </a:xfrm>
          <a:custGeom>
            <a:avLst/>
            <a:gdLst/>
            <a:ahLst/>
            <a:cxnLst/>
            <a:rect l="0" t="0" r="0" b="0"/>
            <a:pathLst>
              <a:path w="80456" h="1">
                <a:moveTo>
                  <a:pt x="0" y="0"/>
                </a:moveTo>
                <a:lnTo>
                  <a:pt x="8045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9" name="SMARTInkAnnotation480"/>
          <p:cNvSpPr/>
          <p:nvPr/>
        </p:nvSpPr>
        <p:spPr>
          <a:xfrm>
            <a:off x="2953960" y="3920165"/>
            <a:ext cx="53638" cy="8899"/>
          </a:xfrm>
          <a:custGeom>
            <a:avLst/>
            <a:gdLst/>
            <a:ahLst/>
            <a:cxnLst/>
            <a:rect l="0" t="0" r="0" b="0"/>
            <a:pathLst>
              <a:path w="53638" h="8899">
                <a:moveTo>
                  <a:pt x="0" y="8898"/>
                </a:moveTo>
                <a:lnTo>
                  <a:pt x="0" y="1209"/>
                </a:lnTo>
                <a:lnTo>
                  <a:pt x="993" y="795"/>
                </a:lnTo>
                <a:lnTo>
                  <a:pt x="2649" y="519"/>
                </a:lnTo>
                <a:lnTo>
                  <a:pt x="7697" y="77"/>
                </a:lnTo>
                <a:lnTo>
                  <a:pt x="11036" y="16"/>
                </a:lnTo>
                <a:lnTo>
                  <a:pt x="13317" y="0"/>
                </a:lnTo>
                <a:lnTo>
                  <a:pt x="15831" y="981"/>
                </a:lnTo>
                <a:lnTo>
                  <a:pt x="18500" y="2628"/>
                </a:lnTo>
                <a:lnTo>
                  <a:pt x="21272" y="4718"/>
                </a:lnTo>
                <a:lnTo>
                  <a:pt x="24115" y="6111"/>
                </a:lnTo>
                <a:lnTo>
                  <a:pt x="27003" y="7039"/>
                </a:lnTo>
                <a:lnTo>
                  <a:pt x="29921" y="7659"/>
                </a:lnTo>
                <a:lnTo>
                  <a:pt x="32859" y="8072"/>
                </a:lnTo>
                <a:lnTo>
                  <a:pt x="35812" y="8347"/>
                </a:lnTo>
                <a:lnTo>
                  <a:pt x="38774" y="8530"/>
                </a:lnTo>
                <a:lnTo>
                  <a:pt x="44713" y="8734"/>
                </a:lnTo>
                <a:lnTo>
                  <a:pt x="53637" y="88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0" name="SMARTInkAnnotation481"/>
          <p:cNvSpPr/>
          <p:nvPr/>
        </p:nvSpPr>
        <p:spPr>
          <a:xfrm>
            <a:off x="3114870" y="3821939"/>
            <a:ext cx="132692" cy="116054"/>
          </a:xfrm>
          <a:custGeom>
            <a:avLst/>
            <a:gdLst/>
            <a:ahLst/>
            <a:cxnLst/>
            <a:rect l="0" t="0" r="0" b="0"/>
            <a:pathLst>
              <a:path w="132692" h="116054">
                <a:moveTo>
                  <a:pt x="0" y="8897"/>
                </a:moveTo>
                <a:lnTo>
                  <a:pt x="0" y="4156"/>
                </a:lnTo>
                <a:lnTo>
                  <a:pt x="993" y="2760"/>
                </a:lnTo>
                <a:lnTo>
                  <a:pt x="2649" y="1829"/>
                </a:lnTo>
                <a:lnTo>
                  <a:pt x="7697" y="335"/>
                </a:lnTo>
                <a:lnTo>
                  <a:pt x="11036" y="131"/>
                </a:lnTo>
                <a:lnTo>
                  <a:pt x="15831" y="40"/>
                </a:lnTo>
                <a:lnTo>
                  <a:pt x="21272" y="0"/>
                </a:lnTo>
                <a:lnTo>
                  <a:pt x="25108" y="981"/>
                </a:lnTo>
                <a:lnTo>
                  <a:pt x="29651" y="2628"/>
                </a:lnTo>
                <a:lnTo>
                  <a:pt x="34666" y="4717"/>
                </a:lnTo>
                <a:lnTo>
                  <a:pt x="39996" y="6111"/>
                </a:lnTo>
                <a:lnTo>
                  <a:pt x="45536" y="7039"/>
                </a:lnTo>
                <a:lnTo>
                  <a:pt x="51216" y="7659"/>
                </a:lnTo>
                <a:lnTo>
                  <a:pt x="56989" y="8071"/>
                </a:lnTo>
                <a:lnTo>
                  <a:pt x="62825" y="8347"/>
                </a:lnTo>
                <a:lnTo>
                  <a:pt x="68702" y="8530"/>
                </a:lnTo>
                <a:lnTo>
                  <a:pt x="74606" y="9645"/>
                </a:lnTo>
                <a:lnTo>
                  <a:pt x="80529" y="11379"/>
                </a:lnTo>
                <a:lnTo>
                  <a:pt x="94817" y="16553"/>
                </a:lnTo>
                <a:lnTo>
                  <a:pt x="97976" y="16978"/>
                </a:lnTo>
                <a:lnTo>
                  <a:pt x="102068" y="17261"/>
                </a:lnTo>
                <a:lnTo>
                  <a:pt x="106783" y="17450"/>
                </a:lnTo>
                <a:lnTo>
                  <a:pt x="109927" y="18568"/>
                </a:lnTo>
                <a:lnTo>
                  <a:pt x="112022" y="20304"/>
                </a:lnTo>
                <a:lnTo>
                  <a:pt x="113419" y="22455"/>
                </a:lnTo>
                <a:lnTo>
                  <a:pt x="115343" y="23889"/>
                </a:lnTo>
                <a:lnTo>
                  <a:pt x="117620" y="24845"/>
                </a:lnTo>
                <a:lnTo>
                  <a:pt x="124712" y="26644"/>
                </a:lnTo>
                <a:lnTo>
                  <a:pt x="124956" y="29352"/>
                </a:lnTo>
                <a:lnTo>
                  <a:pt x="125022" y="31463"/>
                </a:lnTo>
                <a:lnTo>
                  <a:pt x="124072" y="32871"/>
                </a:lnTo>
                <a:lnTo>
                  <a:pt x="122446" y="33810"/>
                </a:lnTo>
                <a:lnTo>
                  <a:pt x="120368" y="34435"/>
                </a:lnTo>
                <a:lnTo>
                  <a:pt x="117990" y="34852"/>
                </a:lnTo>
                <a:lnTo>
                  <a:pt x="115411" y="35130"/>
                </a:lnTo>
                <a:lnTo>
                  <a:pt x="112699" y="35315"/>
                </a:lnTo>
                <a:lnTo>
                  <a:pt x="109897" y="36431"/>
                </a:lnTo>
                <a:lnTo>
                  <a:pt x="107036" y="38167"/>
                </a:lnTo>
                <a:lnTo>
                  <a:pt x="104135" y="40317"/>
                </a:lnTo>
                <a:lnTo>
                  <a:pt x="101208" y="41750"/>
                </a:lnTo>
                <a:lnTo>
                  <a:pt x="98264" y="42705"/>
                </a:lnTo>
                <a:lnTo>
                  <a:pt x="95308" y="43342"/>
                </a:lnTo>
                <a:lnTo>
                  <a:pt x="91350" y="44759"/>
                </a:lnTo>
                <a:lnTo>
                  <a:pt x="86725" y="46695"/>
                </a:lnTo>
                <a:lnTo>
                  <a:pt x="81655" y="48979"/>
                </a:lnTo>
                <a:lnTo>
                  <a:pt x="77282" y="50501"/>
                </a:lnTo>
                <a:lnTo>
                  <a:pt x="73373" y="51516"/>
                </a:lnTo>
                <a:lnTo>
                  <a:pt x="69774" y="52192"/>
                </a:lnTo>
                <a:lnTo>
                  <a:pt x="66382" y="52643"/>
                </a:lnTo>
                <a:lnTo>
                  <a:pt x="63127" y="52944"/>
                </a:lnTo>
                <a:lnTo>
                  <a:pt x="55511" y="53427"/>
                </a:lnTo>
                <a:lnTo>
                  <a:pt x="54886" y="54458"/>
                </a:lnTo>
                <a:lnTo>
                  <a:pt x="54470" y="56139"/>
                </a:lnTo>
                <a:lnTo>
                  <a:pt x="54192" y="58251"/>
                </a:lnTo>
                <a:lnTo>
                  <a:pt x="53014" y="59659"/>
                </a:lnTo>
                <a:lnTo>
                  <a:pt x="51235" y="60597"/>
                </a:lnTo>
                <a:lnTo>
                  <a:pt x="45080" y="62365"/>
                </a:lnTo>
                <a:lnTo>
                  <a:pt x="47516" y="62426"/>
                </a:lnTo>
                <a:lnTo>
                  <a:pt x="52428" y="62465"/>
                </a:lnTo>
                <a:lnTo>
                  <a:pt x="55748" y="65117"/>
                </a:lnTo>
                <a:lnTo>
                  <a:pt x="58024" y="67213"/>
                </a:lnTo>
                <a:lnTo>
                  <a:pt x="60535" y="68610"/>
                </a:lnTo>
                <a:lnTo>
                  <a:pt x="63202" y="69541"/>
                </a:lnTo>
                <a:lnTo>
                  <a:pt x="65973" y="70163"/>
                </a:lnTo>
                <a:lnTo>
                  <a:pt x="68814" y="70577"/>
                </a:lnTo>
                <a:lnTo>
                  <a:pt x="71701" y="70852"/>
                </a:lnTo>
                <a:lnTo>
                  <a:pt x="74619" y="71037"/>
                </a:lnTo>
                <a:lnTo>
                  <a:pt x="78551" y="72152"/>
                </a:lnTo>
                <a:lnTo>
                  <a:pt x="83159" y="73887"/>
                </a:lnTo>
                <a:lnTo>
                  <a:pt x="88217" y="76036"/>
                </a:lnTo>
                <a:lnTo>
                  <a:pt x="92583" y="77469"/>
                </a:lnTo>
                <a:lnTo>
                  <a:pt x="96487" y="78424"/>
                </a:lnTo>
                <a:lnTo>
                  <a:pt x="100082" y="79060"/>
                </a:lnTo>
                <a:lnTo>
                  <a:pt x="103473" y="80477"/>
                </a:lnTo>
                <a:lnTo>
                  <a:pt x="106726" y="82414"/>
                </a:lnTo>
                <a:lnTo>
                  <a:pt x="109889" y="84698"/>
                </a:lnTo>
                <a:lnTo>
                  <a:pt x="112990" y="86220"/>
                </a:lnTo>
                <a:lnTo>
                  <a:pt x="116051" y="87234"/>
                </a:lnTo>
                <a:lnTo>
                  <a:pt x="123354" y="88863"/>
                </a:lnTo>
                <a:lnTo>
                  <a:pt x="127002" y="91732"/>
                </a:lnTo>
                <a:lnTo>
                  <a:pt x="132691" y="96917"/>
                </a:lnTo>
                <a:lnTo>
                  <a:pt x="132165" y="98335"/>
                </a:lnTo>
                <a:lnTo>
                  <a:pt x="130821" y="100272"/>
                </a:lnTo>
                <a:lnTo>
                  <a:pt x="126272" y="105770"/>
                </a:lnTo>
                <a:lnTo>
                  <a:pt x="123001" y="109168"/>
                </a:lnTo>
                <a:lnTo>
                  <a:pt x="120738" y="111463"/>
                </a:lnTo>
                <a:lnTo>
                  <a:pt x="118237" y="112993"/>
                </a:lnTo>
                <a:lnTo>
                  <a:pt x="115576" y="114013"/>
                </a:lnTo>
                <a:lnTo>
                  <a:pt x="112808" y="114693"/>
                </a:lnTo>
                <a:lnTo>
                  <a:pt x="109970" y="115147"/>
                </a:lnTo>
                <a:lnTo>
                  <a:pt x="107085" y="115449"/>
                </a:lnTo>
                <a:lnTo>
                  <a:pt x="104168" y="115650"/>
                </a:lnTo>
                <a:lnTo>
                  <a:pt x="100237" y="115784"/>
                </a:lnTo>
                <a:lnTo>
                  <a:pt x="82303" y="116000"/>
                </a:lnTo>
                <a:lnTo>
                  <a:pt x="26818" y="1160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1" name="SMARTInkAnnotation482"/>
          <p:cNvSpPr/>
          <p:nvPr/>
        </p:nvSpPr>
        <p:spPr>
          <a:xfrm>
            <a:off x="3017779" y="3991570"/>
            <a:ext cx="213305" cy="8931"/>
          </a:xfrm>
          <a:custGeom>
            <a:avLst/>
            <a:gdLst/>
            <a:ahLst/>
            <a:cxnLst/>
            <a:rect l="0" t="0" r="0" b="0"/>
            <a:pathLst>
              <a:path w="213305" h="8931">
                <a:moveTo>
                  <a:pt x="7697" y="0"/>
                </a:moveTo>
                <a:lnTo>
                  <a:pt x="0" y="0"/>
                </a:lnTo>
                <a:lnTo>
                  <a:pt x="98904" y="0"/>
                </a:lnTo>
                <a:lnTo>
                  <a:pt x="106246" y="992"/>
                </a:lnTo>
                <a:lnTo>
                  <a:pt x="113127" y="2646"/>
                </a:lnTo>
                <a:lnTo>
                  <a:pt x="119701" y="4741"/>
                </a:lnTo>
                <a:lnTo>
                  <a:pt x="127064" y="6137"/>
                </a:lnTo>
                <a:lnTo>
                  <a:pt x="134952" y="7068"/>
                </a:lnTo>
                <a:lnTo>
                  <a:pt x="143190" y="7689"/>
                </a:lnTo>
                <a:lnTo>
                  <a:pt x="150669" y="8102"/>
                </a:lnTo>
                <a:lnTo>
                  <a:pt x="164276" y="8562"/>
                </a:lnTo>
                <a:lnTo>
                  <a:pt x="189199" y="8857"/>
                </a:lnTo>
                <a:lnTo>
                  <a:pt x="21330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2" name="SMARTInkAnnotation483"/>
          <p:cNvSpPr/>
          <p:nvPr/>
        </p:nvSpPr>
        <p:spPr>
          <a:xfrm>
            <a:off x="3079681" y="4027289"/>
            <a:ext cx="196054" cy="151806"/>
          </a:xfrm>
          <a:custGeom>
            <a:avLst/>
            <a:gdLst/>
            <a:ahLst/>
            <a:cxnLst/>
            <a:rect l="0" t="0" r="0" b="0"/>
            <a:pathLst>
              <a:path w="196054" h="151806">
                <a:moveTo>
                  <a:pt x="79886" y="0"/>
                </a:moveTo>
                <a:lnTo>
                  <a:pt x="105905" y="0"/>
                </a:lnTo>
                <a:lnTo>
                  <a:pt x="110144" y="992"/>
                </a:lnTo>
                <a:lnTo>
                  <a:pt x="113964" y="2646"/>
                </a:lnTo>
                <a:lnTo>
                  <a:pt x="117504" y="4740"/>
                </a:lnTo>
                <a:lnTo>
                  <a:pt x="121850" y="6137"/>
                </a:lnTo>
                <a:lnTo>
                  <a:pt x="126734" y="7068"/>
                </a:lnTo>
                <a:lnTo>
                  <a:pt x="131977" y="7688"/>
                </a:lnTo>
                <a:lnTo>
                  <a:pt x="136465" y="9094"/>
                </a:lnTo>
                <a:lnTo>
                  <a:pt x="140451" y="11024"/>
                </a:lnTo>
                <a:lnTo>
                  <a:pt x="144101" y="13302"/>
                </a:lnTo>
                <a:lnTo>
                  <a:pt x="147528" y="14822"/>
                </a:lnTo>
                <a:lnTo>
                  <a:pt x="150806" y="15834"/>
                </a:lnTo>
                <a:lnTo>
                  <a:pt x="153984" y="16509"/>
                </a:lnTo>
                <a:lnTo>
                  <a:pt x="157097" y="16959"/>
                </a:lnTo>
                <a:lnTo>
                  <a:pt x="163203" y="17459"/>
                </a:lnTo>
                <a:lnTo>
                  <a:pt x="166222" y="18585"/>
                </a:lnTo>
                <a:lnTo>
                  <a:pt x="172226" y="22481"/>
                </a:lnTo>
                <a:lnTo>
                  <a:pt x="178205" y="24874"/>
                </a:lnTo>
                <a:lnTo>
                  <a:pt x="181190" y="25512"/>
                </a:lnTo>
                <a:lnTo>
                  <a:pt x="187155" y="28868"/>
                </a:lnTo>
                <a:lnTo>
                  <a:pt x="190136" y="31152"/>
                </a:lnTo>
                <a:lnTo>
                  <a:pt x="192124" y="33666"/>
                </a:lnTo>
                <a:lnTo>
                  <a:pt x="193449" y="36334"/>
                </a:lnTo>
                <a:lnTo>
                  <a:pt x="194332" y="39106"/>
                </a:lnTo>
                <a:lnTo>
                  <a:pt x="194921" y="41946"/>
                </a:lnTo>
                <a:lnTo>
                  <a:pt x="195314" y="44831"/>
                </a:lnTo>
                <a:lnTo>
                  <a:pt x="195576" y="47747"/>
                </a:lnTo>
                <a:lnTo>
                  <a:pt x="195750" y="50683"/>
                </a:lnTo>
                <a:lnTo>
                  <a:pt x="195944" y="56591"/>
                </a:lnTo>
                <a:lnTo>
                  <a:pt x="196053" y="65495"/>
                </a:lnTo>
                <a:lnTo>
                  <a:pt x="195075" y="68468"/>
                </a:lnTo>
                <a:lnTo>
                  <a:pt x="193430" y="71443"/>
                </a:lnTo>
                <a:lnTo>
                  <a:pt x="191340" y="74417"/>
                </a:lnTo>
                <a:lnTo>
                  <a:pt x="188953" y="77393"/>
                </a:lnTo>
                <a:lnTo>
                  <a:pt x="186369" y="80368"/>
                </a:lnTo>
                <a:lnTo>
                  <a:pt x="183653" y="83345"/>
                </a:lnTo>
                <a:lnTo>
                  <a:pt x="180849" y="85329"/>
                </a:lnTo>
                <a:lnTo>
                  <a:pt x="175084" y="87533"/>
                </a:lnTo>
                <a:lnTo>
                  <a:pt x="169212" y="88513"/>
                </a:lnTo>
                <a:lnTo>
                  <a:pt x="166255" y="88774"/>
                </a:lnTo>
                <a:lnTo>
                  <a:pt x="162297" y="89940"/>
                </a:lnTo>
                <a:lnTo>
                  <a:pt x="157672" y="91710"/>
                </a:lnTo>
                <a:lnTo>
                  <a:pt x="152603" y="93882"/>
                </a:lnTo>
                <a:lnTo>
                  <a:pt x="147236" y="95330"/>
                </a:lnTo>
                <a:lnTo>
                  <a:pt x="141671" y="96296"/>
                </a:lnTo>
                <a:lnTo>
                  <a:pt x="135975" y="96939"/>
                </a:lnTo>
                <a:lnTo>
                  <a:pt x="130192" y="97369"/>
                </a:lnTo>
                <a:lnTo>
                  <a:pt x="124349" y="97655"/>
                </a:lnTo>
                <a:lnTo>
                  <a:pt x="112560" y="97972"/>
                </a:lnTo>
                <a:lnTo>
                  <a:pt x="82852" y="98193"/>
                </a:lnTo>
                <a:lnTo>
                  <a:pt x="76897" y="97212"/>
                </a:lnTo>
                <a:lnTo>
                  <a:pt x="70941" y="95566"/>
                </a:lnTo>
                <a:lnTo>
                  <a:pt x="64983" y="93476"/>
                </a:lnTo>
                <a:lnTo>
                  <a:pt x="59025" y="92083"/>
                </a:lnTo>
                <a:lnTo>
                  <a:pt x="53066" y="91154"/>
                </a:lnTo>
                <a:lnTo>
                  <a:pt x="47107" y="90535"/>
                </a:lnTo>
                <a:lnTo>
                  <a:pt x="41148" y="89130"/>
                </a:lnTo>
                <a:lnTo>
                  <a:pt x="35189" y="87201"/>
                </a:lnTo>
                <a:lnTo>
                  <a:pt x="29229" y="84924"/>
                </a:lnTo>
                <a:lnTo>
                  <a:pt x="24263" y="83404"/>
                </a:lnTo>
                <a:lnTo>
                  <a:pt x="19959" y="82392"/>
                </a:lnTo>
                <a:lnTo>
                  <a:pt x="16096" y="81717"/>
                </a:lnTo>
                <a:lnTo>
                  <a:pt x="12528" y="80275"/>
                </a:lnTo>
                <a:lnTo>
                  <a:pt x="9155" y="78321"/>
                </a:lnTo>
                <a:lnTo>
                  <a:pt x="0" y="71840"/>
                </a:lnTo>
                <a:lnTo>
                  <a:pt x="4346" y="76297"/>
                </a:lnTo>
                <a:lnTo>
                  <a:pt x="7178" y="79161"/>
                </a:lnTo>
                <a:lnTo>
                  <a:pt x="10489" y="79832"/>
                </a:lnTo>
                <a:lnTo>
                  <a:pt x="12763" y="80010"/>
                </a:lnTo>
                <a:lnTo>
                  <a:pt x="16265" y="81121"/>
                </a:lnTo>
                <a:lnTo>
                  <a:pt x="20587" y="82854"/>
                </a:lnTo>
                <a:lnTo>
                  <a:pt x="25454" y="85001"/>
                </a:lnTo>
                <a:lnTo>
                  <a:pt x="29692" y="87426"/>
                </a:lnTo>
                <a:lnTo>
                  <a:pt x="33511" y="90034"/>
                </a:lnTo>
                <a:lnTo>
                  <a:pt x="37050" y="92765"/>
                </a:lnTo>
                <a:lnTo>
                  <a:pt x="40403" y="94585"/>
                </a:lnTo>
                <a:lnTo>
                  <a:pt x="43631" y="95799"/>
                </a:lnTo>
                <a:lnTo>
                  <a:pt x="46777" y="96608"/>
                </a:lnTo>
                <a:lnTo>
                  <a:pt x="50860" y="98140"/>
                </a:lnTo>
                <a:lnTo>
                  <a:pt x="55569" y="100153"/>
                </a:lnTo>
                <a:lnTo>
                  <a:pt x="60695" y="102487"/>
                </a:lnTo>
                <a:lnTo>
                  <a:pt x="65106" y="105036"/>
                </a:lnTo>
                <a:lnTo>
                  <a:pt x="69039" y="107727"/>
                </a:lnTo>
                <a:lnTo>
                  <a:pt x="72655" y="110513"/>
                </a:lnTo>
                <a:lnTo>
                  <a:pt x="77052" y="113363"/>
                </a:lnTo>
                <a:lnTo>
                  <a:pt x="81970" y="116255"/>
                </a:lnTo>
                <a:lnTo>
                  <a:pt x="87235" y="119175"/>
                </a:lnTo>
                <a:lnTo>
                  <a:pt x="98383" y="125065"/>
                </a:lnTo>
                <a:lnTo>
                  <a:pt x="104136" y="128026"/>
                </a:lnTo>
                <a:lnTo>
                  <a:pt x="108966" y="130991"/>
                </a:lnTo>
                <a:lnTo>
                  <a:pt x="113178" y="133960"/>
                </a:lnTo>
                <a:lnTo>
                  <a:pt x="116980" y="136932"/>
                </a:lnTo>
                <a:lnTo>
                  <a:pt x="120508" y="138913"/>
                </a:lnTo>
                <a:lnTo>
                  <a:pt x="123853" y="140234"/>
                </a:lnTo>
                <a:lnTo>
                  <a:pt x="127076" y="141114"/>
                </a:lnTo>
                <a:lnTo>
                  <a:pt x="129225" y="142693"/>
                </a:lnTo>
                <a:lnTo>
                  <a:pt x="130658" y="144738"/>
                </a:lnTo>
                <a:lnTo>
                  <a:pt x="133523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3" name="SMARTInkAnnotation484"/>
          <p:cNvSpPr/>
          <p:nvPr/>
        </p:nvSpPr>
        <p:spPr>
          <a:xfrm>
            <a:off x="2073203" y="3709607"/>
            <a:ext cx="1394415" cy="594089"/>
          </a:xfrm>
          <a:custGeom>
            <a:avLst/>
            <a:gdLst/>
            <a:ahLst/>
            <a:cxnLst/>
            <a:rect l="0" t="0" r="0" b="0"/>
            <a:pathLst>
              <a:path w="1394415" h="594089">
                <a:moveTo>
                  <a:pt x="1283032" y="40862"/>
                </a:moveTo>
                <a:lnTo>
                  <a:pt x="1256140" y="40862"/>
                </a:lnTo>
                <a:lnTo>
                  <a:pt x="1252191" y="39869"/>
                </a:lnTo>
                <a:lnTo>
                  <a:pt x="1240895" y="34725"/>
                </a:lnTo>
                <a:lnTo>
                  <a:pt x="1226402" y="31767"/>
                </a:lnTo>
                <a:lnTo>
                  <a:pt x="1214382" y="26040"/>
                </a:lnTo>
                <a:lnTo>
                  <a:pt x="1198680" y="23902"/>
                </a:lnTo>
                <a:lnTo>
                  <a:pt x="1181447" y="22277"/>
                </a:lnTo>
                <a:lnTo>
                  <a:pt x="1157827" y="15987"/>
                </a:lnTo>
                <a:lnTo>
                  <a:pt x="1119469" y="14241"/>
                </a:lnTo>
                <a:lnTo>
                  <a:pt x="1041253" y="14075"/>
                </a:lnTo>
                <a:lnTo>
                  <a:pt x="1026253" y="11428"/>
                </a:lnTo>
                <a:lnTo>
                  <a:pt x="1011971" y="7937"/>
                </a:lnTo>
                <a:lnTo>
                  <a:pt x="969773" y="5510"/>
                </a:lnTo>
                <a:lnTo>
                  <a:pt x="884941" y="5152"/>
                </a:lnTo>
                <a:lnTo>
                  <a:pt x="844832" y="0"/>
                </a:lnTo>
                <a:lnTo>
                  <a:pt x="802329" y="3833"/>
                </a:lnTo>
                <a:lnTo>
                  <a:pt x="760199" y="4884"/>
                </a:lnTo>
                <a:lnTo>
                  <a:pt x="725402" y="9806"/>
                </a:lnTo>
                <a:lnTo>
                  <a:pt x="689929" y="12809"/>
                </a:lnTo>
                <a:lnTo>
                  <a:pt x="649510" y="13698"/>
                </a:lnTo>
                <a:lnTo>
                  <a:pt x="574201" y="14040"/>
                </a:lnTo>
                <a:lnTo>
                  <a:pt x="538187" y="18803"/>
                </a:lnTo>
                <a:lnTo>
                  <a:pt x="502353" y="21758"/>
                </a:lnTo>
                <a:lnTo>
                  <a:pt x="466572" y="22633"/>
                </a:lnTo>
                <a:lnTo>
                  <a:pt x="426062" y="27633"/>
                </a:lnTo>
                <a:lnTo>
                  <a:pt x="375017" y="32075"/>
                </a:lnTo>
                <a:lnTo>
                  <a:pt x="337683" y="37817"/>
                </a:lnTo>
                <a:lnTo>
                  <a:pt x="297596" y="40952"/>
                </a:lnTo>
                <a:lnTo>
                  <a:pt x="264969" y="47723"/>
                </a:lnTo>
                <a:lnTo>
                  <a:pt x="207063" y="61817"/>
                </a:lnTo>
                <a:lnTo>
                  <a:pt x="132973" y="82541"/>
                </a:lnTo>
                <a:lnTo>
                  <a:pt x="113355" y="88490"/>
                </a:lnTo>
                <a:lnTo>
                  <a:pt x="97353" y="97087"/>
                </a:lnTo>
                <a:lnTo>
                  <a:pt x="74526" y="113083"/>
                </a:lnTo>
                <a:lnTo>
                  <a:pt x="51539" y="130390"/>
                </a:lnTo>
                <a:lnTo>
                  <a:pt x="32147" y="148087"/>
                </a:lnTo>
                <a:lnTo>
                  <a:pt x="20867" y="159955"/>
                </a:lnTo>
                <a:lnTo>
                  <a:pt x="12543" y="171844"/>
                </a:lnTo>
                <a:lnTo>
                  <a:pt x="8181" y="183743"/>
                </a:lnTo>
                <a:lnTo>
                  <a:pt x="5249" y="195645"/>
                </a:lnTo>
                <a:lnTo>
                  <a:pt x="635" y="207550"/>
                </a:lnTo>
                <a:lnTo>
                  <a:pt x="0" y="213503"/>
                </a:lnTo>
                <a:lnTo>
                  <a:pt x="1944" y="225409"/>
                </a:lnTo>
                <a:lnTo>
                  <a:pt x="3470" y="239960"/>
                </a:lnTo>
                <a:lnTo>
                  <a:pt x="5142" y="255358"/>
                </a:lnTo>
                <a:lnTo>
                  <a:pt x="9196" y="268816"/>
                </a:lnTo>
                <a:lnTo>
                  <a:pt x="17062" y="292289"/>
                </a:lnTo>
                <a:lnTo>
                  <a:pt x="25420" y="306727"/>
                </a:lnTo>
                <a:lnTo>
                  <a:pt x="35756" y="319759"/>
                </a:lnTo>
                <a:lnTo>
                  <a:pt x="46972" y="332165"/>
                </a:lnTo>
                <a:lnTo>
                  <a:pt x="61227" y="346939"/>
                </a:lnTo>
                <a:lnTo>
                  <a:pt x="77495" y="362435"/>
                </a:lnTo>
                <a:lnTo>
                  <a:pt x="94658" y="375937"/>
                </a:lnTo>
                <a:lnTo>
                  <a:pt x="125820" y="399434"/>
                </a:lnTo>
                <a:lnTo>
                  <a:pt x="148583" y="413879"/>
                </a:lnTo>
                <a:lnTo>
                  <a:pt x="171943" y="426913"/>
                </a:lnTo>
                <a:lnTo>
                  <a:pt x="208426" y="445407"/>
                </a:lnTo>
                <a:lnTo>
                  <a:pt x="250247" y="463454"/>
                </a:lnTo>
                <a:lnTo>
                  <a:pt x="293099" y="481369"/>
                </a:lnTo>
                <a:lnTo>
                  <a:pt x="332394" y="499245"/>
                </a:lnTo>
                <a:lnTo>
                  <a:pt x="360579" y="511156"/>
                </a:lnTo>
                <a:lnTo>
                  <a:pt x="392310" y="520418"/>
                </a:lnTo>
                <a:lnTo>
                  <a:pt x="425284" y="528834"/>
                </a:lnTo>
                <a:lnTo>
                  <a:pt x="456494" y="539189"/>
                </a:lnTo>
                <a:lnTo>
                  <a:pt x="486920" y="547759"/>
                </a:lnTo>
                <a:lnTo>
                  <a:pt x="517990" y="554876"/>
                </a:lnTo>
                <a:lnTo>
                  <a:pt x="551664" y="561347"/>
                </a:lnTo>
                <a:lnTo>
                  <a:pt x="657417" y="579583"/>
                </a:lnTo>
                <a:lnTo>
                  <a:pt x="693093" y="582910"/>
                </a:lnTo>
                <a:lnTo>
                  <a:pt x="728816" y="585382"/>
                </a:lnTo>
                <a:lnTo>
                  <a:pt x="764557" y="589787"/>
                </a:lnTo>
                <a:lnTo>
                  <a:pt x="800307" y="592406"/>
                </a:lnTo>
                <a:lnTo>
                  <a:pt x="836062" y="593571"/>
                </a:lnTo>
                <a:lnTo>
                  <a:pt x="871819" y="594088"/>
                </a:lnTo>
                <a:lnTo>
                  <a:pt x="904927" y="591672"/>
                </a:lnTo>
                <a:lnTo>
                  <a:pt x="937190" y="588284"/>
                </a:lnTo>
                <a:lnTo>
                  <a:pt x="971394" y="586778"/>
                </a:lnTo>
                <a:lnTo>
                  <a:pt x="1014665" y="581189"/>
                </a:lnTo>
                <a:lnTo>
                  <a:pt x="1057394" y="573249"/>
                </a:lnTo>
                <a:lnTo>
                  <a:pt x="1096763" y="559872"/>
                </a:lnTo>
                <a:lnTo>
                  <a:pt x="1174411" y="525876"/>
                </a:lnTo>
                <a:lnTo>
                  <a:pt x="1208468" y="508133"/>
                </a:lnTo>
                <a:lnTo>
                  <a:pt x="1242177" y="490308"/>
                </a:lnTo>
                <a:lnTo>
                  <a:pt x="1262888" y="475764"/>
                </a:lnTo>
                <a:lnTo>
                  <a:pt x="1282025" y="460370"/>
                </a:lnTo>
                <a:lnTo>
                  <a:pt x="1300464" y="446914"/>
                </a:lnTo>
                <a:lnTo>
                  <a:pt x="1315942" y="431673"/>
                </a:lnTo>
                <a:lnTo>
                  <a:pt x="1330437" y="414978"/>
                </a:lnTo>
                <a:lnTo>
                  <a:pt x="1346812" y="397635"/>
                </a:lnTo>
                <a:lnTo>
                  <a:pt x="1361373" y="380006"/>
                </a:lnTo>
                <a:lnTo>
                  <a:pt x="1373473" y="362249"/>
                </a:lnTo>
                <a:lnTo>
                  <a:pt x="1382162" y="344435"/>
                </a:lnTo>
                <a:lnTo>
                  <a:pt x="1384877" y="334525"/>
                </a:lnTo>
                <a:lnTo>
                  <a:pt x="1386686" y="323950"/>
                </a:lnTo>
                <a:lnTo>
                  <a:pt x="1387893" y="312931"/>
                </a:lnTo>
                <a:lnTo>
                  <a:pt x="1389691" y="302609"/>
                </a:lnTo>
                <a:lnTo>
                  <a:pt x="1391882" y="292750"/>
                </a:lnTo>
                <a:lnTo>
                  <a:pt x="1394337" y="283201"/>
                </a:lnTo>
                <a:lnTo>
                  <a:pt x="1394414" y="264654"/>
                </a:lnTo>
                <a:lnTo>
                  <a:pt x="1392132" y="246489"/>
                </a:lnTo>
                <a:lnTo>
                  <a:pt x="1391117" y="228494"/>
                </a:lnTo>
                <a:lnTo>
                  <a:pt x="1388018" y="210574"/>
                </a:lnTo>
                <a:lnTo>
                  <a:pt x="1385800" y="201628"/>
                </a:lnTo>
                <a:lnTo>
                  <a:pt x="1382335" y="191696"/>
                </a:lnTo>
                <a:lnTo>
                  <a:pt x="1378039" y="181105"/>
                </a:lnTo>
                <a:lnTo>
                  <a:pt x="1373189" y="170076"/>
                </a:lnTo>
                <a:lnTo>
                  <a:pt x="1367968" y="159747"/>
                </a:lnTo>
                <a:lnTo>
                  <a:pt x="1362502" y="149884"/>
                </a:lnTo>
                <a:lnTo>
                  <a:pt x="1356870" y="140332"/>
                </a:lnTo>
                <a:lnTo>
                  <a:pt x="1342668" y="121782"/>
                </a:lnTo>
                <a:lnTo>
                  <a:pt x="1325429" y="103615"/>
                </a:lnTo>
                <a:lnTo>
                  <a:pt x="1304524" y="85619"/>
                </a:lnTo>
                <a:lnTo>
                  <a:pt x="1281989" y="70345"/>
                </a:lnTo>
                <a:lnTo>
                  <a:pt x="1259723" y="56942"/>
                </a:lnTo>
                <a:lnTo>
                  <a:pt x="1230436" y="38239"/>
                </a:lnTo>
                <a:lnTo>
                  <a:pt x="1193638" y="1407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4" name="SMARTInkAnnotation485"/>
          <p:cNvSpPr/>
          <p:nvPr/>
        </p:nvSpPr>
        <p:spPr>
          <a:xfrm>
            <a:off x="236368" y="2911078"/>
            <a:ext cx="214548" cy="196454"/>
          </a:xfrm>
          <a:custGeom>
            <a:avLst/>
            <a:gdLst/>
            <a:ahLst/>
            <a:cxnLst/>
            <a:rect l="0" t="0" r="0" b="0"/>
            <a:pathLst>
              <a:path w="214548" h="196454">
                <a:moveTo>
                  <a:pt x="214547" y="0"/>
                </a:moveTo>
                <a:lnTo>
                  <a:pt x="205975" y="0"/>
                </a:lnTo>
                <a:lnTo>
                  <a:pt x="199536" y="6137"/>
                </a:lnTo>
                <a:lnTo>
                  <a:pt x="184337" y="21249"/>
                </a:lnTo>
                <a:lnTo>
                  <a:pt x="181495" y="25080"/>
                </a:lnTo>
                <a:lnTo>
                  <a:pt x="178606" y="29618"/>
                </a:lnTo>
                <a:lnTo>
                  <a:pt x="175687" y="34628"/>
                </a:lnTo>
                <a:lnTo>
                  <a:pt x="171755" y="38961"/>
                </a:lnTo>
                <a:lnTo>
                  <a:pt x="167147" y="42841"/>
                </a:lnTo>
                <a:lnTo>
                  <a:pt x="162088" y="46420"/>
                </a:lnTo>
                <a:lnTo>
                  <a:pt x="156729" y="50790"/>
                </a:lnTo>
                <a:lnTo>
                  <a:pt x="151170" y="55688"/>
                </a:lnTo>
                <a:lnTo>
                  <a:pt x="139696" y="66422"/>
                </a:lnTo>
                <a:lnTo>
                  <a:pt x="110206" y="95374"/>
                </a:lnTo>
                <a:lnTo>
                  <a:pt x="92360" y="113146"/>
                </a:lnTo>
                <a:lnTo>
                  <a:pt x="85412" y="119087"/>
                </a:lnTo>
                <a:lnTo>
                  <a:pt x="77800" y="125032"/>
                </a:lnTo>
                <a:lnTo>
                  <a:pt x="69746" y="130980"/>
                </a:lnTo>
                <a:lnTo>
                  <a:pt x="63383" y="135937"/>
                </a:lnTo>
                <a:lnTo>
                  <a:pt x="58148" y="140234"/>
                </a:lnTo>
                <a:lnTo>
                  <a:pt x="53664" y="144091"/>
                </a:lnTo>
                <a:lnTo>
                  <a:pt x="48689" y="147654"/>
                </a:lnTo>
                <a:lnTo>
                  <a:pt x="43385" y="151022"/>
                </a:lnTo>
                <a:lnTo>
                  <a:pt x="37863" y="154259"/>
                </a:lnTo>
                <a:lnTo>
                  <a:pt x="33188" y="157410"/>
                </a:lnTo>
                <a:lnTo>
                  <a:pt x="29078" y="160503"/>
                </a:lnTo>
                <a:lnTo>
                  <a:pt x="25345" y="163557"/>
                </a:lnTo>
                <a:lnTo>
                  <a:pt x="21863" y="166584"/>
                </a:lnTo>
                <a:lnTo>
                  <a:pt x="15346" y="172595"/>
                </a:lnTo>
                <a:lnTo>
                  <a:pt x="6092" y="181557"/>
                </a:lnTo>
                <a:lnTo>
                  <a:pt x="4062" y="184538"/>
                </a:lnTo>
                <a:lnTo>
                  <a:pt x="2708" y="187518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5" name="SMARTInkAnnotation486"/>
          <p:cNvSpPr/>
          <p:nvPr/>
        </p:nvSpPr>
        <p:spPr>
          <a:xfrm>
            <a:off x="298944" y="2912319"/>
            <a:ext cx="107275" cy="213072"/>
          </a:xfrm>
          <a:custGeom>
            <a:avLst/>
            <a:gdLst/>
            <a:ahLst/>
            <a:cxnLst/>
            <a:rect l="0" t="0" r="0" b="0"/>
            <a:pathLst>
              <a:path w="107275" h="213072">
                <a:moveTo>
                  <a:pt x="0" y="7689"/>
                </a:moveTo>
                <a:lnTo>
                  <a:pt x="0" y="0"/>
                </a:lnTo>
                <a:lnTo>
                  <a:pt x="0" y="12094"/>
                </a:lnTo>
                <a:lnTo>
                  <a:pt x="994" y="14594"/>
                </a:lnTo>
                <a:lnTo>
                  <a:pt x="2649" y="17254"/>
                </a:lnTo>
                <a:lnTo>
                  <a:pt x="4746" y="20018"/>
                </a:lnTo>
                <a:lnTo>
                  <a:pt x="7076" y="25736"/>
                </a:lnTo>
                <a:lnTo>
                  <a:pt x="7697" y="28650"/>
                </a:lnTo>
                <a:lnTo>
                  <a:pt x="11036" y="34533"/>
                </a:lnTo>
                <a:lnTo>
                  <a:pt x="13317" y="37491"/>
                </a:lnTo>
                <a:lnTo>
                  <a:pt x="14838" y="41448"/>
                </a:lnTo>
                <a:lnTo>
                  <a:pt x="15852" y="46070"/>
                </a:lnTo>
                <a:lnTo>
                  <a:pt x="16527" y="51136"/>
                </a:lnTo>
                <a:lnTo>
                  <a:pt x="17971" y="56497"/>
                </a:lnTo>
                <a:lnTo>
                  <a:pt x="19927" y="62056"/>
                </a:lnTo>
                <a:lnTo>
                  <a:pt x="22224" y="67746"/>
                </a:lnTo>
                <a:lnTo>
                  <a:pt x="24749" y="73524"/>
                </a:lnTo>
                <a:lnTo>
                  <a:pt x="30203" y="85235"/>
                </a:lnTo>
                <a:lnTo>
                  <a:pt x="38858" y="102985"/>
                </a:lnTo>
                <a:lnTo>
                  <a:pt x="41797" y="107930"/>
                </a:lnTo>
                <a:lnTo>
                  <a:pt x="44751" y="112219"/>
                </a:lnTo>
                <a:lnTo>
                  <a:pt x="47713" y="116071"/>
                </a:lnTo>
                <a:lnTo>
                  <a:pt x="50681" y="120624"/>
                </a:lnTo>
                <a:lnTo>
                  <a:pt x="53653" y="125642"/>
                </a:lnTo>
                <a:lnTo>
                  <a:pt x="56627" y="130973"/>
                </a:lnTo>
                <a:lnTo>
                  <a:pt x="58610" y="136511"/>
                </a:lnTo>
                <a:lnTo>
                  <a:pt x="59932" y="142187"/>
                </a:lnTo>
                <a:lnTo>
                  <a:pt x="60814" y="147956"/>
                </a:lnTo>
                <a:lnTo>
                  <a:pt x="62395" y="153786"/>
                </a:lnTo>
                <a:lnTo>
                  <a:pt x="64442" y="159657"/>
                </a:lnTo>
                <a:lnTo>
                  <a:pt x="66800" y="165556"/>
                </a:lnTo>
                <a:lnTo>
                  <a:pt x="69365" y="170480"/>
                </a:lnTo>
                <a:lnTo>
                  <a:pt x="72069" y="174756"/>
                </a:lnTo>
                <a:lnTo>
                  <a:pt x="74864" y="178598"/>
                </a:lnTo>
                <a:lnTo>
                  <a:pt x="77721" y="183144"/>
                </a:lnTo>
                <a:lnTo>
                  <a:pt x="80619" y="188159"/>
                </a:lnTo>
                <a:lnTo>
                  <a:pt x="83544" y="193486"/>
                </a:lnTo>
                <a:lnTo>
                  <a:pt x="86488" y="197038"/>
                </a:lnTo>
                <a:lnTo>
                  <a:pt x="89443" y="199406"/>
                </a:lnTo>
                <a:lnTo>
                  <a:pt x="92407" y="200985"/>
                </a:lnTo>
                <a:lnTo>
                  <a:pt x="94383" y="203029"/>
                </a:lnTo>
                <a:lnTo>
                  <a:pt x="95700" y="205384"/>
                </a:lnTo>
                <a:lnTo>
                  <a:pt x="97814" y="211553"/>
                </a:lnTo>
                <a:lnTo>
                  <a:pt x="98980" y="212059"/>
                </a:lnTo>
                <a:lnTo>
                  <a:pt x="100751" y="212397"/>
                </a:lnTo>
                <a:lnTo>
                  <a:pt x="107274" y="2130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6" name="SMARTInkAnnotation487"/>
          <p:cNvSpPr/>
          <p:nvPr/>
        </p:nvSpPr>
        <p:spPr>
          <a:xfrm>
            <a:off x="540678" y="2902148"/>
            <a:ext cx="44330" cy="8921"/>
          </a:xfrm>
          <a:custGeom>
            <a:avLst/>
            <a:gdLst/>
            <a:ahLst/>
            <a:cxnLst/>
            <a:rect l="0" t="0" r="0" b="0"/>
            <a:pathLst>
              <a:path w="44330" h="8921">
                <a:moveTo>
                  <a:pt x="8571" y="0"/>
                </a:moveTo>
                <a:lnTo>
                  <a:pt x="0" y="8562"/>
                </a:lnTo>
                <a:lnTo>
                  <a:pt x="870" y="8685"/>
                </a:lnTo>
                <a:lnTo>
                  <a:pt x="2444" y="8766"/>
                </a:lnTo>
                <a:lnTo>
                  <a:pt x="7361" y="8898"/>
                </a:lnTo>
                <a:lnTo>
                  <a:pt x="12958" y="8920"/>
                </a:lnTo>
                <a:lnTo>
                  <a:pt x="15469" y="7932"/>
                </a:lnTo>
                <a:lnTo>
                  <a:pt x="18136" y="6280"/>
                </a:lnTo>
                <a:lnTo>
                  <a:pt x="20907" y="4187"/>
                </a:lnTo>
                <a:lnTo>
                  <a:pt x="23748" y="2791"/>
                </a:lnTo>
                <a:lnTo>
                  <a:pt x="26635" y="1861"/>
                </a:lnTo>
                <a:lnTo>
                  <a:pt x="29553" y="1241"/>
                </a:lnTo>
                <a:lnTo>
                  <a:pt x="32492" y="827"/>
                </a:lnTo>
                <a:lnTo>
                  <a:pt x="35444" y="552"/>
                </a:lnTo>
                <a:lnTo>
                  <a:pt x="443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7" name="SMARTInkAnnotation488"/>
          <p:cNvSpPr/>
          <p:nvPr/>
        </p:nvSpPr>
        <p:spPr>
          <a:xfrm>
            <a:off x="486673" y="2973586"/>
            <a:ext cx="80456" cy="1"/>
          </a:xfrm>
          <a:custGeom>
            <a:avLst/>
            <a:gdLst/>
            <a:ahLst/>
            <a:cxnLst/>
            <a:rect l="0" t="0" r="0" b="0"/>
            <a:pathLst>
              <a:path w="80456" h="1">
                <a:moveTo>
                  <a:pt x="0" y="0"/>
                </a:moveTo>
                <a:lnTo>
                  <a:pt x="8045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8" name="SMARTInkAnnotation489"/>
          <p:cNvSpPr/>
          <p:nvPr/>
        </p:nvSpPr>
        <p:spPr>
          <a:xfrm>
            <a:off x="653960" y="2928937"/>
            <a:ext cx="56200" cy="1"/>
          </a:xfrm>
          <a:custGeom>
            <a:avLst/>
            <a:gdLst/>
            <a:ahLst/>
            <a:cxnLst/>
            <a:rect l="0" t="0" r="0" b="0"/>
            <a:pathLst>
              <a:path w="56200" h="1">
                <a:moveTo>
                  <a:pt x="11502" y="0"/>
                </a:moveTo>
                <a:lnTo>
                  <a:pt x="0" y="0"/>
                </a:lnTo>
                <a:lnTo>
                  <a:pt x="561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9" name="SMARTInkAnnotation490"/>
          <p:cNvSpPr/>
          <p:nvPr/>
        </p:nvSpPr>
        <p:spPr>
          <a:xfrm>
            <a:off x="817432" y="2750376"/>
            <a:ext cx="150203" cy="178562"/>
          </a:xfrm>
          <a:custGeom>
            <a:avLst/>
            <a:gdLst/>
            <a:ahLst/>
            <a:cxnLst/>
            <a:rect l="0" t="0" r="0" b="0"/>
            <a:pathLst>
              <a:path w="150203" h="178562">
                <a:moveTo>
                  <a:pt x="0" y="8897"/>
                </a:moveTo>
                <a:lnTo>
                  <a:pt x="4746" y="4157"/>
                </a:lnTo>
                <a:lnTo>
                  <a:pt x="8130" y="2760"/>
                </a:lnTo>
                <a:lnTo>
                  <a:pt x="12373" y="1829"/>
                </a:lnTo>
                <a:lnTo>
                  <a:pt x="17188" y="1209"/>
                </a:lnTo>
                <a:lnTo>
                  <a:pt x="22385" y="795"/>
                </a:lnTo>
                <a:lnTo>
                  <a:pt x="27836" y="519"/>
                </a:lnTo>
                <a:lnTo>
                  <a:pt x="42350" y="131"/>
                </a:lnTo>
                <a:lnTo>
                  <a:pt x="60899" y="0"/>
                </a:lnTo>
                <a:lnTo>
                  <a:pt x="65431" y="981"/>
                </a:lnTo>
                <a:lnTo>
                  <a:pt x="69446" y="2628"/>
                </a:lnTo>
                <a:lnTo>
                  <a:pt x="73116" y="4718"/>
                </a:lnTo>
                <a:lnTo>
                  <a:pt x="77549" y="6111"/>
                </a:lnTo>
                <a:lnTo>
                  <a:pt x="82491" y="7040"/>
                </a:lnTo>
                <a:lnTo>
                  <a:pt x="95204" y="8530"/>
                </a:lnTo>
                <a:lnTo>
                  <a:pt x="99592" y="11380"/>
                </a:lnTo>
                <a:lnTo>
                  <a:pt x="105756" y="16554"/>
                </a:lnTo>
                <a:lnTo>
                  <a:pt x="106262" y="17970"/>
                </a:lnTo>
                <a:lnTo>
                  <a:pt x="106824" y="22190"/>
                </a:lnTo>
                <a:lnTo>
                  <a:pt x="107967" y="24704"/>
                </a:lnTo>
                <a:lnTo>
                  <a:pt x="111886" y="30144"/>
                </a:lnTo>
                <a:lnTo>
                  <a:pt x="112335" y="32984"/>
                </a:lnTo>
                <a:lnTo>
                  <a:pt x="111641" y="35869"/>
                </a:lnTo>
                <a:lnTo>
                  <a:pt x="110185" y="38785"/>
                </a:lnTo>
                <a:lnTo>
                  <a:pt x="108221" y="41721"/>
                </a:lnTo>
                <a:lnTo>
                  <a:pt x="105919" y="44670"/>
                </a:lnTo>
                <a:lnTo>
                  <a:pt x="103391" y="47629"/>
                </a:lnTo>
                <a:lnTo>
                  <a:pt x="100712" y="50593"/>
                </a:lnTo>
                <a:lnTo>
                  <a:pt x="95087" y="56533"/>
                </a:lnTo>
                <a:lnTo>
                  <a:pt x="86336" y="65455"/>
                </a:lnTo>
                <a:lnTo>
                  <a:pt x="83382" y="69423"/>
                </a:lnTo>
                <a:lnTo>
                  <a:pt x="80420" y="74052"/>
                </a:lnTo>
                <a:lnTo>
                  <a:pt x="77452" y="79123"/>
                </a:lnTo>
                <a:lnTo>
                  <a:pt x="74480" y="82504"/>
                </a:lnTo>
                <a:lnTo>
                  <a:pt x="71505" y="84757"/>
                </a:lnTo>
                <a:lnTo>
                  <a:pt x="68529" y="86260"/>
                </a:lnTo>
                <a:lnTo>
                  <a:pt x="65552" y="88253"/>
                </a:lnTo>
                <a:lnTo>
                  <a:pt x="62573" y="90575"/>
                </a:lnTo>
                <a:lnTo>
                  <a:pt x="59594" y="93114"/>
                </a:lnTo>
                <a:lnTo>
                  <a:pt x="56615" y="94808"/>
                </a:lnTo>
                <a:lnTo>
                  <a:pt x="53636" y="95937"/>
                </a:lnTo>
                <a:lnTo>
                  <a:pt x="50656" y="96689"/>
                </a:lnTo>
                <a:lnTo>
                  <a:pt x="48670" y="98183"/>
                </a:lnTo>
                <a:lnTo>
                  <a:pt x="47346" y="100171"/>
                </a:lnTo>
                <a:lnTo>
                  <a:pt x="44852" y="106717"/>
                </a:lnTo>
                <a:lnTo>
                  <a:pt x="49489" y="107003"/>
                </a:lnTo>
                <a:lnTo>
                  <a:pt x="59954" y="107100"/>
                </a:lnTo>
                <a:lnTo>
                  <a:pt x="109012" y="107124"/>
                </a:lnTo>
                <a:lnTo>
                  <a:pt x="112406" y="108116"/>
                </a:lnTo>
                <a:lnTo>
                  <a:pt x="115661" y="109769"/>
                </a:lnTo>
                <a:lnTo>
                  <a:pt x="118825" y="111864"/>
                </a:lnTo>
                <a:lnTo>
                  <a:pt x="121927" y="113260"/>
                </a:lnTo>
                <a:lnTo>
                  <a:pt x="124989" y="114191"/>
                </a:lnTo>
                <a:lnTo>
                  <a:pt x="128023" y="114812"/>
                </a:lnTo>
                <a:lnTo>
                  <a:pt x="131039" y="115226"/>
                </a:lnTo>
                <a:lnTo>
                  <a:pt x="134043" y="115502"/>
                </a:lnTo>
                <a:lnTo>
                  <a:pt x="137039" y="115685"/>
                </a:lnTo>
                <a:lnTo>
                  <a:pt x="140030" y="116801"/>
                </a:lnTo>
                <a:lnTo>
                  <a:pt x="143017" y="118536"/>
                </a:lnTo>
                <a:lnTo>
                  <a:pt x="146001" y="120685"/>
                </a:lnTo>
                <a:lnTo>
                  <a:pt x="147991" y="123110"/>
                </a:lnTo>
                <a:lnTo>
                  <a:pt x="149318" y="125719"/>
                </a:lnTo>
                <a:lnTo>
                  <a:pt x="150202" y="128450"/>
                </a:lnTo>
                <a:lnTo>
                  <a:pt x="149798" y="131263"/>
                </a:lnTo>
                <a:lnTo>
                  <a:pt x="148536" y="134131"/>
                </a:lnTo>
                <a:lnTo>
                  <a:pt x="146701" y="137035"/>
                </a:lnTo>
                <a:lnTo>
                  <a:pt x="144484" y="138971"/>
                </a:lnTo>
                <a:lnTo>
                  <a:pt x="142014" y="140261"/>
                </a:lnTo>
                <a:lnTo>
                  <a:pt x="139373" y="141122"/>
                </a:lnTo>
                <a:lnTo>
                  <a:pt x="136619" y="142688"/>
                </a:lnTo>
                <a:lnTo>
                  <a:pt x="133790" y="144724"/>
                </a:lnTo>
                <a:lnTo>
                  <a:pt x="130911" y="147073"/>
                </a:lnTo>
                <a:lnTo>
                  <a:pt x="127005" y="149631"/>
                </a:lnTo>
                <a:lnTo>
                  <a:pt x="122414" y="152330"/>
                </a:lnTo>
                <a:lnTo>
                  <a:pt x="117367" y="155120"/>
                </a:lnTo>
                <a:lnTo>
                  <a:pt x="113009" y="156981"/>
                </a:lnTo>
                <a:lnTo>
                  <a:pt x="109111" y="158221"/>
                </a:lnTo>
                <a:lnTo>
                  <a:pt x="105519" y="159048"/>
                </a:lnTo>
                <a:lnTo>
                  <a:pt x="100144" y="159599"/>
                </a:lnTo>
                <a:lnTo>
                  <a:pt x="93581" y="159967"/>
                </a:lnTo>
                <a:lnTo>
                  <a:pt x="86226" y="160212"/>
                </a:lnTo>
                <a:lnTo>
                  <a:pt x="79336" y="161367"/>
                </a:lnTo>
                <a:lnTo>
                  <a:pt x="72756" y="163130"/>
                </a:lnTo>
                <a:lnTo>
                  <a:pt x="66383" y="165297"/>
                </a:lnTo>
                <a:lnTo>
                  <a:pt x="61141" y="166742"/>
                </a:lnTo>
                <a:lnTo>
                  <a:pt x="56653" y="167705"/>
                </a:lnTo>
                <a:lnTo>
                  <a:pt x="52668" y="168347"/>
                </a:lnTo>
                <a:lnTo>
                  <a:pt x="48024" y="168775"/>
                </a:lnTo>
                <a:lnTo>
                  <a:pt x="42943" y="169061"/>
                </a:lnTo>
                <a:lnTo>
                  <a:pt x="30004" y="169519"/>
                </a:lnTo>
                <a:lnTo>
                  <a:pt x="27948" y="170549"/>
                </a:lnTo>
                <a:lnTo>
                  <a:pt x="25585" y="172227"/>
                </a:lnTo>
                <a:lnTo>
                  <a:pt x="17879" y="1785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0" name="SMARTInkAnnotation491"/>
          <p:cNvSpPr/>
          <p:nvPr/>
        </p:nvSpPr>
        <p:spPr>
          <a:xfrm>
            <a:off x="710159" y="3000375"/>
            <a:ext cx="223487" cy="26790"/>
          </a:xfrm>
          <a:custGeom>
            <a:avLst/>
            <a:gdLst/>
            <a:ahLst/>
            <a:cxnLst/>
            <a:rect l="0" t="0" r="0" b="0"/>
            <a:pathLst>
              <a:path w="223487" h="26790">
                <a:moveTo>
                  <a:pt x="0" y="26789"/>
                </a:moveTo>
                <a:lnTo>
                  <a:pt x="0" y="19101"/>
                </a:lnTo>
                <a:lnTo>
                  <a:pt x="993" y="18687"/>
                </a:lnTo>
                <a:lnTo>
                  <a:pt x="4746" y="18227"/>
                </a:lnTo>
                <a:lnTo>
                  <a:pt x="7137" y="17112"/>
                </a:lnTo>
                <a:lnTo>
                  <a:pt x="9724" y="15377"/>
                </a:lnTo>
                <a:lnTo>
                  <a:pt x="16268" y="10203"/>
                </a:lnTo>
                <a:lnTo>
                  <a:pt x="19785" y="9778"/>
                </a:lnTo>
                <a:lnTo>
                  <a:pt x="25109" y="9496"/>
                </a:lnTo>
                <a:lnTo>
                  <a:pt x="37978" y="9181"/>
                </a:lnTo>
                <a:lnTo>
                  <a:pt x="50319" y="9042"/>
                </a:lnTo>
                <a:lnTo>
                  <a:pt x="56392" y="8012"/>
                </a:lnTo>
                <a:lnTo>
                  <a:pt x="62426" y="6334"/>
                </a:lnTo>
                <a:lnTo>
                  <a:pt x="68436" y="4222"/>
                </a:lnTo>
                <a:lnTo>
                  <a:pt x="76415" y="2815"/>
                </a:lnTo>
                <a:lnTo>
                  <a:pt x="85708" y="1876"/>
                </a:lnTo>
                <a:lnTo>
                  <a:pt x="104642" y="834"/>
                </a:lnTo>
                <a:lnTo>
                  <a:pt x="119678" y="371"/>
                </a:lnTo>
                <a:lnTo>
                  <a:pt x="145518" y="73"/>
                </a:lnTo>
                <a:lnTo>
                  <a:pt x="2234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1" name="SMARTInkAnnotation492"/>
          <p:cNvSpPr/>
          <p:nvPr/>
        </p:nvSpPr>
        <p:spPr>
          <a:xfrm>
            <a:off x="728316" y="3062883"/>
            <a:ext cx="241088" cy="160735"/>
          </a:xfrm>
          <a:custGeom>
            <a:avLst/>
            <a:gdLst/>
            <a:ahLst/>
            <a:cxnLst/>
            <a:rect l="0" t="0" r="0" b="0"/>
            <a:pathLst>
              <a:path w="241088" h="160735">
                <a:moveTo>
                  <a:pt x="80177" y="0"/>
                </a:moveTo>
                <a:lnTo>
                  <a:pt x="123697" y="0"/>
                </a:lnTo>
                <a:lnTo>
                  <a:pt x="129055" y="992"/>
                </a:lnTo>
                <a:lnTo>
                  <a:pt x="134615" y="2646"/>
                </a:lnTo>
                <a:lnTo>
                  <a:pt x="140307" y="4740"/>
                </a:lnTo>
                <a:lnTo>
                  <a:pt x="145096" y="7129"/>
                </a:lnTo>
                <a:lnTo>
                  <a:pt x="149281" y="9713"/>
                </a:lnTo>
                <a:lnTo>
                  <a:pt x="156580" y="14239"/>
                </a:lnTo>
                <a:lnTo>
                  <a:pt x="163135" y="16250"/>
                </a:lnTo>
                <a:lnTo>
                  <a:pt x="169360" y="19789"/>
                </a:lnTo>
                <a:lnTo>
                  <a:pt x="172410" y="22123"/>
                </a:lnTo>
                <a:lnTo>
                  <a:pt x="178448" y="24715"/>
                </a:lnTo>
                <a:lnTo>
                  <a:pt x="185436" y="26859"/>
                </a:lnTo>
                <a:lnTo>
                  <a:pt x="190080" y="28820"/>
                </a:lnTo>
                <a:lnTo>
                  <a:pt x="195163" y="31120"/>
                </a:lnTo>
                <a:lnTo>
                  <a:pt x="199545" y="33645"/>
                </a:lnTo>
                <a:lnTo>
                  <a:pt x="203460" y="36320"/>
                </a:lnTo>
                <a:lnTo>
                  <a:pt x="207063" y="39096"/>
                </a:lnTo>
                <a:lnTo>
                  <a:pt x="210458" y="41939"/>
                </a:lnTo>
                <a:lnTo>
                  <a:pt x="213715" y="44826"/>
                </a:lnTo>
                <a:lnTo>
                  <a:pt x="216879" y="47744"/>
                </a:lnTo>
                <a:lnTo>
                  <a:pt x="218989" y="50681"/>
                </a:lnTo>
                <a:lnTo>
                  <a:pt x="220395" y="53631"/>
                </a:lnTo>
                <a:lnTo>
                  <a:pt x="221333" y="56590"/>
                </a:lnTo>
                <a:lnTo>
                  <a:pt x="221958" y="60547"/>
                </a:lnTo>
                <a:lnTo>
                  <a:pt x="222375" y="65169"/>
                </a:lnTo>
                <a:lnTo>
                  <a:pt x="222838" y="74604"/>
                </a:lnTo>
                <a:lnTo>
                  <a:pt x="223043" y="82105"/>
                </a:lnTo>
                <a:lnTo>
                  <a:pt x="222105" y="85495"/>
                </a:lnTo>
                <a:lnTo>
                  <a:pt x="220486" y="88746"/>
                </a:lnTo>
                <a:lnTo>
                  <a:pt x="218414" y="91906"/>
                </a:lnTo>
                <a:lnTo>
                  <a:pt x="215045" y="95005"/>
                </a:lnTo>
                <a:lnTo>
                  <a:pt x="210813" y="98063"/>
                </a:lnTo>
                <a:lnTo>
                  <a:pt x="206005" y="101094"/>
                </a:lnTo>
                <a:lnTo>
                  <a:pt x="200814" y="105099"/>
                </a:lnTo>
                <a:lnTo>
                  <a:pt x="195366" y="109754"/>
                </a:lnTo>
                <a:lnTo>
                  <a:pt x="189748" y="114841"/>
                </a:lnTo>
                <a:lnTo>
                  <a:pt x="184015" y="119225"/>
                </a:lnTo>
                <a:lnTo>
                  <a:pt x="178207" y="123140"/>
                </a:lnTo>
                <a:lnTo>
                  <a:pt x="172349" y="126741"/>
                </a:lnTo>
                <a:lnTo>
                  <a:pt x="166457" y="129143"/>
                </a:lnTo>
                <a:lnTo>
                  <a:pt x="160542" y="130744"/>
                </a:lnTo>
                <a:lnTo>
                  <a:pt x="154612" y="131811"/>
                </a:lnTo>
                <a:lnTo>
                  <a:pt x="148673" y="133514"/>
                </a:lnTo>
                <a:lnTo>
                  <a:pt x="142726" y="135642"/>
                </a:lnTo>
                <a:lnTo>
                  <a:pt x="136776" y="138053"/>
                </a:lnTo>
                <a:lnTo>
                  <a:pt x="130822" y="140653"/>
                </a:lnTo>
                <a:lnTo>
                  <a:pt x="118909" y="146187"/>
                </a:lnTo>
                <a:lnTo>
                  <a:pt x="111958" y="148059"/>
                </a:lnTo>
                <a:lnTo>
                  <a:pt x="104344" y="149308"/>
                </a:lnTo>
                <a:lnTo>
                  <a:pt x="96288" y="150140"/>
                </a:lnTo>
                <a:lnTo>
                  <a:pt x="88931" y="150695"/>
                </a:lnTo>
                <a:lnTo>
                  <a:pt x="82040" y="151065"/>
                </a:lnTo>
                <a:lnTo>
                  <a:pt x="69086" y="151476"/>
                </a:lnTo>
                <a:lnTo>
                  <a:pt x="56706" y="151658"/>
                </a:lnTo>
                <a:lnTo>
                  <a:pt x="50624" y="150715"/>
                </a:lnTo>
                <a:lnTo>
                  <a:pt x="44583" y="149093"/>
                </a:lnTo>
                <a:lnTo>
                  <a:pt x="38568" y="147021"/>
                </a:lnTo>
                <a:lnTo>
                  <a:pt x="33566" y="145639"/>
                </a:lnTo>
                <a:lnTo>
                  <a:pt x="29237" y="144718"/>
                </a:lnTo>
                <a:lnTo>
                  <a:pt x="25358" y="144103"/>
                </a:lnTo>
                <a:lnTo>
                  <a:pt x="20786" y="142702"/>
                </a:lnTo>
                <a:lnTo>
                  <a:pt x="15751" y="140775"/>
                </a:lnTo>
                <a:lnTo>
                  <a:pt x="2888" y="135294"/>
                </a:lnTo>
                <a:lnTo>
                  <a:pt x="1833" y="133852"/>
                </a:lnTo>
                <a:lnTo>
                  <a:pt x="660" y="129605"/>
                </a:lnTo>
                <a:lnTo>
                  <a:pt x="0" y="126375"/>
                </a:lnTo>
                <a:lnTo>
                  <a:pt x="2494" y="122974"/>
                </a:lnTo>
                <a:lnTo>
                  <a:pt x="4550" y="120678"/>
                </a:lnTo>
                <a:lnTo>
                  <a:pt x="6914" y="119147"/>
                </a:lnTo>
                <a:lnTo>
                  <a:pt x="12189" y="117447"/>
                </a:lnTo>
                <a:lnTo>
                  <a:pt x="15979" y="116993"/>
                </a:lnTo>
                <a:lnTo>
                  <a:pt x="20493" y="116690"/>
                </a:lnTo>
                <a:lnTo>
                  <a:pt x="29812" y="116355"/>
                </a:lnTo>
                <a:lnTo>
                  <a:pt x="41636" y="116165"/>
                </a:lnTo>
                <a:lnTo>
                  <a:pt x="78564" y="116089"/>
                </a:lnTo>
                <a:lnTo>
                  <a:pt x="83074" y="117080"/>
                </a:lnTo>
                <a:lnTo>
                  <a:pt x="87075" y="118733"/>
                </a:lnTo>
                <a:lnTo>
                  <a:pt x="94169" y="122223"/>
                </a:lnTo>
                <a:lnTo>
                  <a:pt x="100632" y="123774"/>
                </a:lnTo>
                <a:lnTo>
                  <a:pt x="104740" y="125180"/>
                </a:lnTo>
                <a:lnTo>
                  <a:pt x="109465" y="127110"/>
                </a:lnTo>
                <a:lnTo>
                  <a:pt x="114601" y="129388"/>
                </a:lnTo>
                <a:lnTo>
                  <a:pt x="120012" y="130907"/>
                </a:lnTo>
                <a:lnTo>
                  <a:pt x="125606" y="131920"/>
                </a:lnTo>
                <a:lnTo>
                  <a:pt x="131322" y="132595"/>
                </a:lnTo>
                <a:lnTo>
                  <a:pt x="137118" y="134037"/>
                </a:lnTo>
                <a:lnTo>
                  <a:pt x="142970" y="135991"/>
                </a:lnTo>
                <a:lnTo>
                  <a:pt x="148857" y="138285"/>
                </a:lnTo>
                <a:lnTo>
                  <a:pt x="154769" y="140807"/>
                </a:lnTo>
                <a:lnTo>
                  <a:pt x="166634" y="146255"/>
                </a:lnTo>
                <a:lnTo>
                  <a:pt x="184483" y="154901"/>
                </a:lnTo>
                <a:lnTo>
                  <a:pt x="190439" y="156845"/>
                </a:lnTo>
                <a:lnTo>
                  <a:pt x="196395" y="158142"/>
                </a:lnTo>
                <a:lnTo>
                  <a:pt x="202353" y="159006"/>
                </a:lnTo>
                <a:lnTo>
                  <a:pt x="208312" y="159582"/>
                </a:lnTo>
                <a:lnTo>
                  <a:pt x="214270" y="159966"/>
                </a:lnTo>
                <a:lnTo>
                  <a:pt x="225195" y="160393"/>
                </a:lnTo>
                <a:lnTo>
                  <a:pt x="241087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2" name="SMARTInkAnnotation493"/>
          <p:cNvSpPr/>
          <p:nvPr/>
        </p:nvSpPr>
        <p:spPr>
          <a:xfrm>
            <a:off x="1881231" y="750094"/>
            <a:ext cx="2770810" cy="1053700"/>
          </a:xfrm>
          <a:custGeom>
            <a:avLst/>
            <a:gdLst/>
            <a:ahLst/>
            <a:cxnLst/>
            <a:rect l="0" t="0" r="0" b="0"/>
            <a:pathLst>
              <a:path w="2770810" h="1053700">
                <a:moveTo>
                  <a:pt x="438028" y="160734"/>
                </a:moveTo>
                <a:lnTo>
                  <a:pt x="409318" y="160734"/>
                </a:lnTo>
                <a:lnTo>
                  <a:pt x="400106" y="163380"/>
                </a:lnTo>
                <a:lnTo>
                  <a:pt x="328578" y="193507"/>
                </a:lnTo>
                <a:lnTo>
                  <a:pt x="310134" y="203407"/>
                </a:lnTo>
                <a:lnTo>
                  <a:pt x="274160" y="234505"/>
                </a:lnTo>
                <a:lnTo>
                  <a:pt x="237389" y="263788"/>
                </a:lnTo>
                <a:lnTo>
                  <a:pt x="207467" y="292987"/>
                </a:lnTo>
                <a:lnTo>
                  <a:pt x="169907" y="325214"/>
                </a:lnTo>
                <a:lnTo>
                  <a:pt x="143627" y="355281"/>
                </a:lnTo>
                <a:lnTo>
                  <a:pt x="119307" y="385364"/>
                </a:lnTo>
                <a:lnTo>
                  <a:pt x="102510" y="413832"/>
                </a:lnTo>
                <a:lnTo>
                  <a:pt x="91732" y="437471"/>
                </a:lnTo>
                <a:lnTo>
                  <a:pt x="73445" y="466385"/>
                </a:lnTo>
                <a:lnTo>
                  <a:pt x="60496" y="491737"/>
                </a:lnTo>
                <a:lnTo>
                  <a:pt x="33707" y="537696"/>
                </a:lnTo>
                <a:lnTo>
                  <a:pt x="19917" y="563137"/>
                </a:lnTo>
                <a:lnTo>
                  <a:pt x="6359" y="593660"/>
                </a:lnTo>
                <a:lnTo>
                  <a:pt x="2824" y="606484"/>
                </a:lnTo>
                <a:lnTo>
                  <a:pt x="554" y="635626"/>
                </a:lnTo>
                <a:lnTo>
                  <a:pt x="106" y="662917"/>
                </a:lnTo>
                <a:lnTo>
                  <a:pt x="0" y="711365"/>
                </a:lnTo>
                <a:lnTo>
                  <a:pt x="2646" y="723289"/>
                </a:lnTo>
                <a:lnTo>
                  <a:pt x="6140" y="735204"/>
                </a:lnTo>
                <a:lnTo>
                  <a:pt x="9100" y="753068"/>
                </a:lnTo>
                <a:lnTo>
                  <a:pt x="18496" y="779528"/>
                </a:lnTo>
                <a:lnTo>
                  <a:pt x="29916" y="808383"/>
                </a:lnTo>
                <a:lnTo>
                  <a:pt x="42731" y="833192"/>
                </a:lnTo>
                <a:lnTo>
                  <a:pt x="69058" y="863170"/>
                </a:lnTo>
                <a:lnTo>
                  <a:pt x="104335" y="898919"/>
                </a:lnTo>
                <a:lnTo>
                  <a:pt x="122182" y="912039"/>
                </a:lnTo>
                <a:lnTo>
                  <a:pt x="176921" y="944616"/>
                </a:lnTo>
                <a:lnTo>
                  <a:pt x="233526" y="976420"/>
                </a:lnTo>
                <a:lnTo>
                  <a:pt x="287148" y="996896"/>
                </a:lnTo>
                <a:lnTo>
                  <a:pt x="354951" y="1013993"/>
                </a:lnTo>
                <a:lnTo>
                  <a:pt x="433623" y="1024818"/>
                </a:lnTo>
                <a:lnTo>
                  <a:pt x="469832" y="1028938"/>
                </a:lnTo>
                <a:lnTo>
                  <a:pt x="504731" y="1033797"/>
                </a:lnTo>
                <a:lnTo>
                  <a:pt x="592697" y="1043412"/>
                </a:lnTo>
                <a:lnTo>
                  <a:pt x="672166" y="1052342"/>
                </a:lnTo>
                <a:lnTo>
                  <a:pt x="757281" y="1053584"/>
                </a:lnTo>
                <a:lnTo>
                  <a:pt x="890971" y="1053699"/>
                </a:lnTo>
                <a:lnTo>
                  <a:pt x="965457" y="1046634"/>
                </a:lnTo>
                <a:lnTo>
                  <a:pt x="1039951" y="1045018"/>
                </a:lnTo>
                <a:lnTo>
                  <a:pt x="1151447" y="1044783"/>
                </a:lnTo>
                <a:lnTo>
                  <a:pt x="1229290" y="1037706"/>
                </a:lnTo>
                <a:lnTo>
                  <a:pt x="1329262" y="1028264"/>
                </a:lnTo>
                <a:lnTo>
                  <a:pt x="1406173" y="1020024"/>
                </a:lnTo>
                <a:lnTo>
                  <a:pt x="1486100" y="1017260"/>
                </a:lnTo>
                <a:lnTo>
                  <a:pt x="1561310" y="1010331"/>
                </a:lnTo>
                <a:lnTo>
                  <a:pt x="1635900" y="999509"/>
                </a:lnTo>
                <a:lnTo>
                  <a:pt x="1710408" y="991297"/>
                </a:lnTo>
                <a:lnTo>
                  <a:pt x="1784905" y="978910"/>
                </a:lnTo>
                <a:lnTo>
                  <a:pt x="1918997" y="952490"/>
                </a:lnTo>
                <a:lnTo>
                  <a:pt x="1993492" y="930548"/>
                </a:lnTo>
                <a:lnTo>
                  <a:pt x="2067987" y="913057"/>
                </a:lnTo>
                <a:lnTo>
                  <a:pt x="2157382" y="881727"/>
                </a:lnTo>
                <a:lnTo>
                  <a:pt x="2240633" y="853417"/>
                </a:lnTo>
                <a:lnTo>
                  <a:pt x="2307955" y="824395"/>
                </a:lnTo>
                <a:lnTo>
                  <a:pt x="2368764" y="794727"/>
                </a:lnTo>
                <a:lnTo>
                  <a:pt x="2433672" y="764974"/>
                </a:lnTo>
                <a:lnTo>
                  <a:pt x="2477530" y="738517"/>
                </a:lnTo>
                <a:lnTo>
                  <a:pt x="2524158" y="709663"/>
                </a:lnTo>
                <a:lnTo>
                  <a:pt x="2564490" y="678717"/>
                </a:lnTo>
                <a:lnTo>
                  <a:pt x="2601152" y="649821"/>
                </a:lnTo>
                <a:lnTo>
                  <a:pt x="2637089" y="620484"/>
                </a:lnTo>
                <a:lnTo>
                  <a:pt x="2671888" y="594588"/>
                </a:lnTo>
                <a:lnTo>
                  <a:pt x="2705143" y="557894"/>
                </a:lnTo>
                <a:lnTo>
                  <a:pt x="2728410" y="526920"/>
                </a:lnTo>
                <a:lnTo>
                  <a:pt x="2740218" y="505925"/>
                </a:lnTo>
                <a:lnTo>
                  <a:pt x="2750007" y="481294"/>
                </a:lnTo>
                <a:lnTo>
                  <a:pt x="2758206" y="455144"/>
                </a:lnTo>
                <a:lnTo>
                  <a:pt x="2764128" y="422288"/>
                </a:lnTo>
                <a:lnTo>
                  <a:pt x="2768069" y="407949"/>
                </a:lnTo>
                <a:lnTo>
                  <a:pt x="2770601" y="377136"/>
                </a:lnTo>
                <a:lnTo>
                  <a:pt x="2770809" y="370486"/>
                </a:lnTo>
                <a:lnTo>
                  <a:pt x="2768391" y="357806"/>
                </a:lnTo>
                <a:lnTo>
                  <a:pt x="2755951" y="327503"/>
                </a:lnTo>
                <a:lnTo>
                  <a:pt x="2741377" y="297667"/>
                </a:lnTo>
                <a:lnTo>
                  <a:pt x="2722360" y="273846"/>
                </a:lnTo>
                <a:lnTo>
                  <a:pt x="2693592" y="244078"/>
                </a:lnTo>
                <a:lnTo>
                  <a:pt x="2657978" y="208359"/>
                </a:lnTo>
                <a:lnTo>
                  <a:pt x="2643417" y="199099"/>
                </a:lnTo>
                <a:lnTo>
                  <a:pt x="2628006" y="190683"/>
                </a:lnTo>
                <a:lnTo>
                  <a:pt x="2582564" y="158504"/>
                </a:lnTo>
                <a:lnTo>
                  <a:pt x="2507198" y="126373"/>
                </a:lnTo>
                <a:lnTo>
                  <a:pt x="2420651" y="95750"/>
                </a:lnTo>
                <a:lnTo>
                  <a:pt x="2343783" y="68838"/>
                </a:lnTo>
                <a:lnTo>
                  <a:pt x="2264404" y="47647"/>
                </a:lnTo>
                <a:lnTo>
                  <a:pt x="2186974" y="30759"/>
                </a:lnTo>
                <a:lnTo>
                  <a:pt x="2105791" y="21001"/>
                </a:lnTo>
                <a:lnTo>
                  <a:pt x="2032107" y="13532"/>
                </a:lnTo>
                <a:lnTo>
                  <a:pt x="1950521" y="9333"/>
                </a:lnTo>
                <a:lnTo>
                  <a:pt x="1877114" y="1915"/>
                </a:lnTo>
                <a:lnTo>
                  <a:pt x="1794946" y="168"/>
                </a:lnTo>
                <a:lnTo>
                  <a:pt x="1053601" y="0"/>
                </a:lnTo>
                <a:lnTo>
                  <a:pt x="972810" y="7688"/>
                </a:lnTo>
                <a:lnTo>
                  <a:pt x="878958" y="17951"/>
                </a:lnTo>
                <a:lnTo>
                  <a:pt x="780197" y="28830"/>
                </a:lnTo>
                <a:lnTo>
                  <a:pt x="696704" y="44827"/>
                </a:lnTo>
                <a:lnTo>
                  <a:pt x="610477" y="62523"/>
                </a:lnTo>
                <a:lnTo>
                  <a:pt x="516898" y="83344"/>
                </a:lnTo>
                <a:lnTo>
                  <a:pt x="433144" y="113274"/>
                </a:lnTo>
                <a:lnTo>
                  <a:pt x="375453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87" name="Group 2186"/>
          <p:cNvGrpSpPr/>
          <p:nvPr/>
        </p:nvGrpSpPr>
        <p:grpSpPr>
          <a:xfrm>
            <a:off x="291671" y="3134320"/>
            <a:ext cx="8624856" cy="3714751"/>
            <a:chOff x="291671" y="3134320"/>
            <a:chExt cx="8624856" cy="3714751"/>
          </a:xfrm>
        </p:grpSpPr>
        <p:sp>
          <p:nvSpPr>
            <p:cNvPr id="2123" name="SMARTInkAnnotation599"/>
            <p:cNvSpPr/>
            <p:nvPr/>
          </p:nvSpPr>
          <p:spPr>
            <a:xfrm>
              <a:off x="5850753" y="3955862"/>
              <a:ext cx="79633" cy="62498"/>
            </a:xfrm>
            <a:custGeom>
              <a:avLst/>
              <a:gdLst/>
              <a:ahLst/>
              <a:cxnLst/>
              <a:rect l="0" t="0" r="0" b="0"/>
              <a:pathLst>
                <a:path w="79633" h="62498">
                  <a:moveTo>
                    <a:pt x="26406" y="17849"/>
                  </a:moveTo>
                  <a:lnTo>
                    <a:pt x="17576" y="17849"/>
                  </a:lnTo>
                  <a:lnTo>
                    <a:pt x="17540" y="18841"/>
                  </a:lnTo>
                  <a:lnTo>
                    <a:pt x="17469" y="31151"/>
                  </a:lnTo>
                  <a:lnTo>
                    <a:pt x="17467" y="48976"/>
                  </a:lnTo>
                  <a:lnTo>
                    <a:pt x="18460" y="50506"/>
                  </a:lnTo>
                  <a:lnTo>
                    <a:pt x="20115" y="51527"/>
                  </a:lnTo>
                  <a:lnTo>
                    <a:pt x="22213" y="52207"/>
                  </a:lnTo>
                  <a:lnTo>
                    <a:pt x="24603" y="52661"/>
                  </a:lnTo>
                  <a:lnTo>
                    <a:pt x="27191" y="52963"/>
                  </a:lnTo>
                  <a:lnTo>
                    <a:pt x="29909" y="53165"/>
                  </a:lnTo>
                  <a:lnTo>
                    <a:pt x="32715" y="52307"/>
                  </a:lnTo>
                  <a:lnTo>
                    <a:pt x="35578" y="50743"/>
                  </a:lnTo>
                  <a:lnTo>
                    <a:pt x="38480" y="48708"/>
                  </a:lnTo>
                  <a:lnTo>
                    <a:pt x="41409" y="47351"/>
                  </a:lnTo>
                  <a:lnTo>
                    <a:pt x="44354" y="46446"/>
                  </a:lnTo>
                  <a:lnTo>
                    <a:pt x="47311" y="45844"/>
                  </a:lnTo>
                  <a:lnTo>
                    <a:pt x="49282" y="44450"/>
                  </a:lnTo>
                  <a:lnTo>
                    <a:pt x="50597" y="42528"/>
                  </a:lnTo>
                  <a:lnTo>
                    <a:pt x="51473" y="40255"/>
                  </a:lnTo>
                  <a:lnTo>
                    <a:pt x="53050" y="37747"/>
                  </a:lnTo>
                  <a:lnTo>
                    <a:pt x="55095" y="35083"/>
                  </a:lnTo>
                  <a:lnTo>
                    <a:pt x="57451" y="32315"/>
                  </a:lnTo>
                  <a:lnTo>
                    <a:pt x="60016" y="29477"/>
                  </a:lnTo>
                  <a:lnTo>
                    <a:pt x="69447" y="19576"/>
                  </a:lnTo>
                  <a:lnTo>
                    <a:pt x="78655" y="10312"/>
                  </a:lnTo>
                  <a:lnTo>
                    <a:pt x="79118" y="8856"/>
                  </a:lnTo>
                  <a:lnTo>
                    <a:pt x="79426" y="6893"/>
                  </a:lnTo>
                  <a:lnTo>
                    <a:pt x="79632" y="4591"/>
                  </a:lnTo>
                  <a:lnTo>
                    <a:pt x="78776" y="3057"/>
                  </a:lnTo>
                  <a:lnTo>
                    <a:pt x="77212" y="2035"/>
                  </a:lnTo>
                  <a:lnTo>
                    <a:pt x="72311" y="393"/>
                  </a:lnTo>
                  <a:lnTo>
                    <a:pt x="70915" y="259"/>
                  </a:lnTo>
                  <a:lnTo>
                    <a:pt x="68991" y="169"/>
                  </a:lnTo>
                  <a:lnTo>
                    <a:pt x="63513" y="25"/>
                  </a:lnTo>
                  <a:lnTo>
                    <a:pt x="57819" y="0"/>
                  </a:lnTo>
                  <a:lnTo>
                    <a:pt x="55294" y="989"/>
                  </a:lnTo>
                  <a:lnTo>
                    <a:pt x="52618" y="2640"/>
                  </a:lnTo>
                  <a:lnTo>
                    <a:pt x="49840" y="4733"/>
                  </a:lnTo>
                  <a:lnTo>
                    <a:pt x="46996" y="6128"/>
                  </a:lnTo>
                  <a:lnTo>
                    <a:pt x="44105" y="7059"/>
                  </a:lnTo>
                  <a:lnTo>
                    <a:pt x="41186" y="7679"/>
                  </a:lnTo>
                  <a:lnTo>
                    <a:pt x="38246" y="9084"/>
                  </a:lnTo>
                  <a:lnTo>
                    <a:pt x="35292" y="11014"/>
                  </a:lnTo>
                  <a:lnTo>
                    <a:pt x="28162" y="16498"/>
                  </a:lnTo>
                  <a:lnTo>
                    <a:pt x="26583" y="17941"/>
                  </a:lnTo>
                  <a:lnTo>
                    <a:pt x="22180" y="22189"/>
                  </a:lnTo>
                  <a:lnTo>
                    <a:pt x="14118" y="30159"/>
                  </a:lnTo>
                  <a:lnTo>
                    <a:pt x="12255" y="33001"/>
                  </a:lnTo>
                  <a:lnTo>
                    <a:pt x="11012" y="35888"/>
                  </a:lnTo>
                  <a:lnTo>
                    <a:pt x="10184" y="38805"/>
                  </a:lnTo>
                  <a:lnTo>
                    <a:pt x="8638" y="40749"/>
                  </a:lnTo>
                  <a:lnTo>
                    <a:pt x="6615" y="42046"/>
                  </a:lnTo>
                  <a:lnTo>
                    <a:pt x="4273" y="42909"/>
                  </a:lnTo>
                  <a:lnTo>
                    <a:pt x="2711" y="44478"/>
                  </a:lnTo>
                  <a:lnTo>
                    <a:pt x="1670" y="46515"/>
                  </a:lnTo>
                  <a:lnTo>
                    <a:pt x="0" y="52174"/>
                  </a:lnTo>
                  <a:lnTo>
                    <a:pt x="855" y="53631"/>
                  </a:lnTo>
                  <a:lnTo>
                    <a:pt x="2419" y="55594"/>
                  </a:lnTo>
                  <a:lnTo>
                    <a:pt x="8170" y="62093"/>
                  </a:lnTo>
                  <a:lnTo>
                    <a:pt x="9283" y="62228"/>
                  </a:lnTo>
                  <a:lnTo>
                    <a:pt x="11018" y="62318"/>
                  </a:lnTo>
                  <a:lnTo>
                    <a:pt x="16193" y="62462"/>
                  </a:lnTo>
                  <a:lnTo>
                    <a:pt x="44172" y="62497"/>
                  </a:lnTo>
                  <a:lnTo>
                    <a:pt x="44210" y="61505"/>
                  </a:lnTo>
                  <a:lnTo>
                    <a:pt x="44276" y="54809"/>
                  </a:lnTo>
                  <a:lnTo>
                    <a:pt x="43285" y="54395"/>
                  </a:lnTo>
                  <a:lnTo>
                    <a:pt x="41632" y="54119"/>
                  </a:lnTo>
                  <a:lnTo>
                    <a:pt x="39537" y="53935"/>
                  </a:lnTo>
                  <a:lnTo>
                    <a:pt x="38139" y="52820"/>
                  </a:lnTo>
                  <a:lnTo>
                    <a:pt x="37208" y="51085"/>
                  </a:lnTo>
                  <a:lnTo>
                    <a:pt x="35455" y="45015"/>
                  </a:lnTo>
                  <a:lnTo>
                    <a:pt x="34425" y="44890"/>
                  </a:lnTo>
                  <a:lnTo>
                    <a:pt x="32746" y="44805"/>
                  </a:lnTo>
                  <a:lnTo>
                    <a:pt x="27659" y="44671"/>
                  </a:lnTo>
                  <a:lnTo>
                    <a:pt x="17867" y="44639"/>
                  </a:lnTo>
                  <a:lnTo>
                    <a:pt x="17734" y="45631"/>
                  </a:lnTo>
                  <a:lnTo>
                    <a:pt x="17645" y="47284"/>
                  </a:lnTo>
                  <a:lnTo>
                    <a:pt x="17546" y="51767"/>
                  </a:lnTo>
                  <a:lnTo>
                    <a:pt x="17467" y="62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4" name="SMARTInkAnnotation600"/>
            <p:cNvSpPr/>
            <p:nvPr/>
          </p:nvSpPr>
          <p:spPr>
            <a:xfrm>
              <a:off x="291671" y="4393407"/>
              <a:ext cx="177124" cy="303408"/>
            </a:xfrm>
            <a:custGeom>
              <a:avLst/>
              <a:gdLst/>
              <a:ahLst/>
              <a:cxnLst/>
              <a:rect l="0" t="0" r="0" b="0"/>
              <a:pathLst>
                <a:path w="177124" h="303408">
                  <a:moveTo>
                    <a:pt x="69850" y="8929"/>
                  </a:moveTo>
                  <a:lnTo>
                    <a:pt x="61019" y="108"/>
                  </a:lnTo>
                  <a:lnTo>
                    <a:pt x="56197" y="31"/>
                  </a:lnTo>
                  <a:lnTo>
                    <a:pt x="47335" y="0"/>
                  </a:lnTo>
                  <a:lnTo>
                    <a:pt x="46894" y="992"/>
                  </a:lnTo>
                  <a:lnTo>
                    <a:pt x="47593" y="2645"/>
                  </a:lnTo>
                  <a:lnTo>
                    <a:pt x="51106" y="7688"/>
                  </a:lnTo>
                  <a:lnTo>
                    <a:pt x="51715" y="13302"/>
                  </a:lnTo>
                  <a:lnTo>
                    <a:pt x="50807" y="15812"/>
                  </a:lnTo>
                  <a:lnTo>
                    <a:pt x="45776" y="24087"/>
                  </a:lnTo>
                  <a:lnTo>
                    <a:pt x="44251" y="29887"/>
                  </a:lnTo>
                  <a:lnTo>
                    <a:pt x="43393" y="38731"/>
                  </a:lnTo>
                  <a:lnTo>
                    <a:pt x="43138" y="47635"/>
                  </a:lnTo>
                  <a:lnTo>
                    <a:pt x="43063" y="56557"/>
                  </a:lnTo>
                  <a:lnTo>
                    <a:pt x="44046" y="58540"/>
                  </a:lnTo>
                  <a:lnTo>
                    <a:pt x="45694" y="59863"/>
                  </a:lnTo>
                  <a:lnTo>
                    <a:pt x="47786" y="60744"/>
                  </a:lnTo>
                  <a:lnTo>
                    <a:pt x="49181" y="62324"/>
                  </a:lnTo>
                  <a:lnTo>
                    <a:pt x="50111" y="64369"/>
                  </a:lnTo>
                  <a:lnTo>
                    <a:pt x="50731" y="66725"/>
                  </a:lnTo>
                  <a:lnTo>
                    <a:pt x="52138" y="68295"/>
                  </a:lnTo>
                  <a:lnTo>
                    <a:pt x="54068" y="69343"/>
                  </a:lnTo>
                  <a:lnTo>
                    <a:pt x="58863" y="70506"/>
                  </a:lnTo>
                  <a:lnTo>
                    <a:pt x="64304" y="71023"/>
                  </a:lnTo>
                  <a:lnTo>
                    <a:pt x="68139" y="71161"/>
                  </a:lnTo>
                  <a:lnTo>
                    <a:pt x="85919" y="71381"/>
                  </a:lnTo>
                  <a:lnTo>
                    <a:pt x="89502" y="71400"/>
                  </a:lnTo>
                  <a:lnTo>
                    <a:pt x="93877" y="70420"/>
                  </a:lnTo>
                  <a:lnTo>
                    <a:pt x="98781" y="68775"/>
                  </a:lnTo>
                  <a:lnTo>
                    <a:pt x="104036" y="66685"/>
                  </a:lnTo>
                  <a:lnTo>
                    <a:pt x="108533" y="64300"/>
                  </a:lnTo>
                  <a:lnTo>
                    <a:pt x="112524" y="61718"/>
                  </a:lnTo>
                  <a:lnTo>
                    <a:pt x="116178" y="59005"/>
                  </a:lnTo>
                  <a:lnTo>
                    <a:pt x="119607" y="57195"/>
                  </a:lnTo>
                  <a:lnTo>
                    <a:pt x="122887" y="55990"/>
                  </a:lnTo>
                  <a:lnTo>
                    <a:pt x="126067" y="55185"/>
                  </a:lnTo>
                  <a:lnTo>
                    <a:pt x="128186" y="53657"/>
                  </a:lnTo>
                  <a:lnTo>
                    <a:pt x="129599" y="51646"/>
                  </a:lnTo>
                  <a:lnTo>
                    <a:pt x="131170" y="46766"/>
                  </a:lnTo>
                  <a:lnTo>
                    <a:pt x="131867" y="41289"/>
                  </a:lnTo>
                  <a:lnTo>
                    <a:pt x="133047" y="39432"/>
                  </a:lnTo>
                  <a:lnTo>
                    <a:pt x="134826" y="38193"/>
                  </a:lnTo>
                  <a:lnTo>
                    <a:pt x="137006" y="37368"/>
                  </a:lnTo>
                  <a:lnTo>
                    <a:pt x="138459" y="35826"/>
                  </a:lnTo>
                  <a:lnTo>
                    <a:pt x="139428" y="33805"/>
                  </a:lnTo>
                  <a:lnTo>
                    <a:pt x="140504" y="28915"/>
                  </a:lnTo>
                  <a:lnTo>
                    <a:pt x="141252" y="19510"/>
                  </a:lnTo>
                  <a:lnTo>
                    <a:pt x="141364" y="17871"/>
                  </a:lnTo>
                  <a:lnTo>
                    <a:pt x="141365" y="117889"/>
                  </a:lnTo>
                  <a:lnTo>
                    <a:pt x="140372" y="125225"/>
                  </a:lnTo>
                  <a:lnTo>
                    <a:pt x="138716" y="132100"/>
                  </a:lnTo>
                  <a:lnTo>
                    <a:pt x="136620" y="138668"/>
                  </a:lnTo>
                  <a:lnTo>
                    <a:pt x="135222" y="146023"/>
                  </a:lnTo>
                  <a:lnTo>
                    <a:pt x="134290" y="153903"/>
                  </a:lnTo>
                  <a:lnTo>
                    <a:pt x="133668" y="162133"/>
                  </a:lnTo>
                  <a:lnTo>
                    <a:pt x="132261" y="169604"/>
                  </a:lnTo>
                  <a:lnTo>
                    <a:pt x="130329" y="176569"/>
                  </a:lnTo>
                  <a:lnTo>
                    <a:pt x="128048" y="183197"/>
                  </a:lnTo>
                  <a:lnTo>
                    <a:pt x="126528" y="190592"/>
                  </a:lnTo>
                  <a:lnTo>
                    <a:pt x="125514" y="198499"/>
                  </a:lnTo>
                  <a:lnTo>
                    <a:pt x="124838" y="206746"/>
                  </a:lnTo>
                  <a:lnTo>
                    <a:pt x="122401" y="214228"/>
                  </a:lnTo>
                  <a:lnTo>
                    <a:pt x="118790" y="221202"/>
                  </a:lnTo>
                  <a:lnTo>
                    <a:pt x="114396" y="227835"/>
                  </a:lnTo>
                  <a:lnTo>
                    <a:pt x="110473" y="234241"/>
                  </a:lnTo>
                  <a:lnTo>
                    <a:pt x="106865" y="240497"/>
                  </a:lnTo>
                  <a:lnTo>
                    <a:pt x="103466" y="246651"/>
                  </a:lnTo>
                  <a:lnTo>
                    <a:pt x="99213" y="252739"/>
                  </a:lnTo>
                  <a:lnTo>
                    <a:pt x="94392" y="258781"/>
                  </a:lnTo>
                  <a:lnTo>
                    <a:pt x="89191" y="264794"/>
                  </a:lnTo>
                  <a:lnTo>
                    <a:pt x="84730" y="270787"/>
                  </a:lnTo>
                  <a:lnTo>
                    <a:pt x="80763" y="276766"/>
                  </a:lnTo>
                  <a:lnTo>
                    <a:pt x="77126" y="282737"/>
                  </a:lnTo>
                  <a:lnTo>
                    <a:pt x="73707" y="287710"/>
                  </a:lnTo>
                  <a:lnTo>
                    <a:pt x="70435" y="292017"/>
                  </a:lnTo>
                  <a:lnTo>
                    <a:pt x="67260" y="295881"/>
                  </a:lnTo>
                  <a:lnTo>
                    <a:pt x="64150" y="298457"/>
                  </a:lnTo>
                  <a:lnTo>
                    <a:pt x="61083" y="300174"/>
                  </a:lnTo>
                  <a:lnTo>
                    <a:pt x="58046" y="301319"/>
                  </a:lnTo>
                  <a:lnTo>
                    <a:pt x="55028" y="302082"/>
                  </a:lnTo>
                  <a:lnTo>
                    <a:pt x="52022" y="302591"/>
                  </a:lnTo>
                  <a:lnTo>
                    <a:pt x="49025" y="302930"/>
                  </a:lnTo>
                  <a:lnTo>
                    <a:pt x="45041" y="303156"/>
                  </a:lnTo>
                  <a:lnTo>
                    <a:pt x="35316" y="303407"/>
                  </a:lnTo>
                  <a:lnTo>
                    <a:pt x="30935" y="302482"/>
                  </a:lnTo>
                  <a:lnTo>
                    <a:pt x="27021" y="300873"/>
                  </a:lnTo>
                  <a:lnTo>
                    <a:pt x="23418" y="298809"/>
                  </a:lnTo>
                  <a:lnTo>
                    <a:pt x="21017" y="295447"/>
                  </a:lnTo>
                  <a:lnTo>
                    <a:pt x="18348" y="286421"/>
                  </a:lnTo>
                  <a:lnTo>
                    <a:pt x="14513" y="278442"/>
                  </a:lnTo>
                  <a:lnTo>
                    <a:pt x="9498" y="271587"/>
                  </a:lnTo>
                  <a:lnTo>
                    <a:pt x="6770" y="268370"/>
                  </a:lnTo>
                  <a:lnTo>
                    <a:pt x="3958" y="265234"/>
                  </a:lnTo>
                  <a:lnTo>
                    <a:pt x="2083" y="261158"/>
                  </a:lnTo>
                  <a:lnTo>
                    <a:pt x="834" y="256456"/>
                  </a:lnTo>
                  <a:lnTo>
                    <a:pt x="0" y="251338"/>
                  </a:lnTo>
                  <a:lnTo>
                    <a:pt x="438" y="245941"/>
                  </a:lnTo>
                  <a:lnTo>
                    <a:pt x="1723" y="240359"/>
                  </a:lnTo>
                  <a:lnTo>
                    <a:pt x="3573" y="234653"/>
                  </a:lnTo>
                  <a:lnTo>
                    <a:pt x="5800" y="228865"/>
                  </a:lnTo>
                  <a:lnTo>
                    <a:pt x="8278" y="223021"/>
                  </a:lnTo>
                  <a:lnTo>
                    <a:pt x="10923" y="217141"/>
                  </a:lnTo>
                  <a:lnTo>
                    <a:pt x="13679" y="212230"/>
                  </a:lnTo>
                  <a:lnTo>
                    <a:pt x="16511" y="207963"/>
                  </a:lnTo>
                  <a:lnTo>
                    <a:pt x="19391" y="204126"/>
                  </a:lnTo>
                  <a:lnTo>
                    <a:pt x="23298" y="199583"/>
                  </a:lnTo>
                  <a:lnTo>
                    <a:pt x="27889" y="194571"/>
                  </a:lnTo>
                  <a:lnTo>
                    <a:pt x="41194" y="180681"/>
                  </a:lnTo>
                  <a:lnTo>
                    <a:pt x="59333" y="162358"/>
                  </a:lnTo>
                  <a:lnTo>
                    <a:pt x="65818" y="157848"/>
                  </a:lnTo>
                  <a:lnTo>
                    <a:pt x="73122" y="153850"/>
                  </a:lnTo>
                  <a:lnTo>
                    <a:pt x="80971" y="150191"/>
                  </a:lnTo>
                  <a:lnTo>
                    <a:pt x="87196" y="146760"/>
                  </a:lnTo>
                  <a:lnTo>
                    <a:pt x="92340" y="143480"/>
                  </a:lnTo>
                  <a:lnTo>
                    <a:pt x="96762" y="140301"/>
                  </a:lnTo>
                  <a:lnTo>
                    <a:pt x="101697" y="137190"/>
                  </a:lnTo>
                  <a:lnTo>
                    <a:pt x="106974" y="134124"/>
                  </a:lnTo>
                  <a:lnTo>
                    <a:pt x="112478" y="131087"/>
                  </a:lnTo>
                  <a:lnTo>
                    <a:pt x="123891" y="125068"/>
                  </a:lnTo>
                  <a:lnTo>
                    <a:pt x="147405" y="113119"/>
                  </a:lnTo>
                  <a:lnTo>
                    <a:pt x="152344" y="110139"/>
                  </a:lnTo>
                  <a:lnTo>
                    <a:pt x="156631" y="107160"/>
                  </a:lnTo>
                  <a:lnTo>
                    <a:pt x="160482" y="104182"/>
                  </a:lnTo>
                  <a:lnTo>
                    <a:pt x="164042" y="102197"/>
                  </a:lnTo>
                  <a:lnTo>
                    <a:pt x="167409" y="100873"/>
                  </a:lnTo>
                  <a:lnTo>
                    <a:pt x="177123" y="982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5" name="SMARTInkAnnotation601"/>
            <p:cNvSpPr/>
            <p:nvPr/>
          </p:nvSpPr>
          <p:spPr>
            <a:xfrm>
              <a:off x="513859" y="4429125"/>
              <a:ext cx="89028" cy="1"/>
            </a:xfrm>
            <a:custGeom>
              <a:avLst/>
              <a:gdLst/>
              <a:ahLst/>
              <a:cxnLst/>
              <a:rect l="0" t="0" r="0" b="0"/>
              <a:pathLst>
                <a:path w="89028" h="1">
                  <a:moveTo>
                    <a:pt x="8571" y="0"/>
                  </a:moveTo>
                  <a:lnTo>
                    <a:pt x="0" y="0"/>
                  </a:lnTo>
                  <a:lnTo>
                    <a:pt x="890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6" name="SMARTInkAnnotation602"/>
            <p:cNvSpPr/>
            <p:nvPr/>
          </p:nvSpPr>
          <p:spPr>
            <a:xfrm>
              <a:off x="674401" y="4411266"/>
              <a:ext cx="8940" cy="53579"/>
            </a:xfrm>
            <a:custGeom>
              <a:avLst/>
              <a:gdLst/>
              <a:ahLst/>
              <a:cxnLst/>
              <a:rect l="0" t="0" r="0" b="0"/>
              <a:pathLst>
                <a:path w="8940" h="53579">
                  <a:moveTo>
                    <a:pt x="8939" y="0"/>
                  </a:moveTo>
                  <a:lnTo>
                    <a:pt x="1243" y="7688"/>
                  </a:lnTo>
                  <a:lnTo>
                    <a:pt x="828" y="9094"/>
                  </a:lnTo>
                  <a:lnTo>
                    <a:pt x="552" y="11023"/>
                  </a:lnTo>
                  <a:lnTo>
                    <a:pt x="368" y="13302"/>
                  </a:lnTo>
                  <a:lnTo>
                    <a:pt x="245" y="15813"/>
                  </a:lnTo>
                  <a:lnTo>
                    <a:pt x="109" y="21249"/>
                  </a:lnTo>
                  <a:lnTo>
                    <a:pt x="0" y="535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7" name="SMARTInkAnnotation603"/>
            <p:cNvSpPr/>
            <p:nvPr/>
          </p:nvSpPr>
          <p:spPr>
            <a:xfrm>
              <a:off x="701219" y="4304109"/>
              <a:ext cx="17880" cy="8931"/>
            </a:xfrm>
            <a:custGeom>
              <a:avLst/>
              <a:gdLst/>
              <a:ahLst/>
              <a:cxnLst/>
              <a:rect l="0" t="0" r="0" b="0"/>
              <a:pathLst>
                <a:path w="17880" h="8931">
                  <a:moveTo>
                    <a:pt x="17879" y="0"/>
                  </a:moveTo>
                  <a:lnTo>
                    <a:pt x="9308" y="0"/>
                  </a:lnTo>
                  <a:lnTo>
                    <a:pt x="8192" y="993"/>
                  </a:lnTo>
                  <a:lnTo>
                    <a:pt x="0" y="89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8" name="SMARTInkAnnotation604"/>
            <p:cNvSpPr/>
            <p:nvPr/>
          </p:nvSpPr>
          <p:spPr>
            <a:xfrm>
              <a:off x="736977" y="4366617"/>
              <a:ext cx="89396" cy="142877"/>
            </a:xfrm>
            <a:custGeom>
              <a:avLst/>
              <a:gdLst/>
              <a:ahLst/>
              <a:cxnLst/>
              <a:rect l="0" t="0" r="0" b="0"/>
              <a:pathLst>
                <a:path w="89396" h="142877">
                  <a:moveTo>
                    <a:pt x="8940" y="0"/>
                  </a:moveTo>
                  <a:lnTo>
                    <a:pt x="8940" y="18043"/>
                  </a:lnTo>
                  <a:lnTo>
                    <a:pt x="7946" y="21950"/>
                  </a:lnTo>
                  <a:lnTo>
                    <a:pt x="6291" y="25548"/>
                  </a:lnTo>
                  <a:lnTo>
                    <a:pt x="4194" y="28938"/>
                  </a:lnTo>
                  <a:lnTo>
                    <a:pt x="2796" y="32190"/>
                  </a:lnTo>
                  <a:lnTo>
                    <a:pt x="1864" y="35351"/>
                  </a:lnTo>
                  <a:lnTo>
                    <a:pt x="1243" y="38451"/>
                  </a:lnTo>
                  <a:lnTo>
                    <a:pt x="829" y="42501"/>
                  </a:lnTo>
                  <a:lnTo>
                    <a:pt x="553" y="47185"/>
                  </a:lnTo>
                  <a:lnTo>
                    <a:pt x="109" y="59481"/>
                  </a:lnTo>
                  <a:lnTo>
                    <a:pt x="22" y="69039"/>
                  </a:lnTo>
                  <a:lnTo>
                    <a:pt x="0" y="80219"/>
                  </a:lnTo>
                  <a:lnTo>
                    <a:pt x="0" y="59373"/>
                  </a:lnTo>
                  <a:lnTo>
                    <a:pt x="994" y="56449"/>
                  </a:lnTo>
                  <a:lnTo>
                    <a:pt x="2649" y="53508"/>
                  </a:lnTo>
                  <a:lnTo>
                    <a:pt x="4746" y="50555"/>
                  </a:lnTo>
                  <a:lnTo>
                    <a:pt x="7137" y="47594"/>
                  </a:lnTo>
                  <a:lnTo>
                    <a:pt x="9724" y="44628"/>
                  </a:lnTo>
                  <a:lnTo>
                    <a:pt x="12443" y="41658"/>
                  </a:lnTo>
                  <a:lnTo>
                    <a:pt x="18112" y="35713"/>
                  </a:lnTo>
                  <a:lnTo>
                    <a:pt x="21014" y="32738"/>
                  </a:lnTo>
                  <a:lnTo>
                    <a:pt x="23942" y="30755"/>
                  </a:lnTo>
                  <a:lnTo>
                    <a:pt x="26888" y="29432"/>
                  </a:lnTo>
                  <a:lnTo>
                    <a:pt x="29844" y="28552"/>
                  </a:lnTo>
                  <a:lnTo>
                    <a:pt x="32809" y="27964"/>
                  </a:lnTo>
                  <a:lnTo>
                    <a:pt x="35778" y="27573"/>
                  </a:lnTo>
                  <a:lnTo>
                    <a:pt x="38751" y="27311"/>
                  </a:lnTo>
                  <a:lnTo>
                    <a:pt x="41727" y="27137"/>
                  </a:lnTo>
                  <a:lnTo>
                    <a:pt x="51872" y="26835"/>
                  </a:lnTo>
                  <a:lnTo>
                    <a:pt x="53454" y="27812"/>
                  </a:lnTo>
                  <a:lnTo>
                    <a:pt x="55501" y="29455"/>
                  </a:lnTo>
                  <a:lnTo>
                    <a:pt x="57860" y="31543"/>
                  </a:lnTo>
                  <a:lnTo>
                    <a:pt x="59432" y="33927"/>
                  </a:lnTo>
                  <a:lnTo>
                    <a:pt x="60480" y="36509"/>
                  </a:lnTo>
                  <a:lnTo>
                    <a:pt x="61179" y="39222"/>
                  </a:lnTo>
                  <a:lnTo>
                    <a:pt x="61645" y="42024"/>
                  </a:lnTo>
                  <a:lnTo>
                    <a:pt x="61955" y="44883"/>
                  </a:lnTo>
                  <a:lnTo>
                    <a:pt x="62162" y="47781"/>
                  </a:lnTo>
                  <a:lnTo>
                    <a:pt x="62300" y="50706"/>
                  </a:lnTo>
                  <a:lnTo>
                    <a:pt x="62454" y="56601"/>
                  </a:lnTo>
                  <a:lnTo>
                    <a:pt x="63488" y="60554"/>
                  </a:lnTo>
                  <a:lnTo>
                    <a:pt x="65170" y="65175"/>
                  </a:lnTo>
                  <a:lnTo>
                    <a:pt x="67285" y="70239"/>
                  </a:lnTo>
                  <a:lnTo>
                    <a:pt x="68696" y="74607"/>
                  </a:lnTo>
                  <a:lnTo>
                    <a:pt x="69636" y="78512"/>
                  </a:lnTo>
                  <a:lnTo>
                    <a:pt x="70262" y="82106"/>
                  </a:lnTo>
                  <a:lnTo>
                    <a:pt x="71673" y="86488"/>
                  </a:lnTo>
                  <a:lnTo>
                    <a:pt x="73607" y="91393"/>
                  </a:lnTo>
                  <a:lnTo>
                    <a:pt x="75890" y="96647"/>
                  </a:lnTo>
                  <a:lnTo>
                    <a:pt x="77412" y="101143"/>
                  </a:lnTo>
                  <a:lnTo>
                    <a:pt x="78426" y="105131"/>
                  </a:lnTo>
                  <a:lnTo>
                    <a:pt x="79103" y="108783"/>
                  </a:lnTo>
                  <a:lnTo>
                    <a:pt x="79553" y="112210"/>
                  </a:lnTo>
                  <a:lnTo>
                    <a:pt x="79854" y="115486"/>
                  </a:lnTo>
                  <a:lnTo>
                    <a:pt x="80054" y="118663"/>
                  </a:lnTo>
                  <a:lnTo>
                    <a:pt x="80277" y="124838"/>
                  </a:lnTo>
                  <a:lnTo>
                    <a:pt x="80336" y="127874"/>
                  </a:lnTo>
                  <a:lnTo>
                    <a:pt x="81369" y="129898"/>
                  </a:lnTo>
                  <a:lnTo>
                    <a:pt x="83051" y="131248"/>
                  </a:lnTo>
                  <a:lnTo>
                    <a:pt x="85166" y="132147"/>
                  </a:lnTo>
                  <a:lnTo>
                    <a:pt x="86575" y="133739"/>
                  </a:lnTo>
                  <a:lnTo>
                    <a:pt x="87515" y="135792"/>
                  </a:lnTo>
                  <a:lnTo>
                    <a:pt x="89395" y="14287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9" name="SMARTInkAnnotation605"/>
            <p:cNvSpPr/>
            <p:nvPr/>
          </p:nvSpPr>
          <p:spPr>
            <a:xfrm>
              <a:off x="960463" y="4259461"/>
              <a:ext cx="35759" cy="285751"/>
            </a:xfrm>
            <a:custGeom>
              <a:avLst/>
              <a:gdLst/>
              <a:ahLst/>
              <a:cxnLst/>
              <a:rect l="0" t="0" r="0" b="0"/>
              <a:pathLst>
                <a:path w="35759" h="285751">
                  <a:moveTo>
                    <a:pt x="35758" y="0"/>
                  </a:moveTo>
                  <a:lnTo>
                    <a:pt x="35758" y="4740"/>
                  </a:lnTo>
                  <a:lnTo>
                    <a:pt x="34765" y="7129"/>
                  </a:lnTo>
                  <a:lnTo>
                    <a:pt x="33109" y="9713"/>
                  </a:lnTo>
                  <a:lnTo>
                    <a:pt x="31013" y="12429"/>
                  </a:lnTo>
                  <a:lnTo>
                    <a:pt x="29615" y="15231"/>
                  </a:lnTo>
                  <a:lnTo>
                    <a:pt x="28683" y="18091"/>
                  </a:lnTo>
                  <a:lnTo>
                    <a:pt x="27647" y="24908"/>
                  </a:lnTo>
                  <a:lnTo>
                    <a:pt x="27371" y="29503"/>
                  </a:lnTo>
                  <a:lnTo>
                    <a:pt x="27187" y="34552"/>
                  </a:lnTo>
                  <a:lnTo>
                    <a:pt x="26071" y="39901"/>
                  </a:lnTo>
                  <a:lnTo>
                    <a:pt x="24334" y="45453"/>
                  </a:lnTo>
                  <a:lnTo>
                    <a:pt x="22182" y="51138"/>
                  </a:lnTo>
                  <a:lnTo>
                    <a:pt x="14409" y="73360"/>
                  </a:lnTo>
                  <a:lnTo>
                    <a:pt x="12586" y="80657"/>
                  </a:lnTo>
                  <a:lnTo>
                    <a:pt x="11370" y="87506"/>
                  </a:lnTo>
                  <a:lnTo>
                    <a:pt x="10560" y="94056"/>
                  </a:lnTo>
                  <a:lnTo>
                    <a:pt x="10020" y="102391"/>
                  </a:lnTo>
                  <a:lnTo>
                    <a:pt x="9660" y="111917"/>
                  </a:lnTo>
                  <a:lnTo>
                    <a:pt x="9420" y="122236"/>
                  </a:lnTo>
                  <a:lnTo>
                    <a:pt x="8267" y="132093"/>
                  </a:lnTo>
                  <a:lnTo>
                    <a:pt x="6504" y="141639"/>
                  </a:lnTo>
                  <a:lnTo>
                    <a:pt x="4336" y="150981"/>
                  </a:lnTo>
                  <a:lnTo>
                    <a:pt x="2891" y="159193"/>
                  </a:lnTo>
                  <a:lnTo>
                    <a:pt x="1927" y="166652"/>
                  </a:lnTo>
                  <a:lnTo>
                    <a:pt x="1285" y="173609"/>
                  </a:lnTo>
                  <a:lnTo>
                    <a:pt x="857" y="181224"/>
                  </a:lnTo>
                  <a:lnTo>
                    <a:pt x="381" y="197622"/>
                  </a:lnTo>
                  <a:lnTo>
                    <a:pt x="7" y="263410"/>
                  </a:lnTo>
                  <a:lnTo>
                    <a:pt x="0" y="285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0" name="SMARTInkAnnotation606"/>
            <p:cNvSpPr/>
            <p:nvPr/>
          </p:nvSpPr>
          <p:spPr>
            <a:xfrm>
              <a:off x="880008" y="4357688"/>
              <a:ext cx="178790" cy="35719"/>
            </a:xfrm>
            <a:custGeom>
              <a:avLst/>
              <a:gdLst/>
              <a:ahLst/>
              <a:cxnLst/>
              <a:rect l="0" t="0" r="0" b="0"/>
              <a:pathLst>
                <a:path w="178790" h="35719">
                  <a:moveTo>
                    <a:pt x="0" y="0"/>
                  </a:moveTo>
                  <a:lnTo>
                    <a:pt x="0" y="8561"/>
                  </a:lnTo>
                  <a:lnTo>
                    <a:pt x="994" y="9676"/>
                  </a:lnTo>
                  <a:lnTo>
                    <a:pt x="4746" y="13561"/>
                  </a:lnTo>
                  <a:lnTo>
                    <a:pt x="8130" y="15985"/>
                  </a:lnTo>
                  <a:lnTo>
                    <a:pt x="12373" y="18594"/>
                  </a:lnTo>
                  <a:lnTo>
                    <a:pt x="17188" y="21326"/>
                  </a:lnTo>
                  <a:lnTo>
                    <a:pt x="23378" y="23147"/>
                  </a:lnTo>
                  <a:lnTo>
                    <a:pt x="30485" y="24360"/>
                  </a:lnTo>
                  <a:lnTo>
                    <a:pt x="38202" y="25170"/>
                  </a:lnTo>
                  <a:lnTo>
                    <a:pt x="46327" y="26702"/>
                  </a:lnTo>
                  <a:lnTo>
                    <a:pt x="54723" y="28715"/>
                  </a:lnTo>
                  <a:lnTo>
                    <a:pt x="63301" y="31050"/>
                  </a:lnTo>
                  <a:lnTo>
                    <a:pt x="72992" y="32605"/>
                  </a:lnTo>
                  <a:lnTo>
                    <a:pt x="83426" y="33643"/>
                  </a:lnTo>
                  <a:lnTo>
                    <a:pt x="94355" y="34335"/>
                  </a:lnTo>
                  <a:lnTo>
                    <a:pt x="114444" y="35104"/>
                  </a:lnTo>
                  <a:lnTo>
                    <a:pt x="142507" y="35536"/>
                  </a:lnTo>
                  <a:lnTo>
                    <a:pt x="178789" y="357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1" name="SMARTInkAnnotation607"/>
            <p:cNvSpPr/>
            <p:nvPr/>
          </p:nvSpPr>
          <p:spPr>
            <a:xfrm>
              <a:off x="1033222" y="4367139"/>
              <a:ext cx="147335" cy="142355"/>
            </a:xfrm>
            <a:custGeom>
              <a:avLst/>
              <a:gdLst/>
              <a:ahLst/>
              <a:cxnLst/>
              <a:rect l="0" t="0" r="0" b="0"/>
              <a:pathLst>
                <a:path w="147335" h="142355">
                  <a:moveTo>
                    <a:pt x="7696" y="26267"/>
                  </a:moveTo>
                  <a:lnTo>
                    <a:pt x="7696" y="31008"/>
                  </a:lnTo>
                  <a:lnTo>
                    <a:pt x="6703" y="33396"/>
                  </a:lnTo>
                  <a:lnTo>
                    <a:pt x="5048" y="35981"/>
                  </a:lnTo>
                  <a:lnTo>
                    <a:pt x="0" y="42518"/>
                  </a:lnTo>
                  <a:lnTo>
                    <a:pt x="579" y="44046"/>
                  </a:lnTo>
                  <a:lnTo>
                    <a:pt x="3871" y="48391"/>
                  </a:lnTo>
                  <a:lnTo>
                    <a:pt x="6139" y="49946"/>
                  </a:lnTo>
                  <a:lnTo>
                    <a:pt x="8645" y="50982"/>
                  </a:lnTo>
                  <a:lnTo>
                    <a:pt x="11309" y="51674"/>
                  </a:lnTo>
                  <a:lnTo>
                    <a:pt x="14078" y="52135"/>
                  </a:lnTo>
                  <a:lnTo>
                    <a:pt x="16917" y="52442"/>
                  </a:lnTo>
                  <a:lnTo>
                    <a:pt x="19803" y="52647"/>
                  </a:lnTo>
                  <a:lnTo>
                    <a:pt x="30956" y="52874"/>
                  </a:lnTo>
                  <a:lnTo>
                    <a:pt x="101746" y="53053"/>
                  </a:lnTo>
                  <a:lnTo>
                    <a:pt x="107147" y="52062"/>
                  </a:lnTo>
                  <a:lnTo>
                    <a:pt x="111741" y="50410"/>
                  </a:lnTo>
                  <a:lnTo>
                    <a:pt x="130997" y="40627"/>
                  </a:lnTo>
                  <a:lnTo>
                    <a:pt x="135587" y="37825"/>
                  </a:lnTo>
                  <a:lnTo>
                    <a:pt x="139641" y="34964"/>
                  </a:lnTo>
                  <a:lnTo>
                    <a:pt x="143337" y="32065"/>
                  </a:lnTo>
                  <a:lnTo>
                    <a:pt x="144807" y="29141"/>
                  </a:lnTo>
                  <a:lnTo>
                    <a:pt x="144794" y="26199"/>
                  </a:lnTo>
                  <a:lnTo>
                    <a:pt x="143792" y="23245"/>
                  </a:lnTo>
                  <a:lnTo>
                    <a:pt x="144117" y="20284"/>
                  </a:lnTo>
                  <a:lnTo>
                    <a:pt x="145328" y="17317"/>
                  </a:lnTo>
                  <a:lnTo>
                    <a:pt x="147128" y="14348"/>
                  </a:lnTo>
                  <a:lnTo>
                    <a:pt x="147334" y="11375"/>
                  </a:lnTo>
                  <a:lnTo>
                    <a:pt x="146479" y="8402"/>
                  </a:lnTo>
                  <a:lnTo>
                    <a:pt x="144916" y="5427"/>
                  </a:lnTo>
                  <a:lnTo>
                    <a:pt x="142880" y="3445"/>
                  </a:lnTo>
                  <a:lnTo>
                    <a:pt x="140529" y="2123"/>
                  </a:lnTo>
                  <a:lnTo>
                    <a:pt x="137969" y="1241"/>
                  </a:lnTo>
                  <a:lnTo>
                    <a:pt x="135269" y="653"/>
                  </a:lnTo>
                  <a:lnTo>
                    <a:pt x="132476" y="262"/>
                  </a:lnTo>
                  <a:lnTo>
                    <a:pt x="129620" y="0"/>
                  </a:lnTo>
                  <a:lnTo>
                    <a:pt x="125730" y="819"/>
                  </a:lnTo>
                  <a:lnTo>
                    <a:pt x="121150" y="2356"/>
                  </a:lnTo>
                  <a:lnTo>
                    <a:pt x="116110" y="4374"/>
                  </a:lnTo>
                  <a:lnTo>
                    <a:pt x="102564" y="9261"/>
                  </a:lnTo>
                  <a:lnTo>
                    <a:pt x="94780" y="11953"/>
                  </a:lnTo>
                  <a:lnTo>
                    <a:pt x="87604" y="14740"/>
                  </a:lnTo>
                  <a:lnTo>
                    <a:pt x="80834" y="17590"/>
                  </a:lnTo>
                  <a:lnTo>
                    <a:pt x="74334" y="20482"/>
                  </a:lnTo>
                  <a:lnTo>
                    <a:pt x="61814" y="26342"/>
                  </a:lnTo>
                  <a:lnTo>
                    <a:pt x="37590" y="38189"/>
                  </a:lnTo>
                  <a:lnTo>
                    <a:pt x="32592" y="42153"/>
                  </a:lnTo>
                  <a:lnTo>
                    <a:pt x="28266" y="46779"/>
                  </a:lnTo>
                  <a:lnTo>
                    <a:pt x="24390" y="51848"/>
                  </a:lnTo>
                  <a:lnTo>
                    <a:pt x="20812" y="57212"/>
                  </a:lnTo>
                  <a:lnTo>
                    <a:pt x="17433" y="62772"/>
                  </a:lnTo>
                  <a:lnTo>
                    <a:pt x="14188" y="68463"/>
                  </a:lnTo>
                  <a:lnTo>
                    <a:pt x="12024" y="73249"/>
                  </a:lnTo>
                  <a:lnTo>
                    <a:pt x="10581" y="77432"/>
                  </a:lnTo>
                  <a:lnTo>
                    <a:pt x="9620" y="81214"/>
                  </a:lnTo>
                  <a:lnTo>
                    <a:pt x="8979" y="85719"/>
                  </a:lnTo>
                  <a:lnTo>
                    <a:pt x="8551" y="90706"/>
                  </a:lnTo>
                  <a:lnTo>
                    <a:pt x="8266" y="96015"/>
                  </a:lnTo>
                  <a:lnTo>
                    <a:pt x="9070" y="100547"/>
                  </a:lnTo>
                  <a:lnTo>
                    <a:pt x="10598" y="104561"/>
                  </a:lnTo>
                  <a:lnTo>
                    <a:pt x="12611" y="108229"/>
                  </a:lnTo>
                  <a:lnTo>
                    <a:pt x="16932" y="111666"/>
                  </a:lnTo>
                  <a:lnTo>
                    <a:pt x="22793" y="114950"/>
                  </a:lnTo>
                  <a:lnTo>
                    <a:pt x="36258" y="121244"/>
                  </a:lnTo>
                  <a:lnTo>
                    <a:pt x="48864" y="127349"/>
                  </a:lnTo>
                  <a:lnTo>
                    <a:pt x="56000" y="130366"/>
                  </a:lnTo>
                  <a:lnTo>
                    <a:pt x="63738" y="133370"/>
                  </a:lnTo>
                  <a:lnTo>
                    <a:pt x="71876" y="136364"/>
                  </a:lnTo>
                  <a:lnTo>
                    <a:pt x="80281" y="138361"/>
                  </a:lnTo>
                  <a:lnTo>
                    <a:pt x="88864" y="139692"/>
                  </a:lnTo>
                  <a:lnTo>
                    <a:pt x="97566" y="140579"/>
                  </a:lnTo>
                  <a:lnTo>
                    <a:pt x="106347" y="141170"/>
                  </a:lnTo>
                  <a:lnTo>
                    <a:pt x="115181" y="141565"/>
                  </a:lnTo>
                  <a:lnTo>
                    <a:pt x="141788" y="1423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2" name="SMARTInkAnnotation608"/>
            <p:cNvSpPr/>
            <p:nvPr/>
          </p:nvSpPr>
          <p:spPr>
            <a:xfrm>
              <a:off x="1201839" y="4375546"/>
              <a:ext cx="98325" cy="151159"/>
            </a:xfrm>
            <a:custGeom>
              <a:avLst/>
              <a:gdLst/>
              <a:ahLst/>
              <a:cxnLst/>
              <a:rect l="0" t="0" r="0" b="0"/>
              <a:pathLst>
                <a:path w="98325" h="151159">
                  <a:moveTo>
                    <a:pt x="35747" y="0"/>
                  </a:moveTo>
                  <a:lnTo>
                    <a:pt x="35747" y="7689"/>
                  </a:lnTo>
                  <a:lnTo>
                    <a:pt x="33098" y="11024"/>
                  </a:lnTo>
                  <a:lnTo>
                    <a:pt x="31001" y="13303"/>
                  </a:lnTo>
                  <a:lnTo>
                    <a:pt x="29604" y="16806"/>
                  </a:lnTo>
                  <a:lnTo>
                    <a:pt x="28672" y="21127"/>
                  </a:lnTo>
                  <a:lnTo>
                    <a:pt x="28050" y="25990"/>
                  </a:lnTo>
                  <a:lnTo>
                    <a:pt x="27636" y="31218"/>
                  </a:lnTo>
                  <a:lnTo>
                    <a:pt x="27360" y="36687"/>
                  </a:lnTo>
                  <a:lnTo>
                    <a:pt x="27053" y="48056"/>
                  </a:lnTo>
                  <a:lnTo>
                    <a:pt x="26917" y="59723"/>
                  </a:lnTo>
                  <a:lnTo>
                    <a:pt x="25887" y="66605"/>
                  </a:lnTo>
                  <a:lnTo>
                    <a:pt x="24208" y="74169"/>
                  </a:lnTo>
                  <a:lnTo>
                    <a:pt x="22095" y="82188"/>
                  </a:lnTo>
                  <a:lnTo>
                    <a:pt x="20686" y="89519"/>
                  </a:lnTo>
                  <a:lnTo>
                    <a:pt x="19747" y="96390"/>
                  </a:lnTo>
                  <a:lnTo>
                    <a:pt x="19120" y="102956"/>
                  </a:lnTo>
                  <a:lnTo>
                    <a:pt x="17710" y="108325"/>
                  </a:lnTo>
                  <a:lnTo>
                    <a:pt x="15776" y="112896"/>
                  </a:lnTo>
                  <a:lnTo>
                    <a:pt x="13494" y="116936"/>
                  </a:lnTo>
                  <a:lnTo>
                    <a:pt x="11972" y="121614"/>
                  </a:lnTo>
                  <a:lnTo>
                    <a:pt x="10958" y="126717"/>
                  </a:lnTo>
                  <a:lnTo>
                    <a:pt x="10281" y="132103"/>
                  </a:lnTo>
                  <a:lnTo>
                    <a:pt x="8837" y="136686"/>
                  </a:lnTo>
                  <a:lnTo>
                    <a:pt x="6881" y="140734"/>
                  </a:lnTo>
                  <a:lnTo>
                    <a:pt x="393" y="151158"/>
                  </a:lnTo>
                  <a:lnTo>
                    <a:pt x="109" y="146873"/>
                  </a:lnTo>
                  <a:lnTo>
                    <a:pt x="13" y="136536"/>
                  </a:lnTo>
                  <a:lnTo>
                    <a:pt x="0" y="130798"/>
                  </a:lnTo>
                  <a:lnTo>
                    <a:pt x="1983" y="126886"/>
                  </a:lnTo>
                  <a:lnTo>
                    <a:pt x="5291" y="122294"/>
                  </a:lnTo>
                  <a:lnTo>
                    <a:pt x="9484" y="117248"/>
                  </a:lnTo>
                  <a:lnTo>
                    <a:pt x="12279" y="111900"/>
                  </a:lnTo>
                  <a:lnTo>
                    <a:pt x="14142" y="106350"/>
                  </a:lnTo>
                  <a:lnTo>
                    <a:pt x="15384" y="100666"/>
                  </a:lnTo>
                  <a:lnTo>
                    <a:pt x="17205" y="94892"/>
                  </a:lnTo>
                  <a:lnTo>
                    <a:pt x="19413" y="89059"/>
                  </a:lnTo>
                  <a:lnTo>
                    <a:pt x="21878" y="83185"/>
                  </a:lnTo>
                  <a:lnTo>
                    <a:pt x="24514" y="77285"/>
                  </a:lnTo>
                  <a:lnTo>
                    <a:pt x="30093" y="65438"/>
                  </a:lnTo>
                  <a:lnTo>
                    <a:pt x="32971" y="60493"/>
                  </a:lnTo>
                  <a:lnTo>
                    <a:pt x="35883" y="56204"/>
                  </a:lnTo>
                  <a:lnTo>
                    <a:pt x="38817" y="52352"/>
                  </a:lnTo>
                  <a:lnTo>
                    <a:pt x="41767" y="48792"/>
                  </a:lnTo>
                  <a:lnTo>
                    <a:pt x="44727" y="45426"/>
                  </a:lnTo>
                  <a:lnTo>
                    <a:pt x="47693" y="42191"/>
                  </a:lnTo>
                  <a:lnTo>
                    <a:pt x="49671" y="39042"/>
                  </a:lnTo>
                  <a:lnTo>
                    <a:pt x="50989" y="35950"/>
                  </a:lnTo>
                  <a:lnTo>
                    <a:pt x="51868" y="32897"/>
                  </a:lnTo>
                  <a:lnTo>
                    <a:pt x="52454" y="29869"/>
                  </a:lnTo>
                  <a:lnTo>
                    <a:pt x="52845" y="26858"/>
                  </a:lnTo>
                  <a:lnTo>
                    <a:pt x="53105" y="23859"/>
                  </a:lnTo>
                  <a:lnTo>
                    <a:pt x="54272" y="21859"/>
                  </a:lnTo>
                  <a:lnTo>
                    <a:pt x="56043" y="20526"/>
                  </a:lnTo>
                  <a:lnTo>
                    <a:pt x="58217" y="19637"/>
                  </a:lnTo>
                  <a:lnTo>
                    <a:pt x="60660" y="19045"/>
                  </a:lnTo>
                  <a:lnTo>
                    <a:pt x="63282" y="18650"/>
                  </a:lnTo>
                  <a:lnTo>
                    <a:pt x="69881" y="18016"/>
                  </a:lnTo>
                  <a:lnTo>
                    <a:pt x="76081" y="17929"/>
                  </a:lnTo>
                  <a:lnTo>
                    <a:pt x="98324" y="178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3" name="SMARTInkAnnotation609"/>
            <p:cNvSpPr/>
            <p:nvPr/>
          </p:nvSpPr>
          <p:spPr>
            <a:xfrm>
              <a:off x="1319810" y="4420227"/>
              <a:ext cx="123384" cy="107126"/>
            </a:xfrm>
            <a:custGeom>
              <a:avLst/>
              <a:gdLst/>
              <a:ahLst/>
              <a:cxnLst/>
              <a:rect l="0" t="0" r="0" b="0"/>
              <a:pathLst>
                <a:path w="123384" h="107126">
                  <a:moveTo>
                    <a:pt x="123383" y="8898"/>
                  </a:moveTo>
                  <a:lnTo>
                    <a:pt x="115687" y="1209"/>
                  </a:lnTo>
                  <a:lnTo>
                    <a:pt x="112348" y="520"/>
                  </a:lnTo>
                  <a:lnTo>
                    <a:pt x="110067" y="336"/>
                  </a:lnTo>
                  <a:lnTo>
                    <a:pt x="107553" y="214"/>
                  </a:lnTo>
                  <a:lnTo>
                    <a:pt x="102111" y="77"/>
                  </a:lnTo>
                  <a:lnTo>
                    <a:pt x="93463" y="0"/>
                  </a:lnTo>
                  <a:lnTo>
                    <a:pt x="89531" y="982"/>
                  </a:lnTo>
                  <a:lnTo>
                    <a:pt x="84922" y="2629"/>
                  </a:lnTo>
                  <a:lnTo>
                    <a:pt x="79864" y="4718"/>
                  </a:lnTo>
                  <a:lnTo>
                    <a:pt x="75498" y="6112"/>
                  </a:lnTo>
                  <a:lnTo>
                    <a:pt x="71595" y="7041"/>
                  </a:lnTo>
                  <a:lnTo>
                    <a:pt x="67999" y="7660"/>
                  </a:lnTo>
                  <a:lnTo>
                    <a:pt x="63615" y="8072"/>
                  </a:lnTo>
                  <a:lnTo>
                    <a:pt x="58706" y="8348"/>
                  </a:lnTo>
                  <a:lnTo>
                    <a:pt x="53447" y="8531"/>
                  </a:lnTo>
                  <a:lnTo>
                    <a:pt x="48948" y="9645"/>
                  </a:lnTo>
                  <a:lnTo>
                    <a:pt x="44955" y="11381"/>
                  </a:lnTo>
                  <a:lnTo>
                    <a:pt x="41299" y="13530"/>
                  </a:lnTo>
                  <a:lnTo>
                    <a:pt x="37869" y="15955"/>
                  </a:lnTo>
                  <a:lnTo>
                    <a:pt x="34589" y="18563"/>
                  </a:lnTo>
                  <a:lnTo>
                    <a:pt x="31410" y="21295"/>
                  </a:lnTo>
                  <a:lnTo>
                    <a:pt x="28296" y="24108"/>
                  </a:lnTo>
                  <a:lnTo>
                    <a:pt x="22188" y="29879"/>
                  </a:lnTo>
                  <a:lnTo>
                    <a:pt x="19169" y="33800"/>
                  </a:lnTo>
                  <a:lnTo>
                    <a:pt x="16163" y="38397"/>
                  </a:lnTo>
                  <a:lnTo>
                    <a:pt x="13165" y="43447"/>
                  </a:lnTo>
                  <a:lnTo>
                    <a:pt x="10174" y="47806"/>
                  </a:lnTo>
                  <a:lnTo>
                    <a:pt x="7186" y="51704"/>
                  </a:lnTo>
                  <a:lnTo>
                    <a:pt x="4201" y="55294"/>
                  </a:lnTo>
                  <a:lnTo>
                    <a:pt x="2211" y="58680"/>
                  </a:lnTo>
                  <a:lnTo>
                    <a:pt x="885" y="61930"/>
                  </a:lnTo>
                  <a:lnTo>
                    <a:pt x="0" y="65089"/>
                  </a:lnTo>
                  <a:lnTo>
                    <a:pt x="404" y="68187"/>
                  </a:lnTo>
                  <a:lnTo>
                    <a:pt x="1666" y="71244"/>
                  </a:lnTo>
                  <a:lnTo>
                    <a:pt x="3501" y="74274"/>
                  </a:lnTo>
                  <a:lnTo>
                    <a:pt x="4724" y="78279"/>
                  </a:lnTo>
                  <a:lnTo>
                    <a:pt x="5540" y="82933"/>
                  </a:lnTo>
                  <a:lnTo>
                    <a:pt x="6083" y="88020"/>
                  </a:lnTo>
                  <a:lnTo>
                    <a:pt x="8432" y="91412"/>
                  </a:lnTo>
                  <a:lnTo>
                    <a:pt x="11985" y="93673"/>
                  </a:lnTo>
                  <a:lnTo>
                    <a:pt x="16340" y="95180"/>
                  </a:lnTo>
                  <a:lnTo>
                    <a:pt x="20236" y="97177"/>
                  </a:lnTo>
                  <a:lnTo>
                    <a:pt x="23827" y="99501"/>
                  </a:lnTo>
                  <a:lnTo>
                    <a:pt x="27214" y="102042"/>
                  </a:lnTo>
                  <a:lnTo>
                    <a:pt x="31459" y="103736"/>
                  </a:lnTo>
                  <a:lnTo>
                    <a:pt x="36276" y="104865"/>
                  </a:lnTo>
                  <a:lnTo>
                    <a:pt x="41473" y="105618"/>
                  </a:lnTo>
                  <a:lnTo>
                    <a:pt x="46924" y="106120"/>
                  </a:lnTo>
                  <a:lnTo>
                    <a:pt x="52545" y="106455"/>
                  </a:lnTo>
                  <a:lnTo>
                    <a:pt x="63095" y="106827"/>
                  </a:lnTo>
                  <a:lnTo>
                    <a:pt x="75612" y="107036"/>
                  </a:lnTo>
                  <a:lnTo>
                    <a:pt x="96565" y="1071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4" name="SMARTInkAnnotation610"/>
            <p:cNvSpPr/>
            <p:nvPr/>
          </p:nvSpPr>
          <p:spPr>
            <a:xfrm>
              <a:off x="1488536" y="4429125"/>
              <a:ext cx="106614" cy="107158"/>
            </a:xfrm>
            <a:custGeom>
              <a:avLst/>
              <a:gdLst/>
              <a:ahLst/>
              <a:cxnLst/>
              <a:rect l="0" t="0" r="0" b="0"/>
              <a:pathLst>
                <a:path w="106614" h="107158">
                  <a:moveTo>
                    <a:pt x="8294" y="0"/>
                  </a:moveTo>
                  <a:lnTo>
                    <a:pt x="3144" y="0"/>
                  </a:lnTo>
                  <a:lnTo>
                    <a:pt x="5343" y="0"/>
                  </a:lnTo>
                  <a:lnTo>
                    <a:pt x="6327" y="992"/>
                  </a:lnTo>
                  <a:lnTo>
                    <a:pt x="6983" y="2646"/>
                  </a:lnTo>
                  <a:lnTo>
                    <a:pt x="7420" y="4741"/>
                  </a:lnTo>
                  <a:lnTo>
                    <a:pt x="7711" y="7129"/>
                  </a:lnTo>
                  <a:lnTo>
                    <a:pt x="7906" y="9713"/>
                  </a:lnTo>
                  <a:lnTo>
                    <a:pt x="8035" y="12429"/>
                  </a:lnTo>
                  <a:lnTo>
                    <a:pt x="9115" y="14239"/>
                  </a:lnTo>
                  <a:lnTo>
                    <a:pt x="10828" y="15446"/>
                  </a:lnTo>
                  <a:lnTo>
                    <a:pt x="12963" y="16250"/>
                  </a:lnTo>
                  <a:lnTo>
                    <a:pt x="15380" y="17779"/>
                  </a:lnTo>
                  <a:lnTo>
                    <a:pt x="17984" y="19790"/>
                  </a:lnTo>
                  <a:lnTo>
                    <a:pt x="20714" y="22123"/>
                  </a:lnTo>
                  <a:lnTo>
                    <a:pt x="24520" y="23679"/>
                  </a:lnTo>
                  <a:lnTo>
                    <a:pt x="29044" y="24715"/>
                  </a:lnTo>
                  <a:lnTo>
                    <a:pt x="34047" y="25407"/>
                  </a:lnTo>
                  <a:lnTo>
                    <a:pt x="38375" y="25867"/>
                  </a:lnTo>
                  <a:lnTo>
                    <a:pt x="42254" y="26175"/>
                  </a:lnTo>
                  <a:lnTo>
                    <a:pt x="45833" y="26380"/>
                  </a:lnTo>
                  <a:lnTo>
                    <a:pt x="55108" y="26607"/>
                  </a:lnTo>
                  <a:lnTo>
                    <a:pt x="100182" y="26786"/>
                  </a:lnTo>
                  <a:lnTo>
                    <a:pt x="102331" y="25795"/>
                  </a:lnTo>
                  <a:lnTo>
                    <a:pt x="103763" y="24142"/>
                  </a:lnTo>
                  <a:lnTo>
                    <a:pt x="106062" y="19100"/>
                  </a:lnTo>
                  <a:lnTo>
                    <a:pt x="106377" y="15765"/>
                  </a:lnTo>
                  <a:lnTo>
                    <a:pt x="106613" y="9330"/>
                  </a:lnTo>
                  <a:lnTo>
                    <a:pt x="103973" y="9108"/>
                  </a:lnTo>
                  <a:lnTo>
                    <a:pt x="101878" y="9049"/>
                  </a:lnTo>
                  <a:lnTo>
                    <a:pt x="77917" y="8940"/>
                  </a:lnTo>
                  <a:lnTo>
                    <a:pt x="73582" y="9929"/>
                  </a:lnTo>
                  <a:lnTo>
                    <a:pt x="68705" y="11580"/>
                  </a:lnTo>
                  <a:lnTo>
                    <a:pt x="63467" y="13674"/>
                  </a:lnTo>
                  <a:lnTo>
                    <a:pt x="57989" y="16061"/>
                  </a:lnTo>
                  <a:lnTo>
                    <a:pt x="46604" y="21360"/>
                  </a:lnTo>
                  <a:lnTo>
                    <a:pt x="41780" y="24162"/>
                  </a:lnTo>
                  <a:lnTo>
                    <a:pt x="37571" y="27022"/>
                  </a:lnTo>
                  <a:lnTo>
                    <a:pt x="33772" y="29921"/>
                  </a:lnTo>
                  <a:lnTo>
                    <a:pt x="29252" y="32846"/>
                  </a:lnTo>
                  <a:lnTo>
                    <a:pt x="24253" y="35788"/>
                  </a:lnTo>
                  <a:lnTo>
                    <a:pt x="18933" y="38741"/>
                  </a:lnTo>
                  <a:lnTo>
                    <a:pt x="14394" y="41703"/>
                  </a:lnTo>
                  <a:lnTo>
                    <a:pt x="10374" y="44669"/>
                  </a:lnTo>
                  <a:lnTo>
                    <a:pt x="6701" y="47639"/>
                  </a:lnTo>
                  <a:lnTo>
                    <a:pt x="4252" y="50611"/>
                  </a:lnTo>
                  <a:lnTo>
                    <a:pt x="2620" y="53584"/>
                  </a:lnTo>
                  <a:lnTo>
                    <a:pt x="1531" y="56559"/>
                  </a:lnTo>
                  <a:lnTo>
                    <a:pt x="806" y="60527"/>
                  </a:lnTo>
                  <a:lnTo>
                    <a:pt x="322" y="65156"/>
                  </a:lnTo>
                  <a:lnTo>
                    <a:pt x="0" y="70226"/>
                  </a:lnTo>
                  <a:lnTo>
                    <a:pt x="778" y="74599"/>
                  </a:lnTo>
                  <a:lnTo>
                    <a:pt x="2290" y="78506"/>
                  </a:lnTo>
                  <a:lnTo>
                    <a:pt x="4291" y="82103"/>
                  </a:lnTo>
                  <a:lnTo>
                    <a:pt x="6619" y="85493"/>
                  </a:lnTo>
                  <a:lnTo>
                    <a:pt x="9164" y="88746"/>
                  </a:lnTo>
                  <a:lnTo>
                    <a:pt x="11854" y="91906"/>
                  </a:lnTo>
                  <a:lnTo>
                    <a:pt x="15634" y="94013"/>
                  </a:lnTo>
                  <a:lnTo>
                    <a:pt x="20140" y="95417"/>
                  </a:lnTo>
                  <a:lnTo>
                    <a:pt x="25131" y="96354"/>
                  </a:lnTo>
                  <a:lnTo>
                    <a:pt x="30445" y="96978"/>
                  </a:lnTo>
                  <a:lnTo>
                    <a:pt x="35974" y="97394"/>
                  </a:lnTo>
                  <a:lnTo>
                    <a:pt x="41646" y="97672"/>
                  </a:lnTo>
                  <a:lnTo>
                    <a:pt x="47414" y="98849"/>
                  </a:lnTo>
                  <a:lnTo>
                    <a:pt x="53247" y="100626"/>
                  </a:lnTo>
                  <a:lnTo>
                    <a:pt x="59121" y="102803"/>
                  </a:lnTo>
                  <a:lnTo>
                    <a:pt x="65024" y="104254"/>
                  </a:lnTo>
                  <a:lnTo>
                    <a:pt x="70946" y="105221"/>
                  </a:lnTo>
                  <a:lnTo>
                    <a:pt x="88749" y="1071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5" name="SMARTInkAnnotation611"/>
            <p:cNvSpPr/>
            <p:nvPr/>
          </p:nvSpPr>
          <p:spPr>
            <a:xfrm>
              <a:off x="1568402" y="4429280"/>
              <a:ext cx="223414" cy="227853"/>
            </a:xfrm>
            <a:custGeom>
              <a:avLst/>
              <a:gdLst/>
              <a:ahLst/>
              <a:cxnLst/>
              <a:rect l="0" t="0" r="0" b="0"/>
              <a:pathLst>
                <a:path w="223414" h="227853">
                  <a:moveTo>
                    <a:pt x="107217" y="35563"/>
                  </a:moveTo>
                  <a:lnTo>
                    <a:pt x="93900" y="48866"/>
                  </a:lnTo>
                  <a:lnTo>
                    <a:pt x="91387" y="52369"/>
                  </a:lnTo>
                  <a:lnTo>
                    <a:pt x="88717" y="56689"/>
                  </a:lnTo>
                  <a:lnTo>
                    <a:pt x="85944" y="61554"/>
                  </a:lnTo>
                  <a:lnTo>
                    <a:pt x="84096" y="66781"/>
                  </a:lnTo>
                  <a:lnTo>
                    <a:pt x="82863" y="72250"/>
                  </a:lnTo>
                  <a:lnTo>
                    <a:pt x="82042" y="77881"/>
                  </a:lnTo>
                  <a:lnTo>
                    <a:pt x="80501" y="83619"/>
                  </a:lnTo>
                  <a:lnTo>
                    <a:pt x="78480" y="89428"/>
                  </a:lnTo>
                  <a:lnTo>
                    <a:pt x="76140" y="95286"/>
                  </a:lnTo>
                  <a:lnTo>
                    <a:pt x="73587" y="101175"/>
                  </a:lnTo>
                  <a:lnTo>
                    <a:pt x="68101" y="113011"/>
                  </a:lnTo>
                  <a:lnTo>
                    <a:pt x="65247" y="119937"/>
                  </a:lnTo>
                  <a:lnTo>
                    <a:pt x="62352" y="127531"/>
                  </a:lnTo>
                  <a:lnTo>
                    <a:pt x="59428" y="135570"/>
                  </a:lnTo>
                  <a:lnTo>
                    <a:pt x="56486" y="142915"/>
                  </a:lnTo>
                  <a:lnTo>
                    <a:pt x="53531" y="149795"/>
                  </a:lnTo>
                  <a:lnTo>
                    <a:pt x="47599" y="162732"/>
                  </a:lnTo>
                  <a:lnTo>
                    <a:pt x="35697" y="187205"/>
                  </a:lnTo>
                  <a:lnTo>
                    <a:pt x="32719" y="193213"/>
                  </a:lnTo>
                  <a:lnTo>
                    <a:pt x="28747" y="198210"/>
                  </a:lnTo>
                  <a:lnTo>
                    <a:pt x="24112" y="202533"/>
                  </a:lnTo>
                  <a:lnTo>
                    <a:pt x="19036" y="206408"/>
                  </a:lnTo>
                  <a:lnTo>
                    <a:pt x="14658" y="209983"/>
                  </a:lnTo>
                  <a:lnTo>
                    <a:pt x="10747" y="213359"/>
                  </a:lnTo>
                  <a:lnTo>
                    <a:pt x="2078" y="221165"/>
                  </a:lnTo>
                  <a:lnTo>
                    <a:pt x="1367" y="222798"/>
                  </a:lnTo>
                  <a:lnTo>
                    <a:pt x="366" y="227852"/>
                  </a:lnTo>
                  <a:lnTo>
                    <a:pt x="225" y="227256"/>
                  </a:lnTo>
                  <a:lnTo>
                    <a:pt x="27" y="221676"/>
                  </a:lnTo>
                  <a:lnTo>
                    <a:pt x="0" y="219170"/>
                  </a:lnTo>
                  <a:lnTo>
                    <a:pt x="974" y="215514"/>
                  </a:lnTo>
                  <a:lnTo>
                    <a:pt x="2617" y="211094"/>
                  </a:lnTo>
                  <a:lnTo>
                    <a:pt x="4706" y="206162"/>
                  </a:lnTo>
                  <a:lnTo>
                    <a:pt x="7092" y="200889"/>
                  </a:lnTo>
                  <a:lnTo>
                    <a:pt x="12391" y="189739"/>
                  </a:lnTo>
                  <a:lnTo>
                    <a:pt x="15195" y="182996"/>
                  </a:lnTo>
                  <a:lnTo>
                    <a:pt x="18058" y="175524"/>
                  </a:lnTo>
                  <a:lnTo>
                    <a:pt x="20959" y="167565"/>
                  </a:lnTo>
                  <a:lnTo>
                    <a:pt x="23887" y="160275"/>
                  </a:lnTo>
                  <a:lnTo>
                    <a:pt x="26832" y="153432"/>
                  </a:lnTo>
                  <a:lnTo>
                    <a:pt x="29788" y="146884"/>
                  </a:lnTo>
                  <a:lnTo>
                    <a:pt x="33746" y="139543"/>
                  </a:lnTo>
                  <a:lnTo>
                    <a:pt x="38371" y="131673"/>
                  </a:lnTo>
                  <a:lnTo>
                    <a:pt x="43441" y="123449"/>
                  </a:lnTo>
                  <a:lnTo>
                    <a:pt x="47814" y="115982"/>
                  </a:lnTo>
                  <a:lnTo>
                    <a:pt x="55322" y="102393"/>
                  </a:lnTo>
                  <a:lnTo>
                    <a:pt x="65133" y="83587"/>
                  </a:lnTo>
                  <a:lnTo>
                    <a:pt x="83346" y="47505"/>
                  </a:lnTo>
                  <a:lnTo>
                    <a:pt x="86337" y="42532"/>
                  </a:lnTo>
                  <a:lnTo>
                    <a:pt x="89324" y="38225"/>
                  </a:lnTo>
                  <a:lnTo>
                    <a:pt x="92309" y="34361"/>
                  </a:lnTo>
                  <a:lnTo>
                    <a:pt x="98273" y="27422"/>
                  </a:lnTo>
                  <a:lnTo>
                    <a:pt x="104236" y="21031"/>
                  </a:lnTo>
                  <a:lnTo>
                    <a:pt x="116156" y="8844"/>
                  </a:lnTo>
                  <a:lnTo>
                    <a:pt x="119136" y="5844"/>
                  </a:lnTo>
                  <a:lnTo>
                    <a:pt x="122116" y="3844"/>
                  </a:lnTo>
                  <a:lnTo>
                    <a:pt x="128076" y="1622"/>
                  </a:lnTo>
                  <a:lnTo>
                    <a:pt x="132049" y="1030"/>
                  </a:lnTo>
                  <a:lnTo>
                    <a:pt x="136684" y="635"/>
                  </a:lnTo>
                  <a:lnTo>
                    <a:pt x="146139" y="196"/>
                  </a:lnTo>
                  <a:lnTo>
                    <a:pt x="153651" y="0"/>
                  </a:lnTo>
                  <a:lnTo>
                    <a:pt x="157046" y="941"/>
                  </a:lnTo>
                  <a:lnTo>
                    <a:pt x="163465" y="4631"/>
                  </a:lnTo>
                  <a:lnTo>
                    <a:pt x="167561" y="7005"/>
                  </a:lnTo>
                  <a:lnTo>
                    <a:pt x="177410" y="12287"/>
                  </a:lnTo>
                  <a:lnTo>
                    <a:pt x="181824" y="15085"/>
                  </a:lnTo>
                  <a:lnTo>
                    <a:pt x="185760" y="17942"/>
                  </a:lnTo>
                  <a:lnTo>
                    <a:pt x="189377" y="20839"/>
                  </a:lnTo>
                  <a:lnTo>
                    <a:pt x="193775" y="23763"/>
                  </a:lnTo>
                  <a:lnTo>
                    <a:pt x="198693" y="26705"/>
                  </a:lnTo>
                  <a:lnTo>
                    <a:pt x="203959" y="29658"/>
                  </a:lnTo>
                  <a:lnTo>
                    <a:pt x="208463" y="32618"/>
                  </a:lnTo>
                  <a:lnTo>
                    <a:pt x="212459" y="35584"/>
                  </a:lnTo>
                  <a:lnTo>
                    <a:pt x="221263" y="42733"/>
                  </a:lnTo>
                  <a:lnTo>
                    <a:pt x="221985" y="44312"/>
                  </a:lnTo>
                  <a:lnTo>
                    <a:pt x="222788" y="48712"/>
                  </a:lnTo>
                  <a:lnTo>
                    <a:pt x="223144" y="53975"/>
                  </a:lnTo>
                  <a:lnTo>
                    <a:pt x="223303" y="59622"/>
                  </a:lnTo>
                  <a:lnTo>
                    <a:pt x="223413" y="69550"/>
                  </a:lnTo>
                  <a:lnTo>
                    <a:pt x="221432" y="70128"/>
                  </a:lnTo>
                  <a:lnTo>
                    <a:pt x="218125" y="70513"/>
                  </a:lnTo>
                  <a:lnTo>
                    <a:pt x="213933" y="70769"/>
                  </a:lnTo>
                  <a:lnTo>
                    <a:pt x="211139" y="71932"/>
                  </a:lnTo>
                  <a:lnTo>
                    <a:pt x="209277" y="73700"/>
                  </a:lnTo>
                  <a:lnTo>
                    <a:pt x="208035" y="75871"/>
                  </a:lnTo>
                  <a:lnTo>
                    <a:pt x="206214" y="77318"/>
                  </a:lnTo>
                  <a:lnTo>
                    <a:pt x="204006" y="78282"/>
                  </a:lnTo>
                  <a:lnTo>
                    <a:pt x="197912" y="79354"/>
                  </a:lnTo>
                  <a:lnTo>
                    <a:pt x="193505" y="79640"/>
                  </a:lnTo>
                  <a:lnTo>
                    <a:pt x="184305" y="79958"/>
                  </a:lnTo>
                  <a:lnTo>
                    <a:pt x="176905" y="80099"/>
                  </a:lnTo>
                  <a:lnTo>
                    <a:pt x="173541" y="79144"/>
                  </a:lnTo>
                  <a:lnTo>
                    <a:pt x="167155" y="75438"/>
                  </a:lnTo>
                  <a:lnTo>
                    <a:pt x="161005" y="73129"/>
                  </a:lnTo>
                  <a:lnTo>
                    <a:pt x="154962" y="72103"/>
                  </a:lnTo>
                  <a:lnTo>
                    <a:pt x="148964" y="71646"/>
                  </a:lnTo>
                  <a:lnTo>
                    <a:pt x="142988" y="71445"/>
                  </a:lnTo>
                  <a:lnTo>
                    <a:pt x="134035" y="712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6" name="SMARTInkAnnotation612"/>
            <p:cNvSpPr/>
            <p:nvPr/>
          </p:nvSpPr>
          <p:spPr>
            <a:xfrm>
              <a:off x="1845469" y="4277320"/>
              <a:ext cx="53637" cy="250033"/>
            </a:xfrm>
            <a:custGeom>
              <a:avLst/>
              <a:gdLst/>
              <a:ahLst/>
              <a:cxnLst/>
              <a:rect l="0" t="0" r="0" b="0"/>
              <a:pathLst>
                <a:path w="53637" h="250033">
                  <a:moveTo>
                    <a:pt x="53636" y="0"/>
                  </a:moveTo>
                  <a:lnTo>
                    <a:pt x="53636" y="59723"/>
                  </a:lnTo>
                  <a:lnTo>
                    <a:pt x="52643" y="65612"/>
                  </a:lnTo>
                  <a:lnTo>
                    <a:pt x="50988" y="71523"/>
                  </a:lnTo>
                  <a:lnTo>
                    <a:pt x="48891" y="77448"/>
                  </a:lnTo>
                  <a:lnTo>
                    <a:pt x="47493" y="84374"/>
                  </a:lnTo>
                  <a:lnTo>
                    <a:pt x="46561" y="91968"/>
                  </a:lnTo>
                  <a:lnTo>
                    <a:pt x="45939" y="100007"/>
                  </a:lnTo>
                  <a:lnTo>
                    <a:pt x="44532" y="107351"/>
                  </a:lnTo>
                  <a:lnTo>
                    <a:pt x="42600" y="114232"/>
                  </a:lnTo>
                  <a:lnTo>
                    <a:pt x="32363" y="144273"/>
                  </a:lnTo>
                  <a:lnTo>
                    <a:pt x="30515" y="151745"/>
                  </a:lnTo>
                  <a:lnTo>
                    <a:pt x="29282" y="158710"/>
                  </a:lnTo>
                  <a:lnTo>
                    <a:pt x="28461" y="165338"/>
                  </a:lnTo>
                  <a:lnTo>
                    <a:pt x="26920" y="172733"/>
                  </a:lnTo>
                  <a:lnTo>
                    <a:pt x="24899" y="180640"/>
                  </a:lnTo>
                  <a:lnTo>
                    <a:pt x="22559" y="188888"/>
                  </a:lnTo>
                  <a:lnTo>
                    <a:pt x="20006" y="196370"/>
                  </a:lnTo>
                  <a:lnTo>
                    <a:pt x="17310" y="203343"/>
                  </a:lnTo>
                  <a:lnTo>
                    <a:pt x="14520" y="209977"/>
                  </a:lnTo>
                  <a:lnTo>
                    <a:pt x="12659" y="215390"/>
                  </a:lnTo>
                  <a:lnTo>
                    <a:pt x="11419" y="219992"/>
                  </a:lnTo>
                  <a:lnTo>
                    <a:pt x="10041" y="227751"/>
                  </a:lnTo>
                  <a:lnTo>
                    <a:pt x="9429" y="234507"/>
                  </a:lnTo>
                  <a:lnTo>
                    <a:pt x="9157" y="240816"/>
                  </a:lnTo>
                  <a:lnTo>
                    <a:pt x="9084" y="243888"/>
                  </a:lnTo>
                  <a:lnTo>
                    <a:pt x="8042" y="245936"/>
                  </a:lnTo>
                  <a:lnTo>
                    <a:pt x="6355" y="247301"/>
                  </a:lnTo>
                  <a:lnTo>
                    <a:pt x="0" y="2500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7" name="SMARTInkAnnotation613"/>
            <p:cNvSpPr/>
            <p:nvPr/>
          </p:nvSpPr>
          <p:spPr>
            <a:xfrm>
              <a:off x="1775196" y="4322077"/>
              <a:ext cx="213305" cy="44541"/>
            </a:xfrm>
            <a:custGeom>
              <a:avLst/>
              <a:gdLst/>
              <a:ahLst/>
              <a:cxnLst/>
              <a:rect l="0" t="0" r="0" b="0"/>
              <a:pathLst>
                <a:path w="213305" h="44541">
                  <a:moveTo>
                    <a:pt x="7697" y="8821"/>
                  </a:moveTo>
                  <a:lnTo>
                    <a:pt x="7697" y="1133"/>
                  </a:lnTo>
                  <a:lnTo>
                    <a:pt x="6703" y="719"/>
                  </a:lnTo>
                  <a:lnTo>
                    <a:pt x="621" y="55"/>
                  </a:lnTo>
                  <a:lnTo>
                    <a:pt x="0" y="0"/>
                  </a:lnTo>
                  <a:lnTo>
                    <a:pt x="579" y="956"/>
                  </a:lnTo>
                  <a:lnTo>
                    <a:pt x="1958" y="2586"/>
                  </a:lnTo>
                  <a:lnTo>
                    <a:pt x="3871" y="4664"/>
                  </a:lnTo>
                  <a:lnTo>
                    <a:pt x="6139" y="6050"/>
                  </a:lnTo>
                  <a:lnTo>
                    <a:pt x="8645" y="6973"/>
                  </a:lnTo>
                  <a:lnTo>
                    <a:pt x="15071" y="8000"/>
                  </a:lnTo>
                  <a:lnTo>
                    <a:pt x="19566" y="8273"/>
                  </a:lnTo>
                  <a:lnTo>
                    <a:pt x="24549" y="8456"/>
                  </a:lnTo>
                  <a:lnTo>
                    <a:pt x="30851" y="9570"/>
                  </a:lnTo>
                  <a:lnTo>
                    <a:pt x="38032" y="11305"/>
                  </a:lnTo>
                  <a:lnTo>
                    <a:pt x="45799" y="13454"/>
                  </a:lnTo>
                  <a:lnTo>
                    <a:pt x="53957" y="14886"/>
                  </a:lnTo>
                  <a:lnTo>
                    <a:pt x="62375" y="15842"/>
                  </a:lnTo>
                  <a:lnTo>
                    <a:pt x="70967" y="16478"/>
                  </a:lnTo>
                  <a:lnTo>
                    <a:pt x="79675" y="16902"/>
                  </a:lnTo>
                  <a:lnTo>
                    <a:pt x="97297" y="17374"/>
                  </a:lnTo>
                  <a:lnTo>
                    <a:pt x="107161" y="18492"/>
                  </a:lnTo>
                  <a:lnTo>
                    <a:pt x="117710" y="20229"/>
                  </a:lnTo>
                  <a:lnTo>
                    <a:pt x="128716" y="22380"/>
                  </a:lnTo>
                  <a:lnTo>
                    <a:pt x="139033" y="24806"/>
                  </a:lnTo>
                  <a:lnTo>
                    <a:pt x="148891" y="27415"/>
                  </a:lnTo>
                  <a:lnTo>
                    <a:pt x="158443" y="30146"/>
                  </a:lnTo>
                  <a:lnTo>
                    <a:pt x="166797" y="31968"/>
                  </a:lnTo>
                  <a:lnTo>
                    <a:pt x="174353" y="33182"/>
                  </a:lnTo>
                  <a:lnTo>
                    <a:pt x="181377" y="33992"/>
                  </a:lnTo>
                  <a:lnTo>
                    <a:pt x="188046" y="35523"/>
                  </a:lnTo>
                  <a:lnTo>
                    <a:pt x="194479" y="37537"/>
                  </a:lnTo>
                  <a:lnTo>
                    <a:pt x="213304" y="445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8" name="SMARTInkAnnotation614"/>
            <p:cNvSpPr/>
            <p:nvPr/>
          </p:nvSpPr>
          <p:spPr>
            <a:xfrm>
              <a:off x="495612" y="4705977"/>
              <a:ext cx="205609" cy="151774"/>
            </a:xfrm>
            <a:custGeom>
              <a:avLst/>
              <a:gdLst/>
              <a:ahLst/>
              <a:cxnLst/>
              <a:rect l="0" t="0" r="0" b="0"/>
              <a:pathLst>
                <a:path w="205609" h="151774">
                  <a:moveTo>
                    <a:pt x="205608" y="8898"/>
                  </a:moveTo>
                  <a:lnTo>
                    <a:pt x="196700" y="0"/>
                  </a:lnTo>
                  <a:lnTo>
                    <a:pt x="196678" y="4718"/>
                  </a:lnTo>
                  <a:lnTo>
                    <a:pt x="195681" y="7104"/>
                  </a:lnTo>
                  <a:lnTo>
                    <a:pt x="194024" y="9686"/>
                  </a:lnTo>
                  <a:lnTo>
                    <a:pt x="191925" y="12400"/>
                  </a:lnTo>
                  <a:lnTo>
                    <a:pt x="188540" y="15201"/>
                  </a:lnTo>
                  <a:lnTo>
                    <a:pt x="184297" y="18061"/>
                  </a:lnTo>
                  <a:lnTo>
                    <a:pt x="179481" y="20960"/>
                  </a:lnTo>
                  <a:lnTo>
                    <a:pt x="175277" y="23884"/>
                  </a:lnTo>
                  <a:lnTo>
                    <a:pt x="171482" y="26826"/>
                  </a:lnTo>
                  <a:lnTo>
                    <a:pt x="167958" y="29780"/>
                  </a:lnTo>
                  <a:lnTo>
                    <a:pt x="163622" y="33733"/>
                  </a:lnTo>
                  <a:lnTo>
                    <a:pt x="153507" y="43418"/>
                  </a:lnTo>
                  <a:lnTo>
                    <a:pt x="148029" y="47786"/>
                  </a:lnTo>
                  <a:lnTo>
                    <a:pt x="142390" y="51691"/>
                  </a:lnTo>
                  <a:lnTo>
                    <a:pt x="136644" y="55286"/>
                  </a:lnTo>
                  <a:lnTo>
                    <a:pt x="130827" y="59667"/>
                  </a:lnTo>
                  <a:lnTo>
                    <a:pt x="124962" y="64572"/>
                  </a:lnTo>
                  <a:lnTo>
                    <a:pt x="119066" y="69826"/>
                  </a:lnTo>
                  <a:lnTo>
                    <a:pt x="107217" y="80957"/>
                  </a:lnTo>
                  <a:lnTo>
                    <a:pt x="101277" y="86703"/>
                  </a:lnTo>
                  <a:lnTo>
                    <a:pt x="95329" y="91526"/>
                  </a:lnTo>
                  <a:lnTo>
                    <a:pt x="89378" y="95733"/>
                  </a:lnTo>
                  <a:lnTo>
                    <a:pt x="83424" y="99530"/>
                  </a:lnTo>
                  <a:lnTo>
                    <a:pt x="77468" y="104046"/>
                  </a:lnTo>
                  <a:lnTo>
                    <a:pt x="71511" y="109041"/>
                  </a:lnTo>
                  <a:lnTo>
                    <a:pt x="65553" y="114356"/>
                  </a:lnTo>
                  <a:lnTo>
                    <a:pt x="59595" y="118891"/>
                  </a:lnTo>
                  <a:lnTo>
                    <a:pt x="53636" y="122906"/>
                  </a:lnTo>
                  <a:lnTo>
                    <a:pt x="47676" y="126576"/>
                  </a:lnTo>
                  <a:lnTo>
                    <a:pt x="41717" y="130013"/>
                  </a:lnTo>
                  <a:lnTo>
                    <a:pt x="29798" y="136480"/>
                  </a:lnTo>
                  <a:lnTo>
                    <a:pt x="24832" y="138601"/>
                  </a:lnTo>
                  <a:lnTo>
                    <a:pt x="20528" y="140016"/>
                  </a:lnTo>
                  <a:lnTo>
                    <a:pt x="16665" y="140958"/>
                  </a:lnTo>
                  <a:lnTo>
                    <a:pt x="13097" y="142579"/>
                  </a:lnTo>
                  <a:lnTo>
                    <a:pt x="9725" y="144651"/>
                  </a:lnTo>
                  <a:lnTo>
                    <a:pt x="0" y="1517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9" name="SMARTInkAnnotation615"/>
            <p:cNvSpPr/>
            <p:nvPr/>
          </p:nvSpPr>
          <p:spPr>
            <a:xfrm>
              <a:off x="531370" y="4661297"/>
              <a:ext cx="187729" cy="258962"/>
            </a:xfrm>
            <a:custGeom>
              <a:avLst/>
              <a:gdLst/>
              <a:ahLst/>
              <a:cxnLst/>
              <a:rect l="0" t="0" r="0" b="0"/>
              <a:pathLst>
                <a:path w="187729" h="258962">
                  <a:moveTo>
                    <a:pt x="0" y="0"/>
                  </a:moveTo>
                  <a:lnTo>
                    <a:pt x="0" y="16250"/>
                  </a:lnTo>
                  <a:lnTo>
                    <a:pt x="2649" y="19789"/>
                  </a:lnTo>
                  <a:lnTo>
                    <a:pt x="4746" y="22123"/>
                  </a:lnTo>
                  <a:lnTo>
                    <a:pt x="6143" y="25662"/>
                  </a:lnTo>
                  <a:lnTo>
                    <a:pt x="7076" y="30007"/>
                  </a:lnTo>
                  <a:lnTo>
                    <a:pt x="7697" y="34887"/>
                  </a:lnTo>
                  <a:lnTo>
                    <a:pt x="9104" y="40125"/>
                  </a:lnTo>
                  <a:lnTo>
                    <a:pt x="11036" y="45602"/>
                  </a:lnTo>
                  <a:lnTo>
                    <a:pt x="13317" y="51237"/>
                  </a:lnTo>
                  <a:lnTo>
                    <a:pt x="15831" y="56978"/>
                  </a:lnTo>
                  <a:lnTo>
                    <a:pt x="21273" y="68649"/>
                  </a:lnTo>
                  <a:lnTo>
                    <a:pt x="38774" y="104196"/>
                  </a:lnTo>
                  <a:lnTo>
                    <a:pt x="42735" y="110143"/>
                  </a:lnTo>
                  <a:lnTo>
                    <a:pt x="47362" y="116093"/>
                  </a:lnTo>
                  <a:lnTo>
                    <a:pt x="52434" y="122044"/>
                  </a:lnTo>
                  <a:lnTo>
                    <a:pt x="57801" y="127995"/>
                  </a:lnTo>
                  <a:lnTo>
                    <a:pt x="69062" y="139900"/>
                  </a:lnTo>
                  <a:lnTo>
                    <a:pt x="73853" y="146844"/>
                  </a:lnTo>
                  <a:lnTo>
                    <a:pt x="78040" y="154451"/>
                  </a:lnTo>
                  <a:lnTo>
                    <a:pt x="81825" y="162498"/>
                  </a:lnTo>
                  <a:lnTo>
                    <a:pt x="86335" y="169848"/>
                  </a:lnTo>
                  <a:lnTo>
                    <a:pt x="91328" y="176732"/>
                  </a:lnTo>
                  <a:lnTo>
                    <a:pt x="96643" y="183305"/>
                  </a:lnTo>
                  <a:lnTo>
                    <a:pt x="101180" y="189672"/>
                  </a:lnTo>
                  <a:lnTo>
                    <a:pt x="105197" y="195901"/>
                  </a:lnTo>
                  <a:lnTo>
                    <a:pt x="108869" y="202038"/>
                  </a:lnTo>
                  <a:lnTo>
                    <a:pt x="113304" y="208114"/>
                  </a:lnTo>
                  <a:lnTo>
                    <a:pt x="118247" y="214149"/>
                  </a:lnTo>
                  <a:lnTo>
                    <a:pt x="123528" y="220157"/>
                  </a:lnTo>
                  <a:lnTo>
                    <a:pt x="129036" y="225154"/>
                  </a:lnTo>
                  <a:lnTo>
                    <a:pt x="134694" y="229477"/>
                  </a:lnTo>
                  <a:lnTo>
                    <a:pt x="140453" y="233352"/>
                  </a:lnTo>
                  <a:lnTo>
                    <a:pt x="145286" y="236928"/>
                  </a:lnTo>
                  <a:lnTo>
                    <a:pt x="149500" y="240303"/>
                  </a:lnTo>
                  <a:lnTo>
                    <a:pt x="153304" y="243546"/>
                  </a:lnTo>
                  <a:lnTo>
                    <a:pt x="157826" y="246700"/>
                  </a:lnTo>
                  <a:lnTo>
                    <a:pt x="162827" y="249795"/>
                  </a:lnTo>
                  <a:lnTo>
                    <a:pt x="168148" y="252850"/>
                  </a:lnTo>
                  <a:lnTo>
                    <a:pt x="172688" y="254887"/>
                  </a:lnTo>
                  <a:lnTo>
                    <a:pt x="176708" y="256245"/>
                  </a:lnTo>
                  <a:lnTo>
                    <a:pt x="187728" y="2589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0" name="SMARTInkAnnotation616"/>
            <p:cNvSpPr/>
            <p:nvPr/>
          </p:nvSpPr>
          <p:spPr>
            <a:xfrm>
              <a:off x="781675" y="4705945"/>
              <a:ext cx="151971" cy="26790"/>
            </a:xfrm>
            <a:custGeom>
              <a:avLst/>
              <a:gdLst/>
              <a:ahLst/>
              <a:cxnLst/>
              <a:rect l="0" t="0" r="0" b="0"/>
              <a:pathLst>
                <a:path w="151971" h="26790">
                  <a:moveTo>
                    <a:pt x="0" y="0"/>
                  </a:moveTo>
                  <a:lnTo>
                    <a:pt x="4745" y="4740"/>
                  </a:lnTo>
                  <a:lnTo>
                    <a:pt x="8130" y="6138"/>
                  </a:lnTo>
                  <a:lnTo>
                    <a:pt x="12373" y="7068"/>
                  </a:lnTo>
                  <a:lnTo>
                    <a:pt x="17188" y="7689"/>
                  </a:lnTo>
                  <a:lnTo>
                    <a:pt x="22384" y="8103"/>
                  </a:lnTo>
                  <a:lnTo>
                    <a:pt x="27835" y="8378"/>
                  </a:lnTo>
                  <a:lnTo>
                    <a:pt x="39189" y="8685"/>
                  </a:lnTo>
                  <a:lnTo>
                    <a:pt x="50857" y="8821"/>
                  </a:lnTo>
                  <a:lnTo>
                    <a:pt x="56750" y="9849"/>
                  </a:lnTo>
                  <a:lnTo>
                    <a:pt x="62665" y="11527"/>
                  </a:lnTo>
                  <a:lnTo>
                    <a:pt x="68595" y="13638"/>
                  </a:lnTo>
                  <a:lnTo>
                    <a:pt x="74535" y="15046"/>
                  </a:lnTo>
                  <a:lnTo>
                    <a:pt x="80481" y="15983"/>
                  </a:lnTo>
                  <a:lnTo>
                    <a:pt x="86432" y="16609"/>
                  </a:lnTo>
                  <a:lnTo>
                    <a:pt x="92385" y="17026"/>
                  </a:lnTo>
                  <a:lnTo>
                    <a:pt x="98341" y="17304"/>
                  </a:lnTo>
                  <a:lnTo>
                    <a:pt x="110256" y="17612"/>
                  </a:lnTo>
                  <a:lnTo>
                    <a:pt x="140051" y="17827"/>
                  </a:lnTo>
                  <a:lnTo>
                    <a:pt x="144024" y="18831"/>
                  </a:lnTo>
                  <a:lnTo>
                    <a:pt x="146673" y="20491"/>
                  </a:lnTo>
                  <a:lnTo>
                    <a:pt x="151970" y="267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1" name="SMARTInkAnnotation617"/>
            <p:cNvSpPr/>
            <p:nvPr/>
          </p:nvSpPr>
          <p:spPr>
            <a:xfrm>
              <a:off x="799553" y="4786313"/>
              <a:ext cx="169851" cy="26790"/>
            </a:xfrm>
            <a:custGeom>
              <a:avLst/>
              <a:gdLst/>
              <a:ahLst/>
              <a:cxnLst/>
              <a:rect l="0" t="0" r="0" b="0"/>
              <a:pathLst>
                <a:path w="169851" h="26790">
                  <a:moveTo>
                    <a:pt x="0" y="0"/>
                  </a:moveTo>
                  <a:lnTo>
                    <a:pt x="4746" y="4740"/>
                  </a:lnTo>
                  <a:lnTo>
                    <a:pt x="7137" y="6137"/>
                  </a:lnTo>
                  <a:lnTo>
                    <a:pt x="9725" y="7067"/>
                  </a:lnTo>
                  <a:lnTo>
                    <a:pt x="12443" y="7689"/>
                  </a:lnTo>
                  <a:lnTo>
                    <a:pt x="16241" y="8102"/>
                  </a:lnTo>
                  <a:lnTo>
                    <a:pt x="20760" y="8378"/>
                  </a:lnTo>
                  <a:lnTo>
                    <a:pt x="31079" y="8684"/>
                  </a:lnTo>
                  <a:lnTo>
                    <a:pt x="74240" y="8914"/>
                  </a:lnTo>
                  <a:lnTo>
                    <a:pt x="107812" y="8926"/>
                  </a:lnTo>
                  <a:lnTo>
                    <a:pt x="115579" y="9919"/>
                  </a:lnTo>
                  <a:lnTo>
                    <a:pt x="122743" y="11574"/>
                  </a:lnTo>
                  <a:lnTo>
                    <a:pt x="129506" y="13669"/>
                  </a:lnTo>
                  <a:lnTo>
                    <a:pt x="136001" y="15066"/>
                  </a:lnTo>
                  <a:lnTo>
                    <a:pt x="142318" y="15997"/>
                  </a:lnTo>
                  <a:lnTo>
                    <a:pt x="148515" y="16617"/>
                  </a:lnTo>
                  <a:lnTo>
                    <a:pt x="153640" y="18024"/>
                  </a:lnTo>
                  <a:lnTo>
                    <a:pt x="158050" y="19953"/>
                  </a:lnTo>
                  <a:lnTo>
                    <a:pt x="169850" y="267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2" name="SMARTInkAnnotation618"/>
            <p:cNvSpPr/>
            <p:nvPr/>
          </p:nvSpPr>
          <p:spPr>
            <a:xfrm>
              <a:off x="1006714" y="4688195"/>
              <a:ext cx="301852" cy="231905"/>
            </a:xfrm>
            <a:custGeom>
              <a:avLst/>
              <a:gdLst/>
              <a:ahLst/>
              <a:cxnLst/>
              <a:rect l="0" t="0" r="0" b="0"/>
              <a:pathLst>
                <a:path w="301852" h="231905">
                  <a:moveTo>
                    <a:pt x="230872" y="8821"/>
                  </a:moveTo>
                  <a:lnTo>
                    <a:pt x="223175" y="8821"/>
                  </a:lnTo>
                  <a:lnTo>
                    <a:pt x="222761" y="7829"/>
                  </a:lnTo>
                  <a:lnTo>
                    <a:pt x="222301" y="4081"/>
                  </a:lnTo>
                  <a:lnTo>
                    <a:pt x="221185" y="2684"/>
                  </a:lnTo>
                  <a:lnTo>
                    <a:pt x="219448" y="1753"/>
                  </a:lnTo>
                  <a:lnTo>
                    <a:pt x="214869" y="718"/>
                  </a:lnTo>
                  <a:lnTo>
                    <a:pt x="206707" y="136"/>
                  </a:lnTo>
                  <a:lnTo>
                    <a:pt x="200929" y="0"/>
                  </a:lnTo>
                  <a:lnTo>
                    <a:pt x="197997" y="956"/>
                  </a:lnTo>
                  <a:lnTo>
                    <a:pt x="192092" y="4664"/>
                  </a:lnTo>
                  <a:lnTo>
                    <a:pt x="183507" y="9619"/>
                  </a:lnTo>
                  <a:lnTo>
                    <a:pt x="173070" y="15129"/>
                  </a:lnTo>
                  <a:lnTo>
                    <a:pt x="161810" y="20885"/>
                  </a:lnTo>
                  <a:lnTo>
                    <a:pt x="155032" y="23808"/>
                  </a:lnTo>
                  <a:lnTo>
                    <a:pt x="147534" y="26750"/>
                  </a:lnTo>
                  <a:lnTo>
                    <a:pt x="139556" y="29703"/>
                  </a:lnTo>
                  <a:lnTo>
                    <a:pt x="132250" y="32664"/>
                  </a:lnTo>
                  <a:lnTo>
                    <a:pt x="125393" y="35631"/>
                  </a:lnTo>
                  <a:lnTo>
                    <a:pt x="118836" y="38600"/>
                  </a:lnTo>
                  <a:lnTo>
                    <a:pt x="111484" y="41573"/>
                  </a:lnTo>
                  <a:lnTo>
                    <a:pt x="103603" y="44546"/>
                  </a:lnTo>
                  <a:lnTo>
                    <a:pt x="95369" y="47520"/>
                  </a:lnTo>
                  <a:lnTo>
                    <a:pt x="87894" y="51487"/>
                  </a:lnTo>
                  <a:lnTo>
                    <a:pt x="80923" y="56117"/>
                  </a:lnTo>
                  <a:lnTo>
                    <a:pt x="74290" y="61187"/>
                  </a:lnTo>
                  <a:lnTo>
                    <a:pt x="67881" y="66552"/>
                  </a:lnTo>
                  <a:lnTo>
                    <a:pt x="61622" y="72112"/>
                  </a:lnTo>
                  <a:lnTo>
                    <a:pt x="49370" y="83584"/>
                  </a:lnTo>
                  <a:lnTo>
                    <a:pt x="37303" y="95296"/>
                  </a:lnTo>
                  <a:lnTo>
                    <a:pt x="31304" y="100205"/>
                  </a:lnTo>
                  <a:lnTo>
                    <a:pt x="25318" y="104470"/>
                  </a:lnTo>
                  <a:lnTo>
                    <a:pt x="19341" y="108306"/>
                  </a:lnTo>
                  <a:lnTo>
                    <a:pt x="15356" y="112847"/>
                  </a:lnTo>
                  <a:lnTo>
                    <a:pt x="12699" y="117859"/>
                  </a:lnTo>
                  <a:lnTo>
                    <a:pt x="10928" y="123185"/>
                  </a:lnTo>
                  <a:lnTo>
                    <a:pt x="8754" y="128720"/>
                  </a:lnTo>
                  <a:lnTo>
                    <a:pt x="6312" y="134394"/>
                  </a:lnTo>
                  <a:lnTo>
                    <a:pt x="3690" y="140161"/>
                  </a:lnTo>
                  <a:lnTo>
                    <a:pt x="1942" y="145990"/>
                  </a:lnTo>
                  <a:lnTo>
                    <a:pt x="777" y="151861"/>
                  </a:lnTo>
                  <a:lnTo>
                    <a:pt x="0" y="157759"/>
                  </a:lnTo>
                  <a:lnTo>
                    <a:pt x="476" y="163675"/>
                  </a:lnTo>
                  <a:lnTo>
                    <a:pt x="1786" y="169603"/>
                  </a:lnTo>
                  <a:lnTo>
                    <a:pt x="3653" y="175541"/>
                  </a:lnTo>
                  <a:lnTo>
                    <a:pt x="5890" y="181483"/>
                  </a:lnTo>
                  <a:lnTo>
                    <a:pt x="8376" y="187429"/>
                  </a:lnTo>
                  <a:lnTo>
                    <a:pt x="11026" y="193377"/>
                  </a:lnTo>
                  <a:lnTo>
                    <a:pt x="14779" y="198335"/>
                  </a:lnTo>
                  <a:lnTo>
                    <a:pt x="19268" y="202632"/>
                  </a:lnTo>
                  <a:lnTo>
                    <a:pt x="24247" y="206489"/>
                  </a:lnTo>
                  <a:lnTo>
                    <a:pt x="29552" y="210053"/>
                  </a:lnTo>
                  <a:lnTo>
                    <a:pt x="35076" y="213421"/>
                  </a:lnTo>
                  <a:lnTo>
                    <a:pt x="40745" y="216658"/>
                  </a:lnTo>
                  <a:lnTo>
                    <a:pt x="52342" y="222901"/>
                  </a:lnTo>
                  <a:lnTo>
                    <a:pt x="58215" y="225955"/>
                  </a:lnTo>
                  <a:lnTo>
                    <a:pt x="65111" y="227991"/>
                  </a:lnTo>
                  <a:lnTo>
                    <a:pt x="72687" y="229349"/>
                  </a:lnTo>
                  <a:lnTo>
                    <a:pt x="80719" y="230253"/>
                  </a:lnTo>
                  <a:lnTo>
                    <a:pt x="88059" y="230856"/>
                  </a:lnTo>
                  <a:lnTo>
                    <a:pt x="94939" y="231258"/>
                  </a:lnTo>
                  <a:lnTo>
                    <a:pt x="101513" y="231526"/>
                  </a:lnTo>
                  <a:lnTo>
                    <a:pt x="116763" y="231824"/>
                  </a:lnTo>
                  <a:lnTo>
                    <a:pt x="125001" y="231904"/>
                  </a:lnTo>
                  <a:lnTo>
                    <a:pt x="133473" y="230964"/>
                  </a:lnTo>
                  <a:lnTo>
                    <a:pt x="142101" y="229346"/>
                  </a:lnTo>
                  <a:lnTo>
                    <a:pt x="150833" y="227275"/>
                  </a:lnTo>
                  <a:lnTo>
                    <a:pt x="159634" y="224902"/>
                  </a:lnTo>
                  <a:lnTo>
                    <a:pt x="177359" y="219620"/>
                  </a:lnTo>
                  <a:lnTo>
                    <a:pt x="204090" y="211068"/>
                  </a:lnTo>
                  <a:lnTo>
                    <a:pt x="212024" y="207152"/>
                  </a:lnTo>
                  <a:lnTo>
                    <a:pt x="219300" y="202557"/>
                  </a:lnTo>
                  <a:lnTo>
                    <a:pt x="226137" y="197509"/>
                  </a:lnTo>
                  <a:lnTo>
                    <a:pt x="232682" y="192160"/>
                  </a:lnTo>
                  <a:lnTo>
                    <a:pt x="239032" y="186609"/>
                  </a:lnTo>
                  <a:lnTo>
                    <a:pt x="245252" y="180924"/>
                  </a:lnTo>
                  <a:lnTo>
                    <a:pt x="257460" y="169317"/>
                  </a:lnTo>
                  <a:lnTo>
                    <a:pt x="263496" y="163443"/>
                  </a:lnTo>
                  <a:lnTo>
                    <a:pt x="268514" y="157543"/>
                  </a:lnTo>
                  <a:lnTo>
                    <a:pt x="272852" y="151625"/>
                  </a:lnTo>
                  <a:lnTo>
                    <a:pt x="276738" y="145695"/>
                  </a:lnTo>
                  <a:lnTo>
                    <a:pt x="280322" y="139758"/>
                  </a:lnTo>
                  <a:lnTo>
                    <a:pt x="283704" y="133816"/>
                  </a:lnTo>
                  <a:lnTo>
                    <a:pt x="290111" y="121921"/>
                  </a:lnTo>
                  <a:lnTo>
                    <a:pt x="296269" y="110019"/>
                  </a:lnTo>
                  <a:lnTo>
                    <a:pt x="298309" y="104068"/>
                  </a:lnTo>
                  <a:lnTo>
                    <a:pt x="299669" y="98115"/>
                  </a:lnTo>
                  <a:lnTo>
                    <a:pt x="300575" y="92163"/>
                  </a:lnTo>
                  <a:lnTo>
                    <a:pt x="301179" y="86210"/>
                  </a:lnTo>
                  <a:lnTo>
                    <a:pt x="301582" y="80258"/>
                  </a:lnTo>
                  <a:lnTo>
                    <a:pt x="301851" y="74305"/>
                  </a:lnTo>
                  <a:lnTo>
                    <a:pt x="301037" y="69344"/>
                  </a:lnTo>
                  <a:lnTo>
                    <a:pt x="299501" y="65044"/>
                  </a:lnTo>
                  <a:lnTo>
                    <a:pt x="289898" y="46275"/>
                  </a:lnTo>
                  <a:lnTo>
                    <a:pt x="287109" y="41728"/>
                  </a:lnTo>
                  <a:lnTo>
                    <a:pt x="284255" y="37704"/>
                  </a:lnTo>
                  <a:lnTo>
                    <a:pt x="281360" y="34029"/>
                  </a:lnTo>
                  <a:lnTo>
                    <a:pt x="272846" y="27301"/>
                  </a:lnTo>
                  <a:lnTo>
                    <a:pt x="267794" y="24117"/>
                  </a:lnTo>
                  <a:lnTo>
                    <a:pt x="262440" y="21995"/>
                  </a:lnTo>
                  <a:lnTo>
                    <a:pt x="256884" y="20580"/>
                  </a:lnTo>
                  <a:lnTo>
                    <a:pt x="251193" y="19637"/>
                  </a:lnTo>
                  <a:lnTo>
                    <a:pt x="245413" y="18016"/>
                  </a:lnTo>
                  <a:lnTo>
                    <a:pt x="239573" y="15943"/>
                  </a:lnTo>
                  <a:lnTo>
                    <a:pt x="233693" y="13569"/>
                  </a:lnTo>
                  <a:lnTo>
                    <a:pt x="224511" y="10931"/>
                  </a:lnTo>
                  <a:lnTo>
                    <a:pt x="217119" y="9759"/>
                  </a:lnTo>
                  <a:lnTo>
                    <a:pt x="213757" y="9447"/>
                  </a:lnTo>
                  <a:lnTo>
                    <a:pt x="204054" y="88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3" name="SMARTInkAnnotation619"/>
            <p:cNvSpPr/>
            <p:nvPr/>
          </p:nvSpPr>
          <p:spPr>
            <a:xfrm>
              <a:off x="1809711" y="4830964"/>
              <a:ext cx="223487" cy="250030"/>
            </a:xfrm>
            <a:custGeom>
              <a:avLst/>
              <a:gdLst/>
              <a:ahLst/>
              <a:cxnLst/>
              <a:rect l="0" t="0" r="0" b="0"/>
              <a:pathLst>
                <a:path w="223487" h="250030">
                  <a:moveTo>
                    <a:pt x="0" y="8927"/>
                  </a:moveTo>
                  <a:lnTo>
                    <a:pt x="0" y="366"/>
                  </a:lnTo>
                  <a:lnTo>
                    <a:pt x="4746" y="107"/>
                  </a:lnTo>
                  <a:lnTo>
                    <a:pt x="50858" y="0"/>
                  </a:lnTo>
                  <a:lnTo>
                    <a:pt x="56750" y="992"/>
                  </a:lnTo>
                  <a:lnTo>
                    <a:pt x="62665" y="2645"/>
                  </a:lnTo>
                  <a:lnTo>
                    <a:pt x="68595" y="4739"/>
                  </a:lnTo>
                  <a:lnTo>
                    <a:pt x="75528" y="6135"/>
                  </a:lnTo>
                  <a:lnTo>
                    <a:pt x="83130" y="7066"/>
                  </a:lnTo>
                  <a:lnTo>
                    <a:pt x="91178" y="7686"/>
                  </a:lnTo>
                  <a:lnTo>
                    <a:pt x="98530" y="9093"/>
                  </a:lnTo>
                  <a:lnTo>
                    <a:pt x="105417" y="11022"/>
                  </a:lnTo>
                  <a:lnTo>
                    <a:pt x="111996" y="13300"/>
                  </a:lnTo>
                  <a:lnTo>
                    <a:pt x="118368" y="15811"/>
                  </a:lnTo>
                  <a:lnTo>
                    <a:pt x="124602" y="18478"/>
                  </a:lnTo>
                  <a:lnTo>
                    <a:pt x="130745" y="21247"/>
                  </a:lnTo>
                  <a:lnTo>
                    <a:pt x="137820" y="24086"/>
                  </a:lnTo>
                  <a:lnTo>
                    <a:pt x="153628" y="29886"/>
                  </a:lnTo>
                  <a:lnTo>
                    <a:pt x="161021" y="32822"/>
                  </a:lnTo>
                  <a:lnTo>
                    <a:pt x="167937" y="35771"/>
                  </a:lnTo>
                  <a:lnTo>
                    <a:pt x="174534" y="38729"/>
                  </a:lnTo>
                  <a:lnTo>
                    <a:pt x="180919" y="42686"/>
                  </a:lnTo>
                  <a:lnTo>
                    <a:pt x="187161" y="47308"/>
                  </a:lnTo>
                  <a:lnTo>
                    <a:pt x="193310" y="52374"/>
                  </a:lnTo>
                  <a:lnTo>
                    <a:pt x="198402" y="57735"/>
                  </a:lnTo>
                  <a:lnTo>
                    <a:pt x="202791" y="63294"/>
                  </a:lnTo>
                  <a:lnTo>
                    <a:pt x="206709" y="68984"/>
                  </a:lnTo>
                  <a:lnTo>
                    <a:pt x="210315" y="74762"/>
                  </a:lnTo>
                  <a:lnTo>
                    <a:pt x="213712" y="80598"/>
                  </a:lnTo>
                  <a:lnTo>
                    <a:pt x="216970" y="86473"/>
                  </a:lnTo>
                  <a:lnTo>
                    <a:pt x="219142" y="92375"/>
                  </a:lnTo>
                  <a:lnTo>
                    <a:pt x="220590" y="98293"/>
                  </a:lnTo>
                  <a:lnTo>
                    <a:pt x="221556" y="104224"/>
                  </a:lnTo>
                  <a:lnTo>
                    <a:pt x="222199" y="109169"/>
                  </a:lnTo>
                  <a:lnTo>
                    <a:pt x="222628" y="113458"/>
                  </a:lnTo>
                  <a:lnTo>
                    <a:pt x="222914" y="117310"/>
                  </a:lnTo>
                  <a:lnTo>
                    <a:pt x="222111" y="121862"/>
                  </a:lnTo>
                  <a:lnTo>
                    <a:pt x="220583" y="126881"/>
                  </a:lnTo>
                  <a:lnTo>
                    <a:pt x="218571" y="132212"/>
                  </a:lnTo>
                  <a:lnTo>
                    <a:pt x="215243" y="137750"/>
                  </a:lnTo>
                  <a:lnTo>
                    <a:pt x="211038" y="143426"/>
                  </a:lnTo>
                  <a:lnTo>
                    <a:pt x="206248" y="149195"/>
                  </a:lnTo>
                  <a:lnTo>
                    <a:pt x="201068" y="155025"/>
                  </a:lnTo>
                  <a:lnTo>
                    <a:pt x="190015" y="166795"/>
                  </a:lnTo>
                  <a:lnTo>
                    <a:pt x="184286" y="171719"/>
                  </a:lnTo>
                  <a:lnTo>
                    <a:pt x="178481" y="175994"/>
                  </a:lnTo>
                  <a:lnTo>
                    <a:pt x="172624" y="179836"/>
                  </a:lnTo>
                  <a:lnTo>
                    <a:pt x="166733" y="183390"/>
                  </a:lnTo>
                  <a:lnTo>
                    <a:pt x="160819" y="186751"/>
                  </a:lnTo>
                  <a:lnTo>
                    <a:pt x="154889" y="189985"/>
                  </a:lnTo>
                  <a:lnTo>
                    <a:pt x="147957" y="193132"/>
                  </a:lnTo>
                  <a:lnTo>
                    <a:pt x="140355" y="196222"/>
                  </a:lnTo>
                  <a:lnTo>
                    <a:pt x="132308" y="199275"/>
                  </a:lnTo>
                  <a:lnTo>
                    <a:pt x="123963" y="201310"/>
                  </a:lnTo>
                  <a:lnTo>
                    <a:pt x="115420" y="202667"/>
                  </a:lnTo>
                  <a:lnTo>
                    <a:pt x="106745" y="203571"/>
                  </a:lnTo>
                  <a:lnTo>
                    <a:pt x="98975" y="204174"/>
                  </a:lnTo>
                  <a:lnTo>
                    <a:pt x="91808" y="204576"/>
                  </a:lnTo>
                  <a:lnTo>
                    <a:pt x="85044" y="204844"/>
                  </a:lnTo>
                  <a:lnTo>
                    <a:pt x="69582" y="205142"/>
                  </a:lnTo>
                  <a:lnTo>
                    <a:pt x="16418" y="205376"/>
                  </a:lnTo>
                  <a:lnTo>
                    <a:pt x="13925" y="204385"/>
                  </a:lnTo>
                  <a:lnTo>
                    <a:pt x="12263" y="202733"/>
                  </a:lnTo>
                  <a:lnTo>
                    <a:pt x="11155" y="200639"/>
                  </a:lnTo>
                  <a:lnTo>
                    <a:pt x="9924" y="195666"/>
                  </a:lnTo>
                  <a:lnTo>
                    <a:pt x="9596" y="192951"/>
                  </a:lnTo>
                  <a:lnTo>
                    <a:pt x="10371" y="191141"/>
                  </a:lnTo>
                  <a:lnTo>
                    <a:pt x="11880" y="189934"/>
                  </a:lnTo>
                  <a:lnTo>
                    <a:pt x="13880" y="189130"/>
                  </a:lnTo>
                  <a:lnTo>
                    <a:pt x="18750" y="185590"/>
                  </a:lnTo>
                  <a:lnTo>
                    <a:pt x="21439" y="183257"/>
                  </a:lnTo>
                  <a:lnTo>
                    <a:pt x="24226" y="181702"/>
                  </a:lnTo>
                  <a:lnTo>
                    <a:pt x="29970" y="179974"/>
                  </a:lnTo>
                  <a:lnTo>
                    <a:pt x="33886" y="179513"/>
                  </a:lnTo>
                  <a:lnTo>
                    <a:pt x="38483" y="179206"/>
                  </a:lnTo>
                  <a:lnTo>
                    <a:pt x="43534" y="179000"/>
                  </a:lnTo>
                  <a:lnTo>
                    <a:pt x="54444" y="178773"/>
                  </a:lnTo>
                  <a:lnTo>
                    <a:pt x="77635" y="178627"/>
                  </a:lnTo>
                  <a:lnTo>
                    <a:pt x="83541" y="179607"/>
                  </a:lnTo>
                  <a:lnTo>
                    <a:pt x="89465" y="181253"/>
                  </a:lnTo>
                  <a:lnTo>
                    <a:pt x="95401" y="183342"/>
                  </a:lnTo>
                  <a:lnTo>
                    <a:pt x="101345" y="185727"/>
                  </a:lnTo>
                  <a:lnTo>
                    <a:pt x="107294" y="188310"/>
                  </a:lnTo>
                  <a:lnTo>
                    <a:pt x="113247" y="191023"/>
                  </a:lnTo>
                  <a:lnTo>
                    <a:pt x="118209" y="193825"/>
                  </a:lnTo>
                  <a:lnTo>
                    <a:pt x="122510" y="196684"/>
                  </a:lnTo>
                  <a:lnTo>
                    <a:pt x="126370" y="199583"/>
                  </a:lnTo>
                  <a:lnTo>
                    <a:pt x="131924" y="201516"/>
                  </a:lnTo>
                  <a:lnTo>
                    <a:pt x="138606" y="202803"/>
                  </a:lnTo>
                  <a:lnTo>
                    <a:pt x="146041" y="203662"/>
                  </a:lnTo>
                  <a:lnTo>
                    <a:pt x="151990" y="205227"/>
                  </a:lnTo>
                  <a:lnTo>
                    <a:pt x="156950" y="207262"/>
                  </a:lnTo>
                  <a:lnTo>
                    <a:pt x="161250" y="209612"/>
                  </a:lnTo>
                  <a:lnTo>
                    <a:pt x="176793" y="217658"/>
                  </a:lnTo>
                  <a:lnTo>
                    <a:pt x="211653" y="235178"/>
                  </a:lnTo>
                  <a:lnTo>
                    <a:pt x="215598" y="238144"/>
                  </a:lnTo>
                  <a:lnTo>
                    <a:pt x="218227" y="241114"/>
                  </a:lnTo>
                  <a:lnTo>
                    <a:pt x="223486" y="2500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4" name="SMARTInkAnnotation620"/>
            <p:cNvSpPr/>
            <p:nvPr/>
          </p:nvSpPr>
          <p:spPr>
            <a:xfrm>
              <a:off x="2113818" y="4866680"/>
              <a:ext cx="178624" cy="250032"/>
            </a:xfrm>
            <a:custGeom>
              <a:avLst/>
              <a:gdLst/>
              <a:ahLst/>
              <a:cxnLst/>
              <a:rect l="0" t="0" r="0" b="0"/>
              <a:pathLst>
                <a:path w="178624" h="250032">
                  <a:moveTo>
                    <a:pt x="178623" y="0"/>
                  </a:moveTo>
                  <a:lnTo>
                    <a:pt x="151730" y="0"/>
                  </a:lnTo>
                  <a:lnTo>
                    <a:pt x="146789" y="992"/>
                  </a:lnTo>
                  <a:lnTo>
                    <a:pt x="141508" y="2645"/>
                  </a:lnTo>
                  <a:lnTo>
                    <a:pt x="136001" y="4740"/>
                  </a:lnTo>
                  <a:lnTo>
                    <a:pt x="131336" y="7129"/>
                  </a:lnTo>
                  <a:lnTo>
                    <a:pt x="127233" y="9713"/>
                  </a:lnTo>
                  <a:lnTo>
                    <a:pt x="123504" y="12429"/>
                  </a:lnTo>
                  <a:lnTo>
                    <a:pt x="119032" y="16223"/>
                  </a:lnTo>
                  <a:lnTo>
                    <a:pt x="114064" y="20737"/>
                  </a:lnTo>
                  <a:lnTo>
                    <a:pt x="108765" y="25731"/>
                  </a:lnTo>
                  <a:lnTo>
                    <a:pt x="103246" y="30053"/>
                  </a:lnTo>
                  <a:lnTo>
                    <a:pt x="97580" y="33925"/>
                  </a:lnTo>
                  <a:lnTo>
                    <a:pt x="91817" y="37500"/>
                  </a:lnTo>
                  <a:lnTo>
                    <a:pt x="85988" y="41867"/>
                  </a:lnTo>
                  <a:lnTo>
                    <a:pt x="80115" y="46763"/>
                  </a:lnTo>
                  <a:lnTo>
                    <a:pt x="74214" y="52011"/>
                  </a:lnTo>
                  <a:lnTo>
                    <a:pt x="68293" y="58486"/>
                  </a:lnTo>
                  <a:lnTo>
                    <a:pt x="62358" y="65780"/>
                  </a:lnTo>
                  <a:lnTo>
                    <a:pt x="56416" y="73619"/>
                  </a:lnTo>
                  <a:lnTo>
                    <a:pt x="51461" y="80829"/>
                  </a:lnTo>
                  <a:lnTo>
                    <a:pt x="47165" y="87620"/>
                  </a:lnTo>
                  <a:lnTo>
                    <a:pt x="43307" y="94132"/>
                  </a:lnTo>
                  <a:lnTo>
                    <a:pt x="38749" y="100458"/>
                  </a:lnTo>
                  <a:lnTo>
                    <a:pt x="33723" y="106659"/>
                  </a:lnTo>
                  <a:lnTo>
                    <a:pt x="28387" y="112778"/>
                  </a:lnTo>
                  <a:lnTo>
                    <a:pt x="23836" y="119833"/>
                  </a:lnTo>
                  <a:lnTo>
                    <a:pt x="19808" y="127514"/>
                  </a:lnTo>
                  <a:lnTo>
                    <a:pt x="12685" y="142993"/>
                  </a:lnTo>
                  <a:lnTo>
                    <a:pt x="6208" y="156487"/>
                  </a:lnTo>
                  <a:lnTo>
                    <a:pt x="4083" y="163856"/>
                  </a:lnTo>
                  <a:lnTo>
                    <a:pt x="2667" y="171745"/>
                  </a:lnTo>
                  <a:lnTo>
                    <a:pt x="1722" y="179981"/>
                  </a:lnTo>
                  <a:lnTo>
                    <a:pt x="1093" y="187456"/>
                  </a:lnTo>
                  <a:lnTo>
                    <a:pt x="673" y="194424"/>
                  </a:lnTo>
                  <a:lnTo>
                    <a:pt x="207" y="207457"/>
                  </a:lnTo>
                  <a:lnTo>
                    <a:pt x="0" y="219864"/>
                  </a:lnTo>
                  <a:lnTo>
                    <a:pt x="938" y="224959"/>
                  </a:lnTo>
                  <a:lnTo>
                    <a:pt x="2556" y="229348"/>
                  </a:lnTo>
                  <a:lnTo>
                    <a:pt x="7004" y="236869"/>
                  </a:lnTo>
                  <a:lnTo>
                    <a:pt x="9580" y="240264"/>
                  </a:lnTo>
                  <a:lnTo>
                    <a:pt x="17713" y="2500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5" name="SMARTInkAnnotation621"/>
            <p:cNvSpPr/>
            <p:nvPr/>
          </p:nvSpPr>
          <p:spPr>
            <a:xfrm>
              <a:off x="2265779" y="4929188"/>
              <a:ext cx="146817" cy="159227"/>
            </a:xfrm>
            <a:custGeom>
              <a:avLst/>
              <a:gdLst/>
              <a:ahLst/>
              <a:cxnLst/>
              <a:rect l="0" t="0" r="0" b="0"/>
              <a:pathLst>
                <a:path w="146817" h="159227">
                  <a:moveTo>
                    <a:pt x="116057" y="26789"/>
                  </a:moveTo>
                  <a:lnTo>
                    <a:pt x="103614" y="26789"/>
                  </a:lnTo>
                  <a:lnTo>
                    <a:pt x="101802" y="25796"/>
                  </a:lnTo>
                  <a:lnTo>
                    <a:pt x="100594" y="24143"/>
                  </a:lnTo>
                  <a:lnTo>
                    <a:pt x="98655" y="19099"/>
                  </a:lnTo>
                  <a:lnTo>
                    <a:pt x="97503" y="18686"/>
                  </a:lnTo>
                  <a:lnTo>
                    <a:pt x="93573" y="18227"/>
                  </a:lnTo>
                  <a:lnTo>
                    <a:pt x="91135" y="18104"/>
                  </a:lnTo>
                  <a:lnTo>
                    <a:pt x="85777" y="17968"/>
                  </a:lnTo>
                  <a:lnTo>
                    <a:pt x="82958" y="18924"/>
                  </a:lnTo>
                  <a:lnTo>
                    <a:pt x="80085" y="20553"/>
                  </a:lnTo>
                  <a:lnTo>
                    <a:pt x="77177" y="22631"/>
                  </a:lnTo>
                  <a:lnTo>
                    <a:pt x="74244" y="25010"/>
                  </a:lnTo>
                  <a:lnTo>
                    <a:pt x="71296" y="27587"/>
                  </a:lnTo>
                  <a:lnTo>
                    <a:pt x="68337" y="30298"/>
                  </a:lnTo>
                  <a:lnTo>
                    <a:pt x="62401" y="35955"/>
                  </a:lnTo>
                  <a:lnTo>
                    <a:pt x="59428" y="38853"/>
                  </a:lnTo>
                  <a:lnTo>
                    <a:pt x="55459" y="41776"/>
                  </a:lnTo>
                  <a:lnTo>
                    <a:pt x="50826" y="44718"/>
                  </a:lnTo>
                  <a:lnTo>
                    <a:pt x="45752" y="47671"/>
                  </a:lnTo>
                  <a:lnTo>
                    <a:pt x="41375" y="51624"/>
                  </a:lnTo>
                  <a:lnTo>
                    <a:pt x="37464" y="56244"/>
                  </a:lnTo>
                  <a:lnTo>
                    <a:pt x="33864" y="61308"/>
                  </a:lnTo>
                  <a:lnTo>
                    <a:pt x="30470" y="66669"/>
                  </a:lnTo>
                  <a:lnTo>
                    <a:pt x="27214" y="72227"/>
                  </a:lnTo>
                  <a:lnTo>
                    <a:pt x="24050" y="77917"/>
                  </a:lnTo>
                  <a:lnTo>
                    <a:pt x="20948" y="82702"/>
                  </a:lnTo>
                  <a:lnTo>
                    <a:pt x="17886" y="86885"/>
                  </a:lnTo>
                  <a:lnTo>
                    <a:pt x="14852" y="90665"/>
                  </a:lnTo>
                  <a:lnTo>
                    <a:pt x="11836" y="95170"/>
                  </a:lnTo>
                  <a:lnTo>
                    <a:pt x="8832" y="100157"/>
                  </a:lnTo>
                  <a:lnTo>
                    <a:pt x="5836" y="105467"/>
                  </a:lnTo>
                  <a:lnTo>
                    <a:pt x="3838" y="109999"/>
                  </a:lnTo>
                  <a:lnTo>
                    <a:pt x="2507" y="114012"/>
                  </a:lnTo>
                  <a:lnTo>
                    <a:pt x="1619" y="117680"/>
                  </a:lnTo>
                  <a:lnTo>
                    <a:pt x="1027" y="121117"/>
                  </a:lnTo>
                  <a:lnTo>
                    <a:pt x="633" y="124401"/>
                  </a:lnTo>
                  <a:lnTo>
                    <a:pt x="370" y="127582"/>
                  </a:lnTo>
                  <a:lnTo>
                    <a:pt x="195" y="131687"/>
                  </a:lnTo>
                  <a:lnTo>
                    <a:pt x="0" y="141541"/>
                  </a:lnTo>
                  <a:lnTo>
                    <a:pt x="941" y="144962"/>
                  </a:lnTo>
                  <a:lnTo>
                    <a:pt x="2562" y="147242"/>
                  </a:lnTo>
                  <a:lnTo>
                    <a:pt x="7011" y="150769"/>
                  </a:lnTo>
                  <a:lnTo>
                    <a:pt x="9589" y="153098"/>
                  </a:lnTo>
                  <a:lnTo>
                    <a:pt x="12300" y="155643"/>
                  </a:lnTo>
                  <a:lnTo>
                    <a:pt x="16094" y="157340"/>
                  </a:lnTo>
                  <a:lnTo>
                    <a:pt x="20610" y="158471"/>
                  </a:lnTo>
                  <a:lnTo>
                    <a:pt x="25607" y="159226"/>
                  </a:lnTo>
                  <a:lnTo>
                    <a:pt x="30925" y="158736"/>
                  </a:lnTo>
                  <a:lnTo>
                    <a:pt x="36457" y="157418"/>
                  </a:lnTo>
                  <a:lnTo>
                    <a:pt x="42132" y="155546"/>
                  </a:lnTo>
                  <a:lnTo>
                    <a:pt x="48894" y="154299"/>
                  </a:lnTo>
                  <a:lnTo>
                    <a:pt x="56383" y="153468"/>
                  </a:lnTo>
                  <a:lnTo>
                    <a:pt x="64355" y="152913"/>
                  </a:lnTo>
                  <a:lnTo>
                    <a:pt x="71656" y="151551"/>
                  </a:lnTo>
                  <a:lnTo>
                    <a:pt x="78510" y="149652"/>
                  </a:lnTo>
                  <a:lnTo>
                    <a:pt x="85066" y="147392"/>
                  </a:lnTo>
                  <a:lnTo>
                    <a:pt x="91423" y="143902"/>
                  </a:lnTo>
                  <a:lnTo>
                    <a:pt x="97648" y="139591"/>
                  </a:lnTo>
                  <a:lnTo>
                    <a:pt x="103784" y="134732"/>
                  </a:lnTo>
                  <a:lnTo>
                    <a:pt x="108868" y="130500"/>
                  </a:lnTo>
                  <a:lnTo>
                    <a:pt x="113251" y="126688"/>
                  </a:lnTo>
                  <a:lnTo>
                    <a:pt x="117166" y="123154"/>
                  </a:lnTo>
                  <a:lnTo>
                    <a:pt x="120769" y="118813"/>
                  </a:lnTo>
                  <a:lnTo>
                    <a:pt x="124165" y="113935"/>
                  </a:lnTo>
                  <a:lnTo>
                    <a:pt x="127422" y="108699"/>
                  </a:lnTo>
                  <a:lnTo>
                    <a:pt x="130586" y="104216"/>
                  </a:lnTo>
                  <a:lnTo>
                    <a:pt x="133689" y="100234"/>
                  </a:lnTo>
                  <a:lnTo>
                    <a:pt x="136751" y="96589"/>
                  </a:lnTo>
                  <a:lnTo>
                    <a:pt x="139786" y="92174"/>
                  </a:lnTo>
                  <a:lnTo>
                    <a:pt x="142802" y="87245"/>
                  </a:lnTo>
                  <a:lnTo>
                    <a:pt x="145806" y="81976"/>
                  </a:lnTo>
                  <a:lnTo>
                    <a:pt x="146816" y="77471"/>
                  </a:lnTo>
                  <a:lnTo>
                    <a:pt x="146495" y="73476"/>
                  </a:lnTo>
                  <a:lnTo>
                    <a:pt x="145289" y="69819"/>
                  </a:lnTo>
                  <a:lnTo>
                    <a:pt x="144484" y="65397"/>
                  </a:lnTo>
                  <a:lnTo>
                    <a:pt x="143948" y="60465"/>
                  </a:lnTo>
                  <a:lnTo>
                    <a:pt x="143590" y="55193"/>
                  </a:lnTo>
                  <a:lnTo>
                    <a:pt x="142358" y="50686"/>
                  </a:lnTo>
                  <a:lnTo>
                    <a:pt x="140544" y="46689"/>
                  </a:lnTo>
                  <a:lnTo>
                    <a:pt x="138341" y="43032"/>
                  </a:lnTo>
                  <a:lnTo>
                    <a:pt x="135879" y="39601"/>
                  </a:lnTo>
                  <a:lnTo>
                    <a:pt x="133245" y="36322"/>
                  </a:lnTo>
                  <a:lnTo>
                    <a:pt x="130495" y="33144"/>
                  </a:lnTo>
                  <a:lnTo>
                    <a:pt x="127669" y="30033"/>
                  </a:lnTo>
                  <a:lnTo>
                    <a:pt x="121880" y="23931"/>
                  </a:lnTo>
                  <a:lnTo>
                    <a:pt x="119939" y="20915"/>
                  </a:lnTo>
                  <a:lnTo>
                    <a:pt x="118645" y="17912"/>
                  </a:lnTo>
                  <a:lnTo>
                    <a:pt x="117782" y="14918"/>
                  </a:lnTo>
                  <a:lnTo>
                    <a:pt x="116214" y="11929"/>
                  </a:lnTo>
                  <a:lnTo>
                    <a:pt x="114175" y="8945"/>
                  </a:lnTo>
                  <a:lnTo>
                    <a:pt x="10711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6" name="SMARTInkAnnotation622"/>
            <p:cNvSpPr/>
            <p:nvPr/>
          </p:nvSpPr>
          <p:spPr>
            <a:xfrm>
              <a:off x="2390775" y="4777384"/>
              <a:ext cx="187313" cy="428626"/>
            </a:xfrm>
            <a:custGeom>
              <a:avLst/>
              <a:gdLst/>
              <a:ahLst/>
              <a:cxnLst/>
              <a:rect l="0" t="0" r="0" b="0"/>
              <a:pathLst>
                <a:path w="187313" h="428626">
                  <a:moveTo>
                    <a:pt x="116213" y="0"/>
                  </a:moveTo>
                  <a:lnTo>
                    <a:pt x="116213" y="4740"/>
                  </a:lnTo>
                  <a:lnTo>
                    <a:pt x="117206" y="7129"/>
                  </a:lnTo>
                  <a:lnTo>
                    <a:pt x="123350" y="16223"/>
                  </a:lnTo>
                  <a:lnTo>
                    <a:pt x="128655" y="25731"/>
                  </a:lnTo>
                  <a:lnTo>
                    <a:pt x="137227" y="42240"/>
                  </a:lnTo>
                  <a:lnTo>
                    <a:pt x="141148" y="48004"/>
                  </a:lnTo>
                  <a:lnTo>
                    <a:pt x="145749" y="53830"/>
                  </a:lnTo>
                  <a:lnTo>
                    <a:pt x="150803" y="59699"/>
                  </a:lnTo>
                  <a:lnTo>
                    <a:pt x="155165" y="66588"/>
                  </a:lnTo>
                  <a:lnTo>
                    <a:pt x="159067" y="74158"/>
                  </a:lnTo>
                  <a:lnTo>
                    <a:pt x="162661" y="82180"/>
                  </a:lnTo>
                  <a:lnTo>
                    <a:pt x="166051" y="90506"/>
                  </a:lnTo>
                  <a:lnTo>
                    <a:pt x="169304" y="99032"/>
                  </a:lnTo>
                  <a:lnTo>
                    <a:pt x="172465" y="107693"/>
                  </a:lnTo>
                  <a:lnTo>
                    <a:pt x="174573" y="115451"/>
                  </a:lnTo>
                  <a:lnTo>
                    <a:pt x="175979" y="122608"/>
                  </a:lnTo>
                  <a:lnTo>
                    <a:pt x="176916" y="129364"/>
                  </a:lnTo>
                  <a:lnTo>
                    <a:pt x="178533" y="136844"/>
                  </a:lnTo>
                  <a:lnTo>
                    <a:pt x="180605" y="144807"/>
                  </a:lnTo>
                  <a:lnTo>
                    <a:pt x="182980" y="153093"/>
                  </a:lnTo>
                  <a:lnTo>
                    <a:pt x="184563" y="160600"/>
                  </a:lnTo>
                  <a:lnTo>
                    <a:pt x="185618" y="167590"/>
                  </a:lnTo>
                  <a:lnTo>
                    <a:pt x="186321" y="174235"/>
                  </a:lnTo>
                  <a:lnTo>
                    <a:pt x="186790" y="181640"/>
                  </a:lnTo>
                  <a:lnTo>
                    <a:pt x="187103" y="189554"/>
                  </a:lnTo>
                  <a:lnTo>
                    <a:pt x="187312" y="197807"/>
                  </a:lnTo>
                  <a:lnTo>
                    <a:pt x="186457" y="205293"/>
                  </a:lnTo>
                  <a:lnTo>
                    <a:pt x="184895" y="212268"/>
                  </a:lnTo>
                  <a:lnTo>
                    <a:pt x="180509" y="226302"/>
                  </a:lnTo>
                  <a:lnTo>
                    <a:pt x="175249" y="242461"/>
                  </a:lnTo>
                  <a:lnTo>
                    <a:pt x="172457" y="249945"/>
                  </a:lnTo>
                  <a:lnTo>
                    <a:pt x="169601" y="256919"/>
                  </a:lnTo>
                  <a:lnTo>
                    <a:pt x="163780" y="269960"/>
                  </a:lnTo>
                  <a:lnTo>
                    <a:pt x="157881" y="282370"/>
                  </a:lnTo>
                  <a:lnTo>
                    <a:pt x="153925" y="288457"/>
                  </a:lnTo>
                  <a:lnTo>
                    <a:pt x="149300" y="294500"/>
                  </a:lnTo>
                  <a:lnTo>
                    <a:pt x="144231" y="300513"/>
                  </a:lnTo>
                  <a:lnTo>
                    <a:pt x="138865" y="306506"/>
                  </a:lnTo>
                  <a:lnTo>
                    <a:pt x="127605" y="318456"/>
                  </a:lnTo>
                  <a:lnTo>
                    <a:pt x="121821" y="323429"/>
                  </a:lnTo>
                  <a:lnTo>
                    <a:pt x="115978" y="327736"/>
                  </a:lnTo>
                  <a:lnTo>
                    <a:pt x="110097" y="331600"/>
                  </a:lnTo>
                  <a:lnTo>
                    <a:pt x="104189" y="336160"/>
                  </a:lnTo>
                  <a:lnTo>
                    <a:pt x="98264" y="341184"/>
                  </a:lnTo>
                  <a:lnTo>
                    <a:pt x="92328" y="346518"/>
                  </a:lnTo>
                  <a:lnTo>
                    <a:pt x="80434" y="357737"/>
                  </a:lnTo>
                  <a:lnTo>
                    <a:pt x="56612" y="381108"/>
                  </a:lnTo>
                  <a:lnTo>
                    <a:pt x="50654" y="386033"/>
                  </a:lnTo>
                  <a:lnTo>
                    <a:pt x="44695" y="390308"/>
                  </a:lnTo>
                  <a:lnTo>
                    <a:pt x="38736" y="394151"/>
                  </a:lnTo>
                  <a:lnTo>
                    <a:pt x="33770" y="398697"/>
                  </a:lnTo>
                  <a:lnTo>
                    <a:pt x="29467" y="403712"/>
                  </a:lnTo>
                  <a:lnTo>
                    <a:pt x="25604" y="409039"/>
                  </a:lnTo>
                  <a:lnTo>
                    <a:pt x="22035" y="412591"/>
                  </a:lnTo>
                  <a:lnTo>
                    <a:pt x="18663" y="414959"/>
                  </a:lnTo>
                  <a:lnTo>
                    <a:pt x="15422" y="416537"/>
                  </a:lnTo>
                  <a:lnTo>
                    <a:pt x="13261" y="418582"/>
                  </a:lnTo>
                  <a:lnTo>
                    <a:pt x="11821" y="420937"/>
                  </a:lnTo>
                  <a:lnTo>
                    <a:pt x="10860" y="423500"/>
                  </a:lnTo>
                  <a:lnTo>
                    <a:pt x="9226" y="425208"/>
                  </a:lnTo>
                  <a:lnTo>
                    <a:pt x="7144" y="426347"/>
                  </a:lnTo>
                  <a:lnTo>
                    <a:pt x="0" y="428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7" name="SMARTInkAnnotation623"/>
            <p:cNvSpPr/>
            <p:nvPr/>
          </p:nvSpPr>
          <p:spPr>
            <a:xfrm>
              <a:off x="2667898" y="5000625"/>
              <a:ext cx="151971" cy="17860"/>
            </a:xfrm>
            <a:custGeom>
              <a:avLst/>
              <a:gdLst/>
              <a:ahLst/>
              <a:cxnLst/>
              <a:rect l="0" t="0" r="0" b="0"/>
              <a:pathLst>
                <a:path w="151971" h="17860">
                  <a:moveTo>
                    <a:pt x="0" y="0"/>
                  </a:moveTo>
                  <a:lnTo>
                    <a:pt x="12442" y="0"/>
                  </a:lnTo>
                  <a:lnTo>
                    <a:pt x="16241" y="992"/>
                  </a:lnTo>
                  <a:lnTo>
                    <a:pt x="20760" y="2646"/>
                  </a:lnTo>
                  <a:lnTo>
                    <a:pt x="25759" y="4740"/>
                  </a:lnTo>
                  <a:lnTo>
                    <a:pt x="31079" y="6137"/>
                  </a:lnTo>
                  <a:lnTo>
                    <a:pt x="36611" y="7068"/>
                  </a:lnTo>
                  <a:lnTo>
                    <a:pt x="42286" y="7689"/>
                  </a:lnTo>
                  <a:lnTo>
                    <a:pt x="48056" y="8103"/>
                  </a:lnTo>
                  <a:lnTo>
                    <a:pt x="53890" y="8378"/>
                  </a:lnTo>
                  <a:lnTo>
                    <a:pt x="59765" y="8562"/>
                  </a:lnTo>
                  <a:lnTo>
                    <a:pt x="65668" y="9677"/>
                  </a:lnTo>
                  <a:lnTo>
                    <a:pt x="71590" y="11412"/>
                  </a:lnTo>
                  <a:lnTo>
                    <a:pt x="77525" y="13561"/>
                  </a:lnTo>
                  <a:lnTo>
                    <a:pt x="83468" y="14994"/>
                  </a:lnTo>
                  <a:lnTo>
                    <a:pt x="89417" y="15949"/>
                  </a:lnTo>
                  <a:lnTo>
                    <a:pt x="95369" y="16586"/>
                  </a:lnTo>
                  <a:lnTo>
                    <a:pt x="101323" y="17011"/>
                  </a:lnTo>
                  <a:lnTo>
                    <a:pt x="107280" y="17294"/>
                  </a:lnTo>
                  <a:lnTo>
                    <a:pt x="122505" y="17692"/>
                  </a:lnTo>
                  <a:lnTo>
                    <a:pt x="151970" y="178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8" name="SMARTInkAnnotation624"/>
            <p:cNvSpPr/>
            <p:nvPr/>
          </p:nvSpPr>
          <p:spPr>
            <a:xfrm>
              <a:off x="2882445" y="4822031"/>
              <a:ext cx="187606" cy="339329"/>
            </a:xfrm>
            <a:custGeom>
              <a:avLst/>
              <a:gdLst/>
              <a:ahLst/>
              <a:cxnLst/>
              <a:rect l="0" t="0" r="0" b="0"/>
              <a:pathLst>
                <a:path w="187606" h="339329">
                  <a:moveTo>
                    <a:pt x="0" y="26789"/>
                  </a:moveTo>
                  <a:lnTo>
                    <a:pt x="0" y="21645"/>
                  </a:lnTo>
                  <a:lnTo>
                    <a:pt x="0" y="23841"/>
                  </a:lnTo>
                  <a:lnTo>
                    <a:pt x="993" y="23832"/>
                  </a:lnTo>
                  <a:lnTo>
                    <a:pt x="4745" y="21175"/>
                  </a:lnTo>
                  <a:lnTo>
                    <a:pt x="8130" y="20070"/>
                  </a:lnTo>
                  <a:lnTo>
                    <a:pt x="12373" y="19334"/>
                  </a:lnTo>
                  <a:lnTo>
                    <a:pt x="17188" y="18842"/>
                  </a:lnTo>
                  <a:lnTo>
                    <a:pt x="21391" y="17522"/>
                  </a:lnTo>
                  <a:lnTo>
                    <a:pt x="25187" y="15651"/>
                  </a:lnTo>
                  <a:lnTo>
                    <a:pt x="28710" y="13410"/>
                  </a:lnTo>
                  <a:lnTo>
                    <a:pt x="33046" y="11917"/>
                  </a:lnTo>
                  <a:lnTo>
                    <a:pt x="37923" y="10921"/>
                  </a:lnTo>
                  <a:lnTo>
                    <a:pt x="43161" y="10258"/>
                  </a:lnTo>
                  <a:lnTo>
                    <a:pt x="49632" y="9815"/>
                  </a:lnTo>
                  <a:lnTo>
                    <a:pt x="56926" y="9520"/>
                  </a:lnTo>
                  <a:lnTo>
                    <a:pt x="78781" y="9105"/>
                  </a:lnTo>
                  <a:lnTo>
                    <a:pt x="103962" y="8964"/>
                  </a:lnTo>
                  <a:lnTo>
                    <a:pt x="110032" y="7961"/>
                  </a:lnTo>
                  <a:lnTo>
                    <a:pt x="116065" y="6299"/>
                  </a:lnTo>
                  <a:lnTo>
                    <a:pt x="122074" y="4200"/>
                  </a:lnTo>
                  <a:lnTo>
                    <a:pt x="128067" y="2800"/>
                  </a:lnTo>
                  <a:lnTo>
                    <a:pt x="134048" y="1866"/>
                  </a:lnTo>
                  <a:lnTo>
                    <a:pt x="140022" y="1244"/>
                  </a:lnTo>
                  <a:lnTo>
                    <a:pt x="144998" y="830"/>
                  </a:lnTo>
                  <a:lnTo>
                    <a:pt x="149309" y="553"/>
                  </a:lnTo>
                  <a:lnTo>
                    <a:pt x="156747" y="246"/>
                  </a:lnTo>
                  <a:lnTo>
                    <a:pt x="166519" y="73"/>
                  </a:lnTo>
                  <a:lnTo>
                    <a:pt x="187605" y="0"/>
                  </a:lnTo>
                  <a:lnTo>
                    <a:pt x="182946" y="0"/>
                  </a:lnTo>
                  <a:lnTo>
                    <a:pt x="181560" y="992"/>
                  </a:lnTo>
                  <a:lnTo>
                    <a:pt x="180636" y="2645"/>
                  </a:lnTo>
                  <a:lnTo>
                    <a:pt x="179154" y="7689"/>
                  </a:lnTo>
                  <a:lnTo>
                    <a:pt x="178897" y="13303"/>
                  </a:lnTo>
                  <a:lnTo>
                    <a:pt x="177867" y="15814"/>
                  </a:lnTo>
                  <a:lnTo>
                    <a:pt x="174075" y="21249"/>
                  </a:lnTo>
                  <a:lnTo>
                    <a:pt x="169079" y="26973"/>
                  </a:lnTo>
                  <a:lnTo>
                    <a:pt x="166356" y="29889"/>
                  </a:lnTo>
                  <a:lnTo>
                    <a:pt x="164540" y="32824"/>
                  </a:lnTo>
                  <a:lnTo>
                    <a:pt x="160992" y="42689"/>
                  </a:lnTo>
                  <a:lnTo>
                    <a:pt x="156642" y="52377"/>
                  </a:lnTo>
                  <a:lnTo>
                    <a:pt x="148609" y="68987"/>
                  </a:lnTo>
                  <a:lnTo>
                    <a:pt x="131078" y="104226"/>
                  </a:lnTo>
                  <a:lnTo>
                    <a:pt x="128110" y="111156"/>
                  </a:lnTo>
                  <a:lnTo>
                    <a:pt x="125137" y="118752"/>
                  </a:lnTo>
                  <a:lnTo>
                    <a:pt x="122162" y="126794"/>
                  </a:lnTo>
                  <a:lnTo>
                    <a:pt x="118193" y="134138"/>
                  </a:lnTo>
                  <a:lnTo>
                    <a:pt x="113560" y="141019"/>
                  </a:lnTo>
                  <a:lnTo>
                    <a:pt x="108484" y="147591"/>
                  </a:lnTo>
                  <a:lnTo>
                    <a:pt x="104107" y="154949"/>
                  </a:lnTo>
                  <a:lnTo>
                    <a:pt x="100196" y="162830"/>
                  </a:lnTo>
                  <a:lnTo>
                    <a:pt x="96595" y="171062"/>
                  </a:lnTo>
                  <a:lnTo>
                    <a:pt x="93202" y="179525"/>
                  </a:lnTo>
                  <a:lnTo>
                    <a:pt x="86782" y="196868"/>
                  </a:lnTo>
                  <a:lnTo>
                    <a:pt x="77584" y="223365"/>
                  </a:lnTo>
                  <a:lnTo>
                    <a:pt x="73574" y="232254"/>
                  </a:lnTo>
                  <a:lnTo>
                    <a:pt x="68915" y="241156"/>
                  </a:lnTo>
                  <a:lnTo>
                    <a:pt x="59434" y="257993"/>
                  </a:lnTo>
                  <a:lnTo>
                    <a:pt x="51908" y="272091"/>
                  </a:lnTo>
                  <a:lnTo>
                    <a:pt x="42088" y="291184"/>
                  </a:lnTo>
                  <a:lnTo>
                    <a:pt x="39978" y="297310"/>
                  </a:lnTo>
                  <a:lnTo>
                    <a:pt x="38571" y="303379"/>
                  </a:lnTo>
                  <a:lnTo>
                    <a:pt x="37633" y="309409"/>
                  </a:lnTo>
                  <a:lnTo>
                    <a:pt x="33942" y="318755"/>
                  </a:lnTo>
                  <a:lnTo>
                    <a:pt x="29985" y="326216"/>
                  </a:lnTo>
                  <a:lnTo>
                    <a:pt x="27443" y="336444"/>
                  </a:lnTo>
                  <a:lnTo>
                    <a:pt x="26818" y="3393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9" name="SMARTInkAnnotation625"/>
            <p:cNvSpPr/>
            <p:nvPr/>
          </p:nvSpPr>
          <p:spPr>
            <a:xfrm>
              <a:off x="2909273" y="4911338"/>
              <a:ext cx="223477" cy="35674"/>
            </a:xfrm>
            <a:custGeom>
              <a:avLst/>
              <a:gdLst/>
              <a:ahLst/>
              <a:cxnLst/>
              <a:rect l="0" t="0" r="0" b="0"/>
              <a:pathLst>
                <a:path w="223477" h="35674">
                  <a:moveTo>
                    <a:pt x="8929" y="17850"/>
                  </a:moveTo>
                  <a:lnTo>
                    <a:pt x="8929" y="13109"/>
                  </a:lnTo>
                  <a:lnTo>
                    <a:pt x="7936" y="11712"/>
                  </a:lnTo>
                  <a:lnTo>
                    <a:pt x="6281" y="10782"/>
                  </a:lnTo>
                  <a:lnTo>
                    <a:pt x="1233" y="9288"/>
                  </a:lnTo>
                  <a:lnTo>
                    <a:pt x="818" y="8173"/>
                  </a:lnTo>
                  <a:lnTo>
                    <a:pt x="542" y="6437"/>
                  </a:lnTo>
                  <a:lnTo>
                    <a:pt x="0" y="102"/>
                  </a:lnTo>
                  <a:lnTo>
                    <a:pt x="4738" y="23"/>
                  </a:lnTo>
                  <a:lnTo>
                    <a:pt x="12433" y="0"/>
                  </a:lnTo>
                  <a:lnTo>
                    <a:pt x="15239" y="989"/>
                  </a:lnTo>
                  <a:lnTo>
                    <a:pt x="18101" y="2641"/>
                  </a:lnTo>
                  <a:lnTo>
                    <a:pt x="21004" y="4734"/>
                  </a:lnTo>
                  <a:lnTo>
                    <a:pt x="24925" y="6129"/>
                  </a:lnTo>
                  <a:lnTo>
                    <a:pt x="29526" y="7059"/>
                  </a:lnTo>
                  <a:lnTo>
                    <a:pt x="34580" y="7679"/>
                  </a:lnTo>
                  <a:lnTo>
                    <a:pt x="39935" y="8093"/>
                  </a:lnTo>
                  <a:lnTo>
                    <a:pt x="45493" y="8368"/>
                  </a:lnTo>
                  <a:lnTo>
                    <a:pt x="51184" y="8552"/>
                  </a:lnTo>
                  <a:lnTo>
                    <a:pt x="56964" y="9667"/>
                  </a:lnTo>
                  <a:lnTo>
                    <a:pt x="62805" y="11403"/>
                  </a:lnTo>
                  <a:lnTo>
                    <a:pt x="68685" y="13551"/>
                  </a:lnTo>
                  <a:lnTo>
                    <a:pt x="75584" y="14984"/>
                  </a:lnTo>
                  <a:lnTo>
                    <a:pt x="83164" y="15939"/>
                  </a:lnTo>
                  <a:lnTo>
                    <a:pt x="91197" y="16576"/>
                  </a:lnTo>
                  <a:lnTo>
                    <a:pt x="98539" y="17000"/>
                  </a:lnTo>
                  <a:lnTo>
                    <a:pt x="111994" y="17472"/>
                  </a:lnTo>
                  <a:lnTo>
                    <a:pt x="118363" y="18590"/>
                  </a:lnTo>
                  <a:lnTo>
                    <a:pt x="124596" y="20328"/>
                  </a:lnTo>
                  <a:lnTo>
                    <a:pt x="130738" y="22478"/>
                  </a:lnTo>
                  <a:lnTo>
                    <a:pt x="136819" y="23912"/>
                  </a:lnTo>
                  <a:lnTo>
                    <a:pt x="142859" y="24867"/>
                  </a:lnTo>
                  <a:lnTo>
                    <a:pt x="148873" y="25505"/>
                  </a:lnTo>
                  <a:lnTo>
                    <a:pt x="154868" y="26922"/>
                  </a:lnTo>
                  <a:lnTo>
                    <a:pt x="160852" y="28858"/>
                  </a:lnTo>
                  <a:lnTo>
                    <a:pt x="166827" y="31142"/>
                  </a:lnTo>
                  <a:lnTo>
                    <a:pt x="172798" y="32664"/>
                  </a:lnTo>
                  <a:lnTo>
                    <a:pt x="178764" y="33679"/>
                  </a:lnTo>
                  <a:lnTo>
                    <a:pt x="184729" y="34355"/>
                  </a:lnTo>
                  <a:lnTo>
                    <a:pt x="189698" y="34807"/>
                  </a:lnTo>
                  <a:lnTo>
                    <a:pt x="194005" y="35107"/>
                  </a:lnTo>
                  <a:lnTo>
                    <a:pt x="197869" y="35308"/>
                  </a:lnTo>
                  <a:lnTo>
                    <a:pt x="204811" y="35531"/>
                  </a:lnTo>
                  <a:lnTo>
                    <a:pt x="217361" y="35673"/>
                  </a:lnTo>
                  <a:lnTo>
                    <a:pt x="219400" y="34693"/>
                  </a:lnTo>
                  <a:lnTo>
                    <a:pt x="220758" y="33047"/>
                  </a:lnTo>
                  <a:lnTo>
                    <a:pt x="223476" y="267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0" name="SMARTInkAnnotation626"/>
            <p:cNvSpPr/>
            <p:nvPr/>
          </p:nvSpPr>
          <p:spPr>
            <a:xfrm>
              <a:off x="3017061" y="4964907"/>
              <a:ext cx="214013" cy="348090"/>
            </a:xfrm>
            <a:custGeom>
              <a:avLst/>
              <a:gdLst/>
              <a:ahLst/>
              <a:cxnLst/>
              <a:rect l="0" t="0" r="0" b="0"/>
              <a:pathLst>
                <a:path w="214013" h="348090">
                  <a:moveTo>
                    <a:pt x="151446" y="0"/>
                  </a:moveTo>
                  <a:lnTo>
                    <a:pt x="121525" y="29889"/>
                  </a:lnTo>
                  <a:lnTo>
                    <a:pt x="119580" y="32824"/>
                  </a:lnTo>
                  <a:lnTo>
                    <a:pt x="117418" y="38732"/>
                  </a:lnTo>
                  <a:lnTo>
                    <a:pt x="116201" y="47635"/>
                  </a:lnTo>
                  <a:lnTo>
                    <a:pt x="115840" y="56557"/>
                  </a:lnTo>
                  <a:lnTo>
                    <a:pt x="115708" y="71438"/>
                  </a:lnTo>
                  <a:lnTo>
                    <a:pt x="115692" y="78603"/>
                  </a:lnTo>
                  <a:lnTo>
                    <a:pt x="118339" y="82229"/>
                  </a:lnTo>
                  <a:lnTo>
                    <a:pt x="120435" y="84585"/>
                  </a:lnTo>
                  <a:lnTo>
                    <a:pt x="122826" y="86155"/>
                  </a:lnTo>
                  <a:lnTo>
                    <a:pt x="128131" y="87900"/>
                  </a:lnTo>
                  <a:lnTo>
                    <a:pt x="133799" y="88676"/>
                  </a:lnTo>
                  <a:lnTo>
                    <a:pt x="139630" y="89021"/>
                  </a:lnTo>
                  <a:lnTo>
                    <a:pt x="145532" y="89174"/>
                  </a:lnTo>
                  <a:lnTo>
                    <a:pt x="148497" y="88222"/>
                  </a:lnTo>
                  <a:lnTo>
                    <a:pt x="154439" y="84520"/>
                  </a:lnTo>
                  <a:lnTo>
                    <a:pt x="160391" y="82213"/>
                  </a:lnTo>
                  <a:lnTo>
                    <a:pt x="166347" y="81187"/>
                  </a:lnTo>
                  <a:lnTo>
                    <a:pt x="172306" y="80732"/>
                  </a:lnTo>
                  <a:lnTo>
                    <a:pt x="175285" y="79618"/>
                  </a:lnTo>
                  <a:lnTo>
                    <a:pt x="181244" y="75735"/>
                  </a:lnTo>
                  <a:lnTo>
                    <a:pt x="187020" y="71294"/>
                  </a:lnTo>
                  <a:lnTo>
                    <a:pt x="191426" y="67075"/>
                  </a:lnTo>
                  <a:lnTo>
                    <a:pt x="193991" y="65552"/>
                  </a:lnTo>
                  <a:lnTo>
                    <a:pt x="199491" y="63860"/>
                  </a:lnTo>
                  <a:lnTo>
                    <a:pt x="201355" y="62417"/>
                  </a:lnTo>
                  <a:lnTo>
                    <a:pt x="202597" y="60463"/>
                  </a:lnTo>
                  <a:lnTo>
                    <a:pt x="204591" y="54938"/>
                  </a:lnTo>
                  <a:lnTo>
                    <a:pt x="205748" y="54485"/>
                  </a:lnTo>
                  <a:lnTo>
                    <a:pt x="212093" y="53757"/>
                  </a:lnTo>
                  <a:lnTo>
                    <a:pt x="214012" y="53579"/>
                  </a:lnTo>
                  <a:lnTo>
                    <a:pt x="209273" y="58319"/>
                  </a:lnTo>
                  <a:lnTo>
                    <a:pt x="207876" y="60707"/>
                  </a:lnTo>
                  <a:lnTo>
                    <a:pt x="205451" y="69829"/>
                  </a:lnTo>
                  <a:lnTo>
                    <a:pt x="205191" y="80442"/>
                  </a:lnTo>
                  <a:lnTo>
                    <a:pt x="205115" y="91414"/>
                  </a:lnTo>
                  <a:lnTo>
                    <a:pt x="204111" y="94676"/>
                  </a:lnTo>
                  <a:lnTo>
                    <a:pt x="200347" y="100948"/>
                  </a:lnTo>
                  <a:lnTo>
                    <a:pt x="198011" y="109689"/>
                  </a:lnTo>
                  <a:lnTo>
                    <a:pt x="196973" y="120188"/>
                  </a:lnTo>
                  <a:lnTo>
                    <a:pt x="196697" y="125766"/>
                  </a:lnTo>
                  <a:lnTo>
                    <a:pt x="196512" y="131469"/>
                  </a:lnTo>
                  <a:lnTo>
                    <a:pt x="195395" y="138247"/>
                  </a:lnTo>
                  <a:lnTo>
                    <a:pt x="193658" y="145743"/>
                  </a:lnTo>
                  <a:lnTo>
                    <a:pt x="191507" y="153717"/>
                  </a:lnTo>
                  <a:lnTo>
                    <a:pt x="190073" y="161017"/>
                  </a:lnTo>
                  <a:lnTo>
                    <a:pt x="189116" y="167868"/>
                  </a:lnTo>
                  <a:lnTo>
                    <a:pt x="188479" y="174420"/>
                  </a:lnTo>
                  <a:lnTo>
                    <a:pt x="188054" y="180772"/>
                  </a:lnTo>
                  <a:lnTo>
                    <a:pt x="187770" y="186991"/>
                  </a:lnTo>
                  <a:lnTo>
                    <a:pt x="187582" y="193122"/>
                  </a:lnTo>
                  <a:lnTo>
                    <a:pt x="186462" y="199193"/>
                  </a:lnTo>
                  <a:lnTo>
                    <a:pt x="184723" y="205225"/>
                  </a:lnTo>
                  <a:lnTo>
                    <a:pt x="182570" y="211231"/>
                  </a:lnTo>
                  <a:lnTo>
                    <a:pt x="180141" y="217219"/>
                  </a:lnTo>
                  <a:lnTo>
                    <a:pt x="177529" y="223196"/>
                  </a:lnTo>
                  <a:lnTo>
                    <a:pt x="171978" y="235127"/>
                  </a:lnTo>
                  <a:lnTo>
                    <a:pt x="166200" y="247045"/>
                  </a:lnTo>
                  <a:lnTo>
                    <a:pt x="162275" y="253001"/>
                  </a:lnTo>
                  <a:lnTo>
                    <a:pt x="157672" y="258957"/>
                  </a:lnTo>
                  <a:lnTo>
                    <a:pt x="152617" y="264911"/>
                  </a:lnTo>
                  <a:lnTo>
                    <a:pt x="148253" y="270865"/>
                  </a:lnTo>
                  <a:lnTo>
                    <a:pt x="144351" y="276819"/>
                  </a:lnTo>
                  <a:lnTo>
                    <a:pt x="140757" y="282772"/>
                  </a:lnTo>
                  <a:lnTo>
                    <a:pt x="136373" y="288726"/>
                  </a:lnTo>
                  <a:lnTo>
                    <a:pt x="131464" y="294679"/>
                  </a:lnTo>
                  <a:lnTo>
                    <a:pt x="126205" y="300632"/>
                  </a:lnTo>
                  <a:lnTo>
                    <a:pt x="121706" y="306585"/>
                  </a:lnTo>
                  <a:lnTo>
                    <a:pt x="117714" y="312539"/>
                  </a:lnTo>
                  <a:lnTo>
                    <a:pt x="114059" y="318492"/>
                  </a:lnTo>
                  <a:lnTo>
                    <a:pt x="109636" y="323453"/>
                  </a:lnTo>
                  <a:lnTo>
                    <a:pt x="104701" y="327753"/>
                  </a:lnTo>
                  <a:lnTo>
                    <a:pt x="99423" y="331611"/>
                  </a:lnTo>
                  <a:lnTo>
                    <a:pt x="93919" y="335175"/>
                  </a:lnTo>
                  <a:lnTo>
                    <a:pt x="88263" y="338544"/>
                  </a:lnTo>
                  <a:lnTo>
                    <a:pt x="82505" y="341782"/>
                  </a:lnTo>
                  <a:lnTo>
                    <a:pt x="77674" y="343940"/>
                  </a:lnTo>
                  <a:lnTo>
                    <a:pt x="73460" y="345379"/>
                  </a:lnTo>
                  <a:lnTo>
                    <a:pt x="69657" y="346339"/>
                  </a:lnTo>
                  <a:lnTo>
                    <a:pt x="65136" y="346978"/>
                  </a:lnTo>
                  <a:lnTo>
                    <a:pt x="60134" y="347405"/>
                  </a:lnTo>
                  <a:lnTo>
                    <a:pt x="50273" y="347879"/>
                  </a:lnTo>
                  <a:lnTo>
                    <a:pt x="42580" y="348089"/>
                  </a:lnTo>
                  <a:lnTo>
                    <a:pt x="39138" y="347153"/>
                  </a:lnTo>
                  <a:lnTo>
                    <a:pt x="32664" y="343467"/>
                  </a:lnTo>
                  <a:lnTo>
                    <a:pt x="26476" y="338522"/>
                  </a:lnTo>
                  <a:lnTo>
                    <a:pt x="23436" y="335814"/>
                  </a:lnTo>
                  <a:lnTo>
                    <a:pt x="17408" y="327514"/>
                  </a:lnTo>
                  <a:lnTo>
                    <a:pt x="11419" y="318202"/>
                  </a:lnTo>
                  <a:lnTo>
                    <a:pt x="5446" y="310756"/>
                  </a:lnTo>
                  <a:lnTo>
                    <a:pt x="3456" y="306389"/>
                  </a:lnTo>
                  <a:lnTo>
                    <a:pt x="1244" y="296246"/>
                  </a:lnTo>
                  <a:lnTo>
                    <a:pt x="655" y="290763"/>
                  </a:lnTo>
                  <a:lnTo>
                    <a:pt x="262" y="285123"/>
                  </a:lnTo>
                  <a:lnTo>
                    <a:pt x="0" y="279379"/>
                  </a:lnTo>
                  <a:lnTo>
                    <a:pt x="818" y="273565"/>
                  </a:lnTo>
                  <a:lnTo>
                    <a:pt x="2357" y="267705"/>
                  </a:lnTo>
                  <a:lnTo>
                    <a:pt x="4376" y="261814"/>
                  </a:lnTo>
                  <a:lnTo>
                    <a:pt x="6716" y="255901"/>
                  </a:lnTo>
                  <a:lnTo>
                    <a:pt x="9269" y="249977"/>
                  </a:lnTo>
                  <a:lnTo>
                    <a:pt x="11964" y="244041"/>
                  </a:lnTo>
                  <a:lnTo>
                    <a:pt x="17607" y="234801"/>
                  </a:lnTo>
                  <a:lnTo>
                    <a:pt x="20503" y="230948"/>
                  </a:lnTo>
                  <a:lnTo>
                    <a:pt x="24419" y="226395"/>
                  </a:lnTo>
                  <a:lnTo>
                    <a:pt x="29017" y="221375"/>
                  </a:lnTo>
                  <a:lnTo>
                    <a:pt x="42331" y="207475"/>
                  </a:lnTo>
                  <a:lnTo>
                    <a:pt x="45925" y="203801"/>
                  </a:lnTo>
                  <a:lnTo>
                    <a:pt x="51300" y="199368"/>
                  </a:lnTo>
                  <a:lnTo>
                    <a:pt x="57864" y="194428"/>
                  </a:lnTo>
                  <a:lnTo>
                    <a:pt x="65219" y="189150"/>
                  </a:lnTo>
                  <a:lnTo>
                    <a:pt x="72110" y="184638"/>
                  </a:lnTo>
                  <a:lnTo>
                    <a:pt x="78690" y="180640"/>
                  </a:lnTo>
                  <a:lnTo>
                    <a:pt x="85063" y="176981"/>
                  </a:lnTo>
                  <a:lnTo>
                    <a:pt x="97442" y="170270"/>
                  </a:lnTo>
                  <a:lnTo>
                    <a:pt x="121575" y="157878"/>
                  </a:lnTo>
                  <a:lnTo>
                    <a:pt x="157399" y="139909"/>
                  </a:lnTo>
                  <a:lnTo>
                    <a:pt x="162368" y="136929"/>
                  </a:lnTo>
                  <a:lnTo>
                    <a:pt x="166673" y="133950"/>
                  </a:lnTo>
                  <a:lnTo>
                    <a:pt x="178264" y="1250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1" name="SMARTInkAnnotation627"/>
            <p:cNvSpPr/>
            <p:nvPr/>
          </p:nvSpPr>
          <p:spPr>
            <a:xfrm>
              <a:off x="3383053" y="4929188"/>
              <a:ext cx="98336" cy="14075"/>
            </a:xfrm>
            <a:custGeom>
              <a:avLst/>
              <a:gdLst/>
              <a:ahLst/>
              <a:cxnLst/>
              <a:rect l="0" t="0" r="0" b="0"/>
              <a:pathLst>
                <a:path w="98336" h="14075">
                  <a:moveTo>
                    <a:pt x="0" y="8930"/>
                  </a:moveTo>
                  <a:lnTo>
                    <a:pt x="21014" y="8930"/>
                  </a:lnTo>
                  <a:lnTo>
                    <a:pt x="24935" y="9921"/>
                  </a:lnTo>
                  <a:lnTo>
                    <a:pt x="29536" y="11575"/>
                  </a:lnTo>
                  <a:lnTo>
                    <a:pt x="34590" y="13670"/>
                  </a:lnTo>
                  <a:lnTo>
                    <a:pt x="38952" y="14074"/>
                  </a:lnTo>
                  <a:lnTo>
                    <a:pt x="42854" y="13351"/>
                  </a:lnTo>
                  <a:lnTo>
                    <a:pt x="46449" y="11877"/>
                  </a:lnTo>
                  <a:lnTo>
                    <a:pt x="50831" y="10894"/>
                  </a:lnTo>
                  <a:lnTo>
                    <a:pt x="55739" y="10240"/>
                  </a:lnTo>
                  <a:lnTo>
                    <a:pt x="60998" y="9802"/>
                  </a:lnTo>
                  <a:lnTo>
                    <a:pt x="65498" y="9511"/>
                  </a:lnTo>
                  <a:lnTo>
                    <a:pt x="73145" y="9188"/>
                  </a:lnTo>
                  <a:lnTo>
                    <a:pt x="83035" y="9005"/>
                  </a:lnTo>
                  <a:lnTo>
                    <a:pt x="86148" y="7988"/>
                  </a:lnTo>
                  <a:lnTo>
                    <a:pt x="89217" y="6317"/>
                  </a:lnTo>
                  <a:lnTo>
                    <a:pt x="983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2" name="SMARTInkAnnotation628"/>
            <p:cNvSpPr/>
            <p:nvPr/>
          </p:nvSpPr>
          <p:spPr>
            <a:xfrm>
              <a:off x="3383053" y="4982766"/>
              <a:ext cx="169851" cy="17860"/>
            </a:xfrm>
            <a:custGeom>
              <a:avLst/>
              <a:gdLst/>
              <a:ahLst/>
              <a:cxnLst/>
              <a:rect l="0" t="0" r="0" b="0"/>
              <a:pathLst>
                <a:path w="169851" h="17860">
                  <a:moveTo>
                    <a:pt x="0" y="0"/>
                  </a:moveTo>
                  <a:lnTo>
                    <a:pt x="4746" y="0"/>
                  </a:lnTo>
                  <a:lnTo>
                    <a:pt x="8130" y="991"/>
                  </a:lnTo>
                  <a:lnTo>
                    <a:pt x="12373" y="2645"/>
                  </a:lnTo>
                  <a:lnTo>
                    <a:pt x="17189" y="4740"/>
                  </a:lnTo>
                  <a:lnTo>
                    <a:pt x="22385" y="6136"/>
                  </a:lnTo>
                  <a:lnTo>
                    <a:pt x="27836" y="7067"/>
                  </a:lnTo>
                  <a:lnTo>
                    <a:pt x="33456" y="7688"/>
                  </a:lnTo>
                  <a:lnTo>
                    <a:pt x="40183" y="8102"/>
                  </a:lnTo>
                  <a:lnTo>
                    <a:pt x="55604" y="8561"/>
                  </a:lnTo>
                  <a:lnTo>
                    <a:pt x="64881" y="9676"/>
                  </a:lnTo>
                  <a:lnTo>
                    <a:pt x="75039" y="11412"/>
                  </a:lnTo>
                  <a:lnTo>
                    <a:pt x="85784" y="13561"/>
                  </a:lnTo>
                  <a:lnTo>
                    <a:pt x="95927" y="14994"/>
                  </a:lnTo>
                  <a:lnTo>
                    <a:pt x="105669" y="15949"/>
                  </a:lnTo>
                  <a:lnTo>
                    <a:pt x="115144" y="16585"/>
                  </a:lnTo>
                  <a:lnTo>
                    <a:pt x="130968" y="17293"/>
                  </a:lnTo>
                  <a:lnTo>
                    <a:pt x="151046" y="17691"/>
                  </a:lnTo>
                  <a:lnTo>
                    <a:pt x="169850" y="178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3" name="SMARTInkAnnotation629"/>
            <p:cNvSpPr/>
            <p:nvPr/>
          </p:nvSpPr>
          <p:spPr>
            <a:xfrm>
              <a:off x="3655027" y="4920258"/>
              <a:ext cx="121363" cy="8931"/>
            </a:xfrm>
            <a:custGeom>
              <a:avLst/>
              <a:gdLst/>
              <a:ahLst/>
              <a:cxnLst/>
              <a:rect l="0" t="0" r="0" b="0"/>
              <a:pathLst>
                <a:path w="121363" h="8931">
                  <a:moveTo>
                    <a:pt x="5150" y="8930"/>
                  </a:moveTo>
                  <a:lnTo>
                    <a:pt x="5150" y="1241"/>
                  </a:lnTo>
                  <a:lnTo>
                    <a:pt x="4156" y="827"/>
                  </a:lnTo>
                  <a:lnTo>
                    <a:pt x="2501" y="551"/>
                  </a:lnTo>
                  <a:lnTo>
                    <a:pt x="404" y="368"/>
                  </a:lnTo>
                  <a:lnTo>
                    <a:pt x="0" y="245"/>
                  </a:lnTo>
                  <a:lnTo>
                    <a:pt x="3182" y="72"/>
                  </a:lnTo>
                  <a:lnTo>
                    <a:pt x="5560" y="22"/>
                  </a:lnTo>
                  <a:lnTo>
                    <a:pt x="48304" y="0"/>
                  </a:lnTo>
                  <a:lnTo>
                    <a:pt x="53785" y="992"/>
                  </a:lnTo>
                  <a:lnTo>
                    <a:pt x="59425" y="2646"/>
                  </a:lnTo>
                  <a:lnTo>
                    <a:pt x="65172" y="4740"/>
                  </a:lnTo>
                  <a:lnTo>
                    <a:pt x="69996" y="6137"/>
                  </a:lnTo>
                  <a:lnTo>
                    <a:pt x="74205" y="7068"/>
                  </a:lnTo>
                  <a:lnTo>
                    <a:pt x="78005" y="7688"/>
                  </a:lnTo>
                  <a:lnTo>
                    <a:pt x="82525" y="8102"/>
                  </a:lnTo>
                  <a:lnTo>
                    <a:pt x="87524" y="8378"/>
                  </a:lnTo>
                  <a:lnTo>
                    <a:pt x="97384" y="8684"/>
                  </a:lnTo>
                  <a:lnTo>
                    <a:pt x="111807" y="8881"/>
                  </a:lnTo>
                  <a:lnTo>
                    <a:pt x="121362" y="89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4" name="SMARTInkAnnotation630"/>
            <p:cNvSpPr/>
            <p:nvPr/>
          </p:nvSpPr>
          <p:spPr>
            <a:xfrm>
              <a:off x="3758510" y="4813102"/>
              <a:ext cx="276954" cy="303610"/>
            </a:xfrm>
            <a:custGeom>
              <a:avLst/>
              <a:gdLst/>
              <a:ahLst/>
              <a:cxnLst/>
              <a:rect l="0" t="0" r="0" b="0"/>
              <a:pathLst>
                <a:path w="276954" h="303610">
                  <a:moveTo>
                    <a:pt x="98334" y="0"/>
                  </a:moveTo>
                  <a:lnTo>
                    <a:pt x="119607" y="0"/>
                  </a:lnTo>
                  <a:lnTo>
                    <a:pt x="127985" y="2645"/>
                  </a:lnTo>
                  <a:lnTo>
                    <a:pt x="133000" y="4740"/>
                  </a:lnTo>
                  <a:lnTo>
                    <a:pt x="139324" y="7129"/>
                  </a:lnTo>
                  <a:lnTo>
                    <a:pt x="154296" y="12429"/>
                  </a:lnTo>
                  <a:lnTo>
                    <a:pt x="179478" y="20990"/>
                  </a:lnTo>
                  <a:lnTo>
                    <a:pt x="188188" y="24907"/>
                  </a:lnTo>
                  <a:lnTo>
                    <a:pt x="196974" y="29503"/>
                  </a:lnTo>
                  <a:lnTo>
                    <a:pt x="205812" y="34552"/>
                  </a:lnTo>
                  <a:lnTo>
                    <a:pt x="213690" y="39901"/>
                  </a:lnTo>
                  <a:lnTo>
                    <a:pt x="220928" y="45453"/>
                  </a:lnTo>
                  <a:lnTo>
                    <a:pt x="227741" y="51137"/>
                  </a:lnTo>
                  <a:lnTo>
                    <a:pt x="234269" y="55920"/>
                  </a:lnTo>
                  <a:lnTo>
                    <a:pt x="240608" y="60100"/>
                  </a:lnTo>
                  <a:lnTo>
                    <a:pt x="246820" y="63879"/>
                  </a:lnTo>
                  <a:lnTo>
                    <a:pt x="251955" y="67391"/>
                  </a:lnTo>
                  <a:lnTo>
                    <a:pt x="260309" y="73938"/>
                  </a:lnTo>
                  <a:lnTo>
                    <a:pt x="267332" y="80155"/>
                  </a:lnTo>
                  <a:lnTo>
                    <a:pt x="270596" y="83203"/>
                  </a:lnTo>
                  <a:lnTo>
                    <a:pt x="272772" y="86226"/>
                  </a:lnTo>
                  <a:lnTo>
                    <a:pt x="275189" y="92232"/>
                  </a:lnTo>
                  <a:lnTo>
                    <a:pt x="276550" y="101191"/>
                  </a:lnTo>
                  <a:lnTo>
                    <a:pt x="276953" y="110129"/>
                  </a:lnTo>
                  <a:lnTo>
                    <a:pt x="276017" y="112114"/>
                  </a:lnTo>
                  <a:lnTo>
                    <a:pt x="274399" y="113438"/>
                  </a:lnTo>
                  <a:lnTo>
                    <a:pt x="268960" y="115901"/>
                  </a:lnTo>
                  <a:lnTo>
                    <a:pt x="259920" y="120303"/>
                  </a:lnTo>
                  <a:lnTo>
                    <a:pt x="251930" y="122921"/>
                  </a:lnTo>
                  <a:lnTo>
                    <a:pt x="244074" y="124084"/>
                  </a:lnTo>
                  <a:lnTo>
                    <a:pt x="239198" y="124394"/>
                  </a:lnTo>
                  <a:lnTo>
                    <a:pt x="233961" y="124601"/>
                  </a:lnTo>
                  <a:lnTo>
                    <a:pt x="227490" y="125731"/>
                  </a:lnTo>
                  <a:lnTo>
                    <a:pt x="220196" y="127477"/>
                  </a:lnTo>
                  <a:lnTo>
                    <a:pt x="212353" y="129633"/>
                  </a:lnTo>
                  <a:lnTo>
                    <a:pt x="205138" y="131070"/>
                  </a:lnTo>
                  <a:lnTo>
                    <a:pt x="198342" y="132028"/>
                  </a:lnTo>
                  <a:lnTo>
                    <a:pt x="191824" y="132667"/>
                  </a:lnTo>
                  <a:lnTo>
                    <a:pt x="185493" y="133093"/>
                  </a:lnTo>
                  <a:lnTo>
                    <a:pt x="179285" y="133377"/>
                  </a:lnTo>
                  <a:lnTo>
                    <a:pt x="163706" y="133777"/>
                  </a:lnTo>
                  <a:lnTo>
                    <a:pt x="159794" y="133832"/>
                  </a:lnTo>
                  <a:lnTo>
                    <a:pt x="156193" y="134862"/>
                  </a:lnTo>
                  <a:lnTo>
                    <a:pt x="149544" y="138652"/>
                  </a:lnTo>
                  <a:lnTo>
                    <a:pt x="147373" y="141052"/>
                  </a:lnTo>
                  <a:lnTo>
                    <a:pt x="145925" y="143644"/>
                  </a:lnTo>
                  <a:lnTo>
                    <a:pt x="144318" y="149170"/>
                  </a:lnTo>
                  <a:lnTo>
                    <a:pt x="143413" y="157859"/>
                  </a:lnTo>
                  <a:lnTo>
                    <a:pt x="143201" y="163755"/>
                  </a:lnTo>
                  <a:lnTo>
                    <a:pt x="144138" y="166717"/>
                  </a:lnTo>
                  <a:lnTo>
                    <a:pt x="147827" y="172653"/>
                  </a:lnTo>
                  <a:lnTo>
                    <a:pt x="152778" y="181245"/>
                  </a:lnTo>
                  <a:lnTo>
                    <a:pt x="155489" y="186314"/>
                  </a:lnTo>
                  <a:lnTo>
                    <a:pt x="159283" y="191678"/>
                  </a:lnTo>
                  <a:lnTo>
                    <a:pt x="163798" y="197239"/>
                  </a:lnTo>
                  <a:lnTo>
                    <a:pt x="168796" y="202929"/>
                  </a:lnTo>
                  <a:lnTo>
                    <a:pt x="173120" y="208708"/>
                  </a:lnTo>
                  <a:lnTo>
                    <a:pt x="176996" y="214545"/>
                  </a:lnTo>
                  <a:lnTo>
                    <a:pt x="180574" y="220421"/>
                  </a:lnTo>
                  <a:lnTo>
                    <a:pt x="183952" y="226321"/>
                  </a:lnTo>
                  <a:lnTo>
                    <a:pt x="190354" y="238171"/>
                  </a:lnTo>
                  <a:lnTo>
                    <a:pt x="196511" y="247405"/>
                  </a:lnTo>
                  <a:lnTo>
                    <a:pt x="202558" y="254817"/>
                  </a:lnTo>
                  <a:lnTo>
                    <a:pt x="208556" y="261418"/>
                  </a:lnTo>
                  <a:lnTo>
                    <a:pt x="210553" y="264568"/>
                  </a:lnTo>
                  <a:lnTo>
                    <a:pt x="212772" y="270713"/>
                  </a:lnTo>
                  <a:lnTo>
                    <a:pt x="214021" y="279751"/>
                  </a:lnTo>
                  <a:lnTo>
                    <a:pt x="213203" y="282742"/>
                  </a:lnTo>
                  <a:lnTo>
                    <a:pt x="209645" y="288712"/>
                  </a:lnTo>
                  <a:lnTo>
                    <a:pt x="206313" y="290702"/>
                  </a:lnTo>
                  <a:lnTo>
                    <a:pt x="202105" y="292027"/>
                  </a:lnTo>
                  <a:lnTo>
                    <a:pt x="197313" y="292911"/>
                  </a:lnTo>
                  <a:lnTo>
                    <a:pt x="189340" y="293893"/>
                  </a:lnTo>
                  <a:lnTo>
                    <a:pt x="185823" y="294155"/>
                  </a:lnTo>
                  <a:lnTo>
                    <a:pt x="180498" y="294330"/>
                  </a:lnTo>
                  <a:lnTo>
                    <a:pt x="153192" y="294610"/>
                  </a:lnTo>
                  <a:lnTo>
                    <a:pt x="44658" y="294679"/>
                  </a:lnTo>
                  <a:lnTo>
                    <a:pt x="36725" y="295671"/>
                  </a:lnTo>
                  <a:lnTo>
                    <a:pt x="29449" y="297325"/>
                  </a:lnTo>
                  <a:lnTo>
                    <a:pt x="22613" y="299419"/>
                  </a:lnTo>
                  <a:lnTo>
                    <a:pt x="17062" y="300816"/>
                  </a:lnTo>
                  <a:lnTo>
                    <a:pt x="12368" y="301747"/>
                  </a:lnTo>
                  <a:lnTo>
                    <a:pt x="0" y="3036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5" name="SMARTInkAnnotation631"/>
            <p:cNvSpPr/>
            <p:nvPr/>
          </p:nvSpPr>
          <p:spPr>
            <a:xfrm>
              <a:off x="2215848" y="5438180"/>
              <a:ext cx="139170" cy="26790"/>
            </a:xfrm>
            <a:custGeom>
              <a:avLst/>
              <a:gdLst/>
              <a:ahLst/>
              <a:cxnLst/>
              <a:rect l="0" t="0" r="0" b="0"/>
              <a:pathLst>
                <a:path w="139170" h="26790">
                  <a:moveTo>
                    <a:pt x="14017" y="26789"/>
                  </a:moveTo>
                  <a:lnTo>
                    <a:pt x="5446" y="26789"/>
                  </a:lnTo>
                  <a:lnTo>
                    <a:pt x="4329" y="25797"/>
                  </a:lnTo>
                  <a:lnTo>
                    <a:pt x="441" y="22049"/>
                  </a:lnTo>
                  <a:lnTo>
                    <a:pt x="0" y="20652"/>
                  </a:lnTo>
                  <a:lnTo>
                    <a:pt x="699" y="19721"/>
                  </a:lnTo>
                  <a:lnTo>
                    <a:pt x="4213" y="18227"/>
                  </a:lnTo>
                  <a:lnTo>
                    <a:pt x="5494" y="17113"/>
                  </a:lnTo>
                  <a:lnTo>
                    <a:pt x="9567" y="13228"/>
                  </a:lnTo>
                  <a:lnTo>
                    <a:pt x="12044" y="11795"/>
                  </a:lnTo>
                  <a:lnTo>
                    <a:pt x="14688" y="10840"/>
                  </a:lnTo>
                  <a:lnTo>
                    <a:pt x="17444" y="10203"/>
                  </a:lnTo>
                  <a:lnTo>
                    <a:pt x="20275" y="9779"/>
                  </a:lnTo>
                  <a:lnTo>
                    <a:pt x="23155" y="9495"/>
                  </a:lnTo>
                  <a:lnTo>
                    <a:pt x="26069" y="9306"/>
                  </a:lnTo>
                  <a:lnTo>
                    <a:pt x="29998" y="8189"/>
                  </a:lnTo>
                  <a:lnTo>
                    <a:pt x="34603" y="6451"/>
                  </a:lnTo>
                  <a:lnTo>
                    <a:pt x="39661" y="4301"/>
                  </a:lnTo>
                  <a:lnTo>
                    <a:pt x="44025" y="2867"/>
                  </a:lnTo>
                  <a:lnTo>
                    <a:pt x="47929" y="1912"/>
                  </a:lnTo>
                  <a:lnTo>
                    <a:pt x="51524" y="1274"/>
                  </a:lnTo>
                  <a:lnTo>
                    <a:pt x="55907" y="849"/>
                  </a:lnTo>
                  <a:lnTo>
                    <a:pt x="60816" y="566"/>
                  </a:lnTo>
                  <a:lnTo>
                    <a:pt x="71567" y="251"/>
                  </a:lnTo>
                  <a:lnTo>
                    <a:pt x="118347" y="9"/>
                  </a:lnTo>
                  <a:lnTo>
                    <a:pt x="13916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6" name="SMARTInkAnnotation632"/>
            <p:cNvSpPr/>
            <p:nvPr/>
          </p:nvSpPr>
          <p:spPr>
            <a:xfrm>
              <a:off x="2471230" y="5295305"/>
              <a:ext cx="192768" cy="276821"/>
            </a:xfrm>
            <a:custGeom>
              <a:avLst/>
              <a:gdLst/>
              <a:ahLst/>
              <a:cxnLst/>
              <a:rect l="0" t="0" r="0" b="0"/>
              <a:pathLst>
                <a:path w="192768" h="276821">
                  <a:moveTo>
                    <a:pt x="17879" y="0"/>
                  </a:moveTo>
                  <a:lnTo>
                    <a:pt x="104311" y="0"/>
                  </a:lnTo>
                  <a:lnTo>
                    <a:pt x="110265" y="992"/>
                  </a:lnTo>
                  <a:lnTo>
                    <a:pt x="116221" y="2645"/>
                  </a:lnTo>
                  <a:lnTo>
                    <a:pt x="122178" y="4740"/>
                  </a:lnTo>
                  <a:lnTo>
                    <a:pt x="128136" y="6137"/>
                  </a:lnTo>
                  <a:lnTo>
                    <a:pt x="134094" y="7067"/>
                  </a:lnTo>
                  <a:lnTo>
                    <a:pt x="140053" y="7689"/>
                  </a:lnTo>
                  <a:lnTo>
                    <a:pt x="146012" y="8102"/>
                  </a:lnTo>
                  <a:lnTo>
                    <a:pt x="151972" y="8378"/>
                  </a:lnTo>
                  <a:lnTo>
                    <a:pt x="167201" y="8766"/>
                  </a:lnTo>
                  <a:lnTo>
                    <a:pt x="192767" y="8929"/>
                  </a:lnTo>
                  <a:lnTo>
                    <a:pt x="190630" y="8929"/>
                  </a:lnTo>
                  <a:lnTo>
                    <a:pt x="189663" y="9921"/>
                  </a:lnTo>
                  <a:lnTo>
                    <a:pt x="189018" y="11575"/>
                  </a:lnTo>
                  <a:lnTo>
                    <a:pt x="187983" y="16618"/>
                  </a:lnTo>
                  <a:lnTo>
                    <a:pt x="183058" y="22232"/>
                  </a:lnTo>
                  <a:lnTo>
                    <a:pt x="175308" y="30179"/>
                  </a:lnTo>
                  <a:lnTo>
                    <a:pt x="169627" y="38548"/>
                  </a:lnTo>
                  <a:lnTo>
                    <a:pt x="166721" y="43558"/>
                  </a:lnTo>
                  <a:lnTo>
                    <a:pt x="160844" y="51771"/>
                  </a:lnTo>
                  <a:lnTo>
                    <a:pt x="157886" y="55349"/>
                  </a:lnTo>
                  <a:lnTo>
                    <a:pt x="153928" y="59720"/>
                  </a:lnTo>
                  <a:lnTo>
                    <a:pt x="144232" y="69868"/>
                  </a:lnTo>
                  <a:lnTo>
                    <a:pt x="139859" y="75352"/>
                  </a:lnTo>
                  <a:lnTo>
                    <a:pt x="135950" y="80992"/>
                  </a:lnTo>
                  <a:lnTo>
                    <a:pt x="132351" y="86737"/>
                  </a:lnTo>
                  <a:lnTo>
                    <a:pt x="126971" y="92551"/>
                  </a:lnTo>
                  <a:lnTo>
                    <a:pt x="120406" y="98412"/>
                  </a:lnTo>
                  <a:lnTo>
                    <a:pt x="113048" y="104303"/>
                  </a:lnTo>
                  <a:lnTo>
                    <a:pt x="107150" y="111207"/>
                  </a:lnTo>
                  <a:lnTo>
                    <a:pt x="102225" y="118787"/>
                  </a:lnTo>
                  <a:lnTo>
                    <a:pt x="97948" y="126816"/>
                  </a:lnTo>
                  <a:lnTo>
                    <a:pt x="93111" y="134153"/>
                  </a:lnTo>
                  <a:lnTo>
                    <a:pt x="87898" y="141029"/>
                  </a:lnTo>
                  <a:lnTo>
                    <a:pt x="82437" y="147597"/>
                  </a:lnTo>
                  <a:lnTo>
                    <a:pt x="76810" y="153961"/>
                  </a:lnTo>
                  <a:lnTo>
                    <a:pt x="65260" y="166323"/>
                  </a:lnTo>
                  <a:lnTo>
                    <a:pt x="47589" y="184438"/>
                  </a:lnTo>
                  <a:lnTo>
                    <a:pt x="42652" y="190428"/>
                  </a:lnTo>
                  <a:lnTo>
                    <a:pt x="38367" y="196405"/>
                  </a:lnTo>
                  <a:lnTo>
                    <a:pt x="34518" y="202374"/>
                  </a:lnTo>
                  <a:lnTo>
                    <a:pt x="30958" y="208337"/>
                  </a:lnTo>
                  <a:lnTo>
                    <a:pt x="27592" y="214298"/>
                  </a:lnTo>
                  <a:lnTo>
                    <a:pt x="21202" y="226212"/>
                  </a:lnTo>
                  <a:lnTo>
                    <a:pt x="15052" y="238122"/>
                  </a:lnTo>
                  <a:lnTo>
                    <a:pt x="12021" y="243084"/>
                  </a:lnTo>
                  <a:lnTo>
                    <a:pt x="6004" y="251242"/>
                  </a:lnTo>
                  <a:lnTo>
                    <a:pt x="4003" y="255800"/>
                  </a:lnTo>
                  <a:lnTo>
                    <a:pt x="2669" y="260822"/>
                  </a:lnTo>
                  <a:lnTo>
                    <a:pt x="0" y="2768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7" name="SMARTInkAnnotation633"/>
            <p:cNvSpPr/>
            <p:nvPr/>
          </p:nvSpPr>
          <p:spPr>
            <a:xfrm>
              <a:off x="2636212" y="5438180"/>
              <a:ext cx="290930" cy="366067"/>
            </a:xfrm>
            <a:custGeom>
              <a:avLst/>
              <a:gdLst/>
              <a:ahLst/>
              <a:cxnLst/>
              <a:rect l="0" t="0" r="0" b="0"/>
              <a:pathLst>
                <a:path w="290930" h="366067">
                  <a:moveTo>
                    <a:pt x="67444" y="0"/>
                  </a:moveTo>
                  <a:lnTo>
                    <a:pt x="67444" y="7688"/>
                  </a:lnTo>
                  <a:lnTo>
                    <a:pt x="61300" y="15813"/>
                  </a:lnTo>
                  <a:lnTo>
                    <a:pt x="59747" y="21249"/>
                  </a:lnTo>
                  <a:lnTo>
                    <a:pt x="58872" y="29888"/>
                  </a:lnTo>
                  <a:lnTo>
                    <a:pt x="58613" y="38731"/>
                  </a:lnTo>
                  <a:lnTo>
                    <a:pt x="59570" y="41696"/>
                  </a:lnTo>
                  <a:lnTo>
                    <a:pt x="64669" y="50608"/>
                  </a:lnTo>
                  <a:lnTo>
                    <a:pt x="67615" y="59533"/>
                  </a:lnTo>
                  <a:lnTo>
                    <a:pt x="75032" y="69673"/>
                  </a:lnTo>
                  <a:lnTo>
                    <a:pt x="76476" y="70261"/>
                  </a:lnTo>
                  <a:lnTo>
                    <a:pt x="80728" y="70914"/>
                  </a:lnTo>
                  <a:lnTo>
                    <a:pt x="88578" y="71205"/>
                  </a:lnTo>
                  <a:lnTo>
                    <a:pt x="114290" y="71417"/>
                  </a:lnTo>
                  <a:lnTo>
                    <a:pt x="119534" y="71424"/>
                  </a:lnTo>
                  <a:lnTo>
                    <a:pt x="124022" y="70436"/>
                  </a:lnTo>
                  <a:lnTo>
                    <a:pt x="131659" y="66693"/>
                  </a:lnTo>
                  <a:lnTo>
                    <a:pt x="138363" y="61721"/>
                  </a:lnTo>
                  <a:lnTo>
                    <a:pt x="144654" y="56205"/>
                  </a:lnTo>
                  <a:lnTo>
                    <a:pt x="150761" y="50446"/>
                  </a:lnTo>
                  <a:lnTo>
                    <a:pt x="159783" y="41625"/>
                  </a:lnTo>
                  <a:lnTo>
                    <a:pt x="162774" y="39656"/>
                  </a:lnTo>
                  <a:lnTo>
                    <a:pt x="170737" y="36885"/>
                  </a:lnTo>
                  <a:lnTo>
                    <a:pt x="172948" y="36237"/>
                  </a:lnTo>
                  <a:lnTo>
                    <a:pt x="181560" y="28718"/>
                  </a:lnTo>
                  <a:lnTo>
                    <a:pt x="183242" y="27170"/>
                  </a:lnTo>
                  <a:lnTo>
                    <a:pt x="175923" y="26822"/>
                  </a:lnTo>
                  <a:lnTo>
                    <a:pt x="175521" y="27803"/>
                  </a:lnTo>
                  <a:lnTo>
                    <a:pt x="174823" y="39220"/>
                  </a:lnTo>
                  <a:lnTo>
                    <a:pt x="175781" y="42022"/>
                  </a:lnTo>
                  <a:lnTo>
                    <a:pt x="180881" y="50705"/>
                  </a:lnTo>
                  <a:lnTo>
                    <a:pt x="182423" y="56600"/>
                  </a:lnTo>
                  <a:lnTo>
                    <a:pt x="183108" y="65174"/>
                  </a:lnTo>
                  <a:lnTo>
                    <a:pt x="183291" y="70238"/>
                  </a:lnTo>
                  <a:lnTo>
                    <a:pt x="180845" y="81157"/>
                  </a:lnTo>
                  <a:lnTo>
                    <a:pt x="178802" y="86846"/>
                  </a:lnTo>
                  <a:lnTo>
                    <a:pt x="177441" y="93616"/>
                  </a:lnTo>
                  <a:lnTo>
                    <a:pt x="176533" y="101106"/>
                  </a:lnTo>
                  <a:lnTo>
                    <a:pt x="175927" y="109076"/>
                  </a:lnTo>
                  <a:lnTo>
                    <a:pt x="175524" y="117366"/>
                  </a:lnTo>
                  <a:lnTo>
                    <a:pt x="175076" y="134514"/>
                  </a:lnTo>
                  <a:lnTo>
                    <a:pt x="174748" y="187573"/>
                  </a:lnTo>
                  <a:lnTo>
                    <a:pt x="173744" y="196486"/>
                  </a:lnTo>
                  <a:lnTo>
                    <a:pt x="172082" y="205405"/>
                  </a:lnTo>
                  <a:lnTo>
                    <a:pt x="169981" y="214327"/>
                  </a:lnTo>
                  <a:lnTo>
                    <a:pt x="167586" y="223252"/>
                  </a:lnTo>
                  <a:lnTo>
                    <a:pt x="162277" y="241106"/>
                  </a:lnTo>
                  <a:lnTo>
                    <a:pt x="147830" y="285750"/>
                  </a:lnTo>
                  <a:lnTo>
                    <a:pt x="144873" y="294680"/>
                  </a:lnTo>
                  <a:lnTo>
                    <a:pt x="141909" y="302617"/>
                  </a:lnTo>
                  <a:lnTo>
                    <a:pt x="138939" y="309893"/>
                  </a:lnTo>
                  <a:lnTo>
                    <a:pt x="135966" y="316728"/>
                  </a:lnTo>
                  <a:lnTo>
                    <a:pt x="130014" y="329614"/>
                  </a:lnTo>
                  <a:lnTo>
                    <a:pt x="127036" y="335829"/>
                  </a:lnTo>
                  <a:lnTo>
                    <a:pt x="123064" y="340964"/>
                  </a:lnTo>
                  <a:lnTo>
                    <a:pt x="118430" y="345379"/>
                  </a:lnTo>
                  <a:lnTo>
                    <a:pt x="113354" y="349315"/>
                  </a:lnTo>
                  <a:lnTo>
                    <a:pt x="105064" y="356335"/>
                  </a:lnTo>
                  <a:lnTo>
                    <a:pt x="101464" y="359595"/>
                  </a:lnTo>
                  <a:lnTo>
                    <a:pt x="97077" y="361769"/>
                  </a:lnTo>
                  <a:lnTo>
                    <a:pt x="92165" y="363218"/>
                  </a:lnTo>
                  <a:lnTo>
                    <a:pt x="86905" y="364185"/>
                  </a:lnTo>
                  <a:lnTo>
                    <a:pt x="81411" y="364828"/>
                  </a:lnTo>
                  <a:lnTo>
                    <a:pt x="75762" y="365258"/>
                  </a:lnTo>
                  <a:lnTo>
                    <a:pt x="65181" y="365736"/>
                  </a:lnTo>
                  <a:lnTo>
                    <a:pt x="53640" y="366004"/>
                  </a:lnTo>
                  <a:lnTo>
                    <a:pt x="47072" y="366066"/>
                  </a:lnTo>
                  <a:lnTo>
                    <a:pt x="38193" y="363448"/>
                  </a:lnTo>
                  <a:lnTo>
                    <a:pt x="33044" y="361361"/>
                  </a:lnTo>
                  <a:lnTo>
                    <a:pt x="24674" y="356397"/>
                  </a:lnTo>
                  <a:lnTo>
                    <a:pt x="15954" y="349866"/>
                  </a:lnTo>
                  <a:lnTo>
                    <a:pt x="9697" y="343994"/>
                  </a:lnTo>
                  <a:lnTo>
                    <a:pt x="8088" y="340454"/>
                  </a:lnTo>
                  <a:lnTo>
                    <a:pt x="6298" y="331229"/>
                  </a:lnTo>
                  <a:lnTo>
                    <a:pt x="2855" y="323161"/>
                  </a:lnTo>
                  <a:lnTo>
                    <a:pt x="546" y="319620"/>
                  </a:lnTo>
                  <a:lnTo>
                    <a:pt x="0" y="315275"/>
                  </a:lnTo>
                  <a:lnTo>
                    <a:pt x="2042" y="305157"/>
                  </a:lnTo>
                  <a:lnTo>
                    <a:pt x="3611" y="296690"/>
                  </a:lnTo>
                  <a:lnTo>
                    <a:pt x="4030" y="293043"/>
                  </a:lnTo>
                  <a:lnTo>
                    <a:pt x="7144" y="283699"/>
                  </a:lnTo>
                  <a:lnTo>
                    <a:pt x="11839" y="273924"/>
                  </a:lnTo>
                  <a:lnTo>
                    <a:pt x="17237" y="266273"/>
                  </a:lnTo>
                  <a:lnTo>
                    <a:pt x="25595" y="256919"/>
                  </a:lnTo>
                  <a:lnTo>
                    <a:pt x="38820" y="243142"/>
                  </a:lnTo>
                  <a:lnTo>
                    <a:pt x="45783" y="235063"/>
                  </a:lnTo>
                  <a:lnTo>
                    <a:pt x="52188" y="224858"/>
                  </a:lnTo>
                  <a:lnTo>
                    <a:pt x="60994" y="216353"/>
                  </a:lnTo>
                  <a:lnTo>
                    <a:pt x="66124" y="212696"/>
                  </a:lnTo>
                  <a:lnTo>
                    <a:pt x="71530" y="208274"/>
                  </a:lnTo>
                  <a:lnTo>
                    <a:pt x="77121" y="203341"/>
                  </a:lnTo>
                  <a:lnTo>
                    <a:pt x="82834" y="198069"/>
                  </a:lnTo>
                  <a:lnTo>
                    <a:pt x="88630" y="193562"/>
                  </a:lnTo>
                  <a:lnTo>
                    <a:pt x="94481" y="189564"/>
                  </a:lnTo>
                  <a:lnTo>
                    <a:pt x="100367" y="185907"/>
                  </a:lnTo>
                  <a:lnTo>
                    <a:pt x="107272" y="182477"/>
                  </a:lnTo>
                  <a:lnTo>
                    <a:pt x="114855" y="179198"/>
                  </a:lnTo>
                  <a:lnTo>
                    <a:pt x="122889" y="176020"/>
                  </a:lnTo>
                  <a:lnTo>
                    <a:pt x="130232" y="172909"/>
                  </a:lnTo>
                  <a:lnTo>
                    <a:pt x="143689" y="166807"/>
                  </a:lnTo>
                  <a:lnTo>
                    <a:pt x="162433" y="157793"/>
                  </a:lnTo>
                  <a:lnTo>
                    <a:pt x="169507" y="154805"/>
                  </a:lnTo>
                  <a:lnTo>
                    <a:pt x="177204" y="151820"/>
                  </a:lnTo>
                  <a:lnTo>
                    <a:pt x="185314" y="148838"/>
                  </a:lnTo>
                  <a:lnTo>
                    <a:pt x="192708" y="145858"/>
                  </a:lnTo>
                  <a:lnTo>
                    <a:pt x="199623" y="142879"/>
                  </a:lnTo>
                  <a:lnTo>
                    <a:pt x="212604" y="136924"/>
                  </a:lnTo>
                  <a:lnTo>
                    <a:pt x="237125" y="125016"/>
                  </a:lnTo>
                  <a:lnTo>
                    <a:pt x="261098" y="113109"/>
                  </a:lnTo>
                  <a:lnTo>
                    <a:pt x="266076" y="111125"/>
                  </a:lnTo>
                  <a:lnTo>
                    <a:pt x="274255" y="108920"/>
                  </a:lnTo>
                  <a:lnTo>
                    <a:pt x="276833" y="107340"/>
                  </a:lnTo>
                  <a:lnTo>
                    <a:pt x="278552" y="105294"/>
                  </a:lnTo>
                  <a:lnTo>
                    <a:pt x="279698" y="102938"/>
                  </a:lnTo>
                  <a:lnTo>
                    <a:pt x="281455" y="101368"/>
                  </a:lnTo>
                  <a:lnTo>
                    <a:pt x="283620" y="100321"/>
                  </a:lnTo>
                  <a:lnTo>
                    <a:pt x="290929" y="982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8" name="SMARTInkAnnotation634"/>
            <p:cNvSpPr/>
            <p:nvPr/>
          </p:nvSpPr>
          <p:spPr>
            <a:xfrm>
              <a:off x="3079112" y="5411391"/>
              <a:ext cx="107275" cy="17860"/>
            </a:xfrm>
            <a:custGeom>
              <a:avLst/>
              <a:gdLst/>
              <a:ahLst/>
              <a:cxnLst/>
              <a:rect l="0" t="0" r="0" b="0"/>
              <a:pathLst>
                <a:path w="107275" h="17860">
                  <a:moveTo>
                    <a:pt x="0" y="0"/>
                  </a:moveTo>
                  <a:lnTo>
                    <a:pt x="52427" y="0"/>
                  </a:lnTo>
                  <a:lnTo>
                    <a:pt x="56804" y="991"/>
                  </a:lnTo>
                  <a:lnTo>
                    <a:pt x="60714" y="2645"/>
                  </a:lnTo>
                  <a:lnTo>
                    <a:pt x="64315" y="4740"/>
                  </a:lnTo>
                  <a:lnTo>
                    <a:pt x="68702" y="6136"/>
                  </a:lnTo>
                  <a:lnTo>
                    <a:pt x="73613" y="7067"/>
                  </a:lnTo>
                  <a:lnTo>
                    <a:pt x="78873" y="7688"/>
                  </a:lnTo>
                  <a:lnTo>
                    <a:pt x="83374" y="8102"/>
                  </a:lnTo>
                  <a:lnTo>
                    <a:pt x="87367" y="8377"/>
                  </a:lnTo>
                  <a:lnTo>
                    <a:pt x="91023" y="8561"/>
                  </a:lnTo>
                  <a:lnTo>
                    <a:pt x="94453" y="9676"/>
                  </a:lnTo>
                  <a:lnTo>
                    <a:pt x="97733" y="11412"/>
                  </a:lnTo>
                  <a:lnTo>
                    <a:pt x="107274" y="178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9" name="SMARTInkAnnotation635"/>
            <p:cNvSpPr/>
            <p:nvPr/>
          </p:nvSpPr>
          <p:spPr>
            <a:xfrm>
              <a:off x="3105931" y="5518547"/>
              <a:ext cx="107274" cy="1"/>
            </a:xfrm>
            <a:custGeom>
              <a:avLst/>
              <a:gdLst/>
              <a:ahLst/>
              <a:cxnLst/>
              <a:rect l="0" t="0" r="0" b="0"/>
              <a:pathLst>
                <a:path w="107274" h="1">
                  <a:moveTo>
                    <a:pt x="0" y="0"/>
                  </a:moveTo>
                  <a:lnTo>
                    <a:pt x="10727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0" name="SMARTInkAnnotation636"/>
            <p:cNvSpPr/>
            <p:nvPr/>
          </p:nvSpPr>
          <p:spPr>
            <a:xfrm>
              <a:off x="3356235" y="5429260"/>
              <a:ext cx="89396" cy="8921"/>
            </a:xfrm>
            <a:custGeom>
              <a:avLst/>
              <a:gdLst/>
              <a:ahLst/>
              <a:cxnLst/>
              <a:rect l="0" t="0" r="0" b="0"/>
              <a:pathLst>
                <a:path w="89396" h="8921">
                  <a:moveTo>
                    <a:pt x="0" y="8920"/>
                  </a:moveTo>
                  <a:lnTo>
                    <a:pt x="7697" y="1231"/>
                  </a:lnTo>
                  <a:lnTo>
                    <a:pt x="9105" y="817"/>
                  </a:lnTo>
                  <a:lnTo>
                    <a:pt x="11036" y="542"/>
                  </a:lnTo>
                  <a:lnTo>
                    <a:pt x="13317" y="358"/>
                  </a:lnTo>
                  <a:lnTo>
                    <a:pt x="15831" y="235"/>
                  </a:lnTo>
                  <a:lnTo>
                    <a:pt x="21272" y="99"/>
                  </a:lnTo>
                  <a:lnTo>
                    <a:pt x="51217" y="0"/>
                  </a:lnTo>
                  <a:lnTo>
                    <a:pt x="56990" y="988"/>
                  </a:lnTo>
                  <a:lnTo>
                    <a:pt x="62825" y="2640"/>
                  </a:lnTo>
                  <a:lnTo>
                    <a:pt x="68702" y="4734"/>
                  </a:lnTo>
                  <a:lnTo>
                    <a:pt x="73613" y="6128"/>
                  </a:lnTo>
                  <a:lnTo>
                    <a:pt x="77881" y="7059"/>
                  </a:lnTo>
                  <a:lnTo>
                    <a:pt x="89395" y="89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1" name="SMARTInkAnnotation637"/>
            <p:cNvSpPr/>
            <p:nvPr/>
          </p:nvSpPr>
          <p:spPr>
            <a:xfrm>
              <a:off x="3543964" y="5357823"/>
              <a:ext cx="160374" cy="232162"/>
            </a:xfrm>
            <a:custGeom>
              <a:avLst/>
              <a:gdLst/>
              <a:ahLst/>
              <a:cxnLst/>
              <a:rect l="0" t="0" r="0" b="0"/>
              <a:pathLst>
                <a:path w="160374" h="232162">
                  <a:moveTo>
                    <a:pt x="8939" y="8919"/>
                  </a:moveTo>
                  <a:lnTo>
                    <a:pt x="8939" y="1231"/>
                  </a:lnTo>
                  <a:lnTo>
                    <a:pt x="9932" y="817"/>
                  </a:lnTo>
                  <a:lnTo>
                    <a:pt x="13685" y="358"/>
                  </a:lnTo>
                  <a:lnTo>
                    <a:pt x="18663" y="153"/>
                  </a:lnTo>
                  <a:lnTo>
                    <a:pt x="25180" y="62"/>
                  </a:lnTo>
                  <a:lnTo>
                    <a:pt x="51225" y="0"/>
                  </a:lnTo>
                  <a:lnTo>
                    <a:pt x="56995" y="988"/>
                  </a:lnTo>
                  <a:lnTo>
                    <a:pt x="62828" y="2639"/>
                  </a:lnTo>
                  <a:lnTo>
                    <a:pt x="68704" y="4733"/>
                  </a:lnTo>
                  <a:lnTo>
                    <a:pt x="74607" y="6128"/>
                  </a:lnTo>
                  <a:lnTo>
                    <a:pt x="80529" y="7058"/>
                  </a:lnTo>
                  <a:lnTo>
                    <a:pt x="86464" y="7679"/>
                  </a:lnTo>
                  <a:lnTo>
                    <a:pt x="92407" y="9084"/>
                  </a:lnTo>
                  <a:lnTo>
                    <a:pt x="98356" y="11014"/>
                  </a:lnTo>
                  <a:lnTo>
                    <a:pt x="104308" y="13292"/>
                  </a:lnTo>
                  <a:lnTo>
                    <a:pt x="110263" y="15804"/>
                  </a:lnTo>
                  <a:lnTo>
                    <a:pt x="116219" y="18470"/>
                  </a:lnTo>
                  <a:lnTo>
                    <a:pt x="122177" y="21239"/>
                  </a:lnTo>
                  <a:lnTo>
                    <a:pt x="127141" y="23086"/>
                  </a:lnTo>
                  <a:lnTo>
                    <a:pt x="131445" y="24317"/>
                  </a:lnTo>
                  <a:lnTo>
                    <a:pt x="135306" y="25137"/>
                  </a:lnTo>
                  <a:lnTo>
                    <a:pt x="138874" y="26677"/>
                  </a:lnTo>
                  <a:lnTo>
                    <a:pt x="142246" y="28695"/>
                  </a:lnTo>
                  <a:lnTo>
                    <a:pt x="145488" y="31033"/>
                  </a:lnTo>
                  <a:lnTo>
                    <a:pt x="148642" y="33584"/>
                  </a:lnTo>
                  <a:lnTo>
                    <a:pt x="151738" y="36276"/>
                  </a:lnTo>
                  <a:lnTo>
                    <a:pt x="154796" y="39063"/>
                  </a:lnTo>
                  <a:lnTo>
                    <a:pt x="156833" y="41914"/>
                  </a:lnTo>
                  <a:lnTo>
                    <a:pt x="159098" y="47727"/>
                  </a:lnTo>
                  <a:lnTo>
                    <a:pt x="160373" y="51836"/>
                  </a:lnTo>
                  <a:lnTo>
                    <a:pt x="159558" y="53406"/>
                  </a:lnTo>
                  <a:lnTo>
                    <a:pt x="156005" y="57795"/>
                  </a:lnTo>
                  <a:lnTo>
                    <a:pt x="151115" y="63053"/>
                  </a:lnTo>
                  <a:lnTo>
                    <a:pt x="148420" y="65845"/>
                  </a:lnTo>
                  <a:lnTo>
                    <a:pt x="144637" y="67706"/>
                  </a:lnTo>
                  <a:lnTo>
                    <a:pt x="140129" y="68946"/>
                  </a:lnTo>
                  <a:lnTo>
                    <a:pt x="135136" y="69773"/>
                  </a:lnTo>
                  <a:lnTo>
                    <a:pt x="129821" y="71317"/>
                  </a:lnTo>
                  <a:lnTo>
                    <a:pt x="124292" y="73338"/>
                  </a:lnTo>
                  <a:lnTo>
                    <a:pt x="118619" y="75678"/>
                  </a:lnTo>
                  <a:lnTo>
                    <a:pt x="112850" y="77237"/>
                  </a:lnTo>
                  <a:lnTo>
                    <a:pt x="107018" y="78277"/>
                  </a:lnTo>
                  <a:lnTo>
                    <a:pt x="101144" y="78970"/>
                  </a:lnTo>
                  <a:lnTo>
                    <a:pt x="95241" y="79433"/>
                  </a:lnTo>
                  <a:lnTo>
                    <a:pt x="89318" y="79740"/>
                  </a:lnTo>
                  <a:lnTo>
                    <a:pt x="77441" y="80083"/>
                  </a:lnTo>
                  <a:lnTo>
                    <a:pt x="65540" y="80235"/>
                  </a:lnTo>
                  <a:lnTo>
                    <a:pt x="61573" y="81268"/>
                  </a:lnTo>
                  <a:lnTo>
                    <a:pt x="58927" y="82949"/>
                  </a:lnTo>
                  <a:lnTo>
                    <a:pt x="57163" y="85061"/>
                  </a:lnTo>
                  <a:lnTo>
                    <a:pt x="54994" y="86470"/>
                  </a:lnTo>
                  <a:lnTo>
                    <a:pt x="52555" y="87409"/>
                  </a:lnTo>
                  <a:lnTo>
                    <a:pt x="49936" y="88035"/>
                  </a:lnTo>
                  <a:lnTo>
                    <a:pt x="48189" y="89444"/>
                  </a:lnTo>
                  <a:lnTo>
                    <a:pt x="47025" y="91376"/>
                  </a:lnTo>
                  <a:lnTo>
                    <a:pt x="46249" y="93656"/>
                  </a:lnTo>
                  <a:lnTo>
                    <a:pt x="46725" y="95176"/>
                  </a:lnTo>
                  <a:lnTo>
                    <a:pt x="48035" y="96190"/>
                  </a:lnTo>
                  <a:lnTo>
                    <a:pt x="49902" y="96865"/>
                  </a:lnTo>
                  <a:lnTo>
                    <a:pt x="54626" y="100261"/>
                  </a:lnTo>
                  <a:lnTo>
                    <a:pt x="57275" y="102556"/>
                  </a:lnTo>
                  <a:lnTo>
                    <a:pt x="61029" y="106070"/>
                  </a:lnTo>
                  <a:lnTo>
                    <a:pt x="70496" y="115267"/>
                  </a:lnTo>
                  <a:lnTo>
                    <a:pt x="75802" y="119505"/>
                  </a:lnTo>
                  <a:lnTo>
                    <a:pt x="81326" y="123323"/>
                  </a:lnTo>
                  <a:lnTo>
                    <a:pt x="86995" y="126860"/>
                  </a:lnTo>
                  <a:lnTo>
                    <a:pt x="92761" y="130211"/>
                  </a:lnTo>
                  <a:lnTo>
                    <a:pt x="104465" y="136579"/>
                  </a:lnTo>
                  <a:lnTo>
                    <a:pt x="110368" y="140659"/>
                  </a:lnTo>
                  <a:lnTo>
                    <a:pt x="116289" y="145362"/>
                  </a:lnTo>
                  <a:lnTo>
                    <a:pt x="122223" y="150483"/>
                  </a:lnTo>
                  <a:lnTo>
                    <a:pt x="131465" y="158818"/>
                  </a:lnTo>
                  <a:lnTo>
                    <a:pt x="138884" y="165830"/>
                  </a:lnTo>
                  <a:lnTo>
                    <a:pt x="154796" y="181449"/>
                  </a:lnTo>
                  <a:lnTo>
                    <a:pt x="156835" y="184462"/>
                  </a:lnTo>
                  <a:lnTo>
                    <a:pt x="159098" y="190457"/>
                  </a:lnTo>
                  <a:lnTo>
                    <a:pt x="158709" y="193444"/>
                  </a:lnTo>
                  <a:lnTo>
                    <a:pt x="157456" y="196428"/>
                  </a:lnTo>
                  <a:lnTo>
                    <a:pt x="153054" y="203606"/>
                  </a:lnTo>
                  <a:lnTo>
                    <a:pt x="150706" y="205186"/>
                  </a:lnTo>
                  <a:lnTo>
                    <a:pt x="147154" y="207233"/>
                  </a:lnTo>
                  <a:lnTo>
                    <a:pt x="142800" y="209589"/>
                  </a:lnTo>
                  <a:lnTo>
                    <a:pt x="137911" y="211161"/>
                  </a:lnTo>
                  <a:lnTo>
                    <a:pt x="132665" y="212208"/>
                  </a:lnTo>
                  <a:lnTo>
                    <a:pt x="127181" y="212906"/>
                  </a:lnTo>
                  <a:lnTo>
                    <a:pt x="120544" y="213371"/>
                  </a:lnTo>
                  <a:lnTo>
                    <a:pt x="113141" y="213681"/>
                  </a:lnTo>
                  <a:lnTo>
                    <a:pt x="105225" y="213888"/>
                  </a:lnTo>
                  <a:lnTo>
                    <a:pt x="97961" y="215018"/>
                  </a:lnTo>
                  <a:lnTo>
                    <a:pt x="91132" y="216764"/>
                  </a:lnTo>
                  <a:lnTo>
                    <a:pt x="84594" y="218920"/>
                  </a:lnTo>
                  <a:lnTo>
                    <a:pt x="77254" y="220357"/>
                  </a:lnTo>
                  <a:lnTo>
                    <a:pt x="69381" y="221316"/>
                  </a:lnTo>
                  <a:lnTo>
                    <a:pt x="61153" y="221954"/>
                  </a:lnTo>
                  <a:lnTo>
                    <a:pt x="53682" y="223372"/>
                  </a:lnTo>
                  <a:lnTo>
                    <a:pt x="46713" y="225309"/>
                  </a:lnTo>
                  <a:lnTo>
                    <a:pt x="40082" y="227593"/>
                  </a:lnTo>
                  <a:lnTo>
                    <a:pt x="33674" y="229116"/>
                  </a:lnTo>
                  <a:lnTo>
                    <a:pt x="27415" y="230131"/>
                  </a:lnTo>
                  <a:lnTo>
                    <a:pt x="21256" y="230808"/>
                  </a:lnTo>
                  <a:lnTo>
                    <a:pt x="16157" y="231259"/>
                  </a:lnTo>
                  <a:lnTo>
                    <a:pt x="11764" y="231559"/>
                  </a:lnTo>
                  <a:lnTo>
                    <a:pt x="0" y="2321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2" name="SMARTInkAnnotation638"/>
            <p:cNvSpPr/>
            <p:nvPr/>
          </p:nvSpPr>
          <p:spPr>
            <a:xfrm>
              <a:off x="2248986" y="5591261"/>
              <a:ext cx="687096" cy="105881"/>
            </a:xfrm>
            <a:custGeom>
              <a:avLst/>
              <a:gdLst/>
              <a:ahLst/>
              <a:cxnLst/>
              <a:rect l="0" t="0" r="0" b="0"/>
              <a:pathLst>
                <a:path w="687096" h="105881">
                  <a:moveTo>
                    <a:pt x="7697" y="105880"/>
                  </a:moveTo>
                  <a:lnTo>
                    <a:pt x="0" y="98191"/>
                  </a:lnTo>
                  <a:lnTo>
                    <a:pt x="579" y="97777"/>
                  </a:lnTo>
                  <a:lnTo>
                    <a:pt x="3872" y="97317"/>
                  </a:lnTo>
                  <a:lnTo>
                    <a:pt x="6140" y="96203"/>
                  </a:lnTo>
                  <a:lnTo>
                    <a:pt x="8645" y="94467"/>
                  </a:lnTo>
                  <a:lnTo>
                    <a:pt x="11309" y="92318"/>
                  </a:lnTo>
                  <a:lnTo>
                    <a:pt x="15072" y="90885"/>
                  </a:lnTo>
                  <a:lnTo>
                    <a:pt x="29858" y="87876"/>
                  </a:lnTo>
                  <a:lnTo>
                    <a:pt x="35384" y="85941"/>
                  </a:lnTo>
                  <a:lnTo>
                    <a:pt x="41054" y="83657"/>
                  </a:lnTo>
                  <a:lnTo>
                    <a:pt x="55300" y="78474"/>
                  </a:lnTo>
                  <a:lnTo>
                    <a:pt x="63271" y="75703"/>
                  </a:lnTo>
                  <a:lnTo>
                    <a:pt x="80074" y="72624"/>
                  </a:lnTo>
                  <a:lnTo>
                    <a:pt x="98468" y="70263"/>
                  </a:lnTo>
                  <a:lnTo>
                    <a:pt x="108935" y="68245"/>
                  </a:lnTo>
                  <a:lnTo>
                    <a:pt x="119886" y="65907"/>
                  </a:lnTo>
                  <a:lnTo>
                    <a:pt x="131160" y="64348"/>
                  </a:lnTo>
                  <a:lnTo>
                    <a:pt x="142649" y="63309"/>
                  </a:lnTo>
                  <a:lnTo>
                    <a:pt x="154282" y="62617"/>
                  </a:lnTo>
                  <a:lnTo>
                    <a:pt x="167003" y="61163"/>
                  </a:lnTo>
                  <a:lnTo>
                    <a:pt x="180450" y="59201"/>
                  </a:lnTo>
                  <a:lnTo>
                    <a:pt x="194382" y="56901"/>
                  </a:lnTo>
                  <a:lnTo>
                    <a:pt x="208635" y="55368"/>
                  </a:lnTo>
                  <a:lnTo>
                    <a:pt x="223104" y="54346"/>
                  </a:lnTo>
                  <a:lnTo>
                    <a:pt x="237716" y="53664"/>
                  </a:lnTo>
                  <a:lnTo>
                    <a:pt x="252424" y="52218"/>
                  </a:lnTo>
                  <a:lnTo>
                    <a:pt x="267196" y="50261"/>
                  </a:lnTo>
                  <a:lnTo>
                    <a:pt x="282010" y="47965"/>
                  </a:lnTo>
                  <a:lnTo>
                    <a:pt x="296853" y="46434"/>
                  </a:lnTo>
                  <a:lnTo>
                    <a:pt x="311714" y="45413"/>
                  </a:lnTo>
                  <a:lnTo>
                    <a:pt x="326588" y="44732"/>
                  </a:lnTo>
                  <a:lnTo>
                    <a:pt x="341470" y="43287"/>
                  </a:lnTo>
                  <a:lnTo>
                    <a:pt x="356358" y="41330"/>
                  </a:lnTo>
                  <a:lnTo>
                    <a:pt x="371250" y="39034"/>
                  </a:lnTo>
                  <a:lnTo>
                    <a:pt x="385151" y="37503"/>
                  </a:lnTo>
                  <a:lnTo>
                    <a:pt x="398391" y="36483"/>
                  </a:lnTo>
                  <a:lnTo>
                    <a:pt x="411191" y="35803"/>
                  </a:lnTo>
                  <a:lnTo>
                    <a:pt x="424691" y="34357"/>
                  </a:lnTo>
                  <a:lnTo>
                    <a:pt x="438657" y="32401"/>
                  </a:lnTo>
                  <a:lnTo>
                    <a:pt x="452934" y="30104"/>
                  </a:lnTo>
                  <a:lnTo>
                    <a:pt x="466425" y="27582"/>
                  </a:lnTo>
                  <a:lnTo>
                    <a:pt x="492010" y="22132"/>
                  </a:lnTo>
                  <a:lnTo>
                    <a:pt x="503402" y="20283"/>
                  </a:lnTo>
                  <a:lnTo>
                    <a:pt x="524005" y="18226"/>
                  </a:lnTo>
                  <a:lnTo>
                    <a:pt x="533671" y="16687"/>
                  </a:lnTo>
                  <a:lnTo>
                    <a:pt x="543095" y="14667"/>
                  </a:lnTo>
                  <a:lnTo>
                    <a:pt x="552358" y="12329"/>
                  </a:lnTo>
                  <a:lnTo>
                    <a:pt x="570595" y="9731"/>
                  </a:lnTo>
                  <a:lnTo>
                    <a:pt x="588634" y="8577"/>
                  </a:lnTo>
                  <a:lnTo>
                    <a:pt x="606583" y="8063"/>
                  </a:lnTo>
                  <a:lnTo>
                    <a:pt x="624494" y="5189"/>
                  </a:lnTo>
                  <a:lnTo>
                    <a:pt x="633442" y="3034"/>
                  </a:lnTo>
                  <a:lnTo>
                    <a:pt x="648681" y="640"/>
                  </a:lnTo>
                  <a:lnTo>
                    <a:pt x="655527" y="0"/>
                  </a:lnTo>
                  <a:lnTo>
                    <a:pt x="661083" y="567"/>
                  </a:lnTo>
                  <a:lnTo>
                    <a:pt x="665781" y="1937"/>
                  </a:lnTo>
                  <a:lnTo>
                    <a:pt x="673649" y="5112"/>
                  </a:lnTo>
                  <a:lnTo>
                    <a:pt x="687095" y="76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3" name="SMARTInkAnnotation639"/>
            <p:cNvSpPr/>
            <p:nvPr/>
          </p:nvSpPr>
          <p:spPr>
            <a:xfrm>
              <a:off x="2247744" y="5795368"/>
              <a:ext cx="107274" cy="17860"/>
            </a:xfrm>
            <a:custGeom>
              <a:avLst/>
              <a:gdLst/>
              <a:ahLst/>
              <a:cxnLst/>
              <a:rect l="0" t="0" r="0" b="0"/>
              <a:pathLst>
                <a:path w="107274" h="17860">
                  <a:moveTo>
                    <a:pt x="0" y="17859"/>
                  </a:moveTo>
                  <a:lnTo>
                    <a:pt x="4745" y="13119"/>
                  </a:lnTo>
                  <a:lnTo>
                    <a:pt x="7137" y="11723"/>
                  </a:lnTo>
                  <a:lnTo>
                    <a:pt x="9724" y="10792"/>
                  </a:lnTo>
                  <a:lnTo>
                    <a:pt x="12442" y="10171"/>
                  </a:lnTo>
                  <a:lnTo>
                    <a:pt x="15248" y="8765"/>
                  </a:lnTo>
                  <a:lnTo>
                    <a:pt x="18111" y="6835"/>
                  </a:lnTo>
                  <a:lnTo>
                    <a:pt x="21013" y="4557"/>
                  </a:lnTo>
                  <a:lnTo>
                    <a:pt x="24935" y="3038"/>
                  </a:lnTo>
                  <a:lnTo>
                    <a:pt x="29536" y="2025"/>
                  </a:lnTo>
                  <a:lnTo>
                    <a:pt x="34590" y="1350"/>
                  </a:lnTo>
                  <a:lnTo>
                    <a:pt x="38952" y="900"/>
                  </a:lnTo>
                  <a:lnTo>
                    <a:pt x="42854" y="600"/>
                  </a:lnTo>
                  <a:lnTo>
                    <a:pt x="46448" y="400"/>
                  </a:lnTo>
                  <a:lnTo>
                    <a:pt x="55739" y="177"/>
                  </a:lnTo>
                  <a:lnTo>
                    <a:pt x="10727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4" name="SMARTInkAnnotation640"/>
            <p:cNvSpPr/>
            <p:nvPr/>
          </p:nvSpPr>
          <p:spPr>
            <a:xfrm>
              <a:off x="2471230" y="5723930"/>
              <a:ext cx="214422" cy="321469"/>
            </a:xfrm>
            <a:custGeom>
              <a:avLst/>
              <a:gdLst/>
              <a:ahLst/>
              <a:cxnLst/>
              <a:rect l="0" t="0" r="0" b="0"/>
              <a:pathLst>
                <a:path w="214422" h="321469">
                  <a:moveTo>
                    <a:pt x="35757" y="8929"/>
                  </a:moveTo>
                  <a:lnTo>
                    <a:pt x="31012" y="4189"/>
                  </a:lnTo>
                  <a:lnTo>
                    <a:pt x="30607" y="2792"/>
                  </a:lnTo>
                  <a:lnTo>
                    <a:pt x="31330" y="1861"/>
                  </a:lnTo>
                  <a:lnTo>
                    <a:pt x="35498" y="109"/>
                  </a:lnTo>
                  <a:lnTo>
                    <a:pt x="40426" y="32"/>
                  </a:lnTo>
                  <a:lnTo>
                    <a:pt x="105692" y="0"/>
                  </a:lnTo>
                  <a:lnTo>
                    <a:pt x="111186" y="992"/>
                  </a:lnTo>
                  <a:lnTo>
                    <a:pt x="116835" y="2645"/>
                  </a:lnTo>
                  <a:lnTo>
                    <a:pt x="122587" y="4740"/>
                  </a:lnTo>
                  <a:lnTo>
                    <a:pt x="128408" y="6137"/>
                  </a:lnTo>
                  <a:lnTo>
                    <a:pt x="134276" y="7067"/>
                  </a:lnTo>
                  <a:lnTo>
                    <a:pt x="140174" y="7689"/>
                  </a:lnTo>
                  <a:lnTo>
                    <a:pt x="146093" y="8102"/>
                  </a:lnTo>
                  <a:lnTo>
                    <a:pt x="152025" y="8378"/>
                  </a:lnTo>
                  <a:lnTo>
                    <a:pt x="157966" y="8562"/>
                  </a:lnTo>
                  <a:lnTo>
                    <a:pt x="162921" y="9676"/>
                  </a:lnTo>
                  <a:lnTo>
                    <a:pt x="167217" y="11412"/>
                  </a:lnTo>
                  <a:lnTo>
                    <a:pt x="171074" y="13561"/>
                  </a:lnTo>
                  <a:lnTo>
                    <a:pt x="180658" y="18595"/>
                  </a:lnTo>
                  <a:lnTo>
                    <a:pt x="185994" y="21326"/>
                  </a:lnTo>
                  <a:lnTo>
                    <a:pt x="190545" y="23147"/>
                  </a:lnTo>
                  <a:lnTo>
                    <a:pt x="194573" y="24361"/>
                  </a:lnTo>
                  <a:lnTo>
                    <a:pt x="198251" y="25170"/>
                  </a:lnTo>
                  <a:lnTo>
                    <a:pt x="200703" y="26702"/>
                  </a:lnTo>
                  <a:lnTo>
                    <a:pt x="202338" y="28715"/>
                  </a:lnTo>
                  <a:lnTo>
                    <a:pt x="203428" y="31049"/>
                  </a:lnTo>
                  <a:lnTo>
                    <a:pt x="205148" y="32606"/>
                  </a:lnTo>
                  <a:lnTo>
                    <a:pt x="207288" y="33644"/>
                  </a:lnTo>
                  <a:lnTo>
                    <a:pt x="213113" y="35308"/>
                  </a:lnTo>
                  <a:lnTo>
                    <a:pt x="213591" y="36437"/>
                  </a:lnTo>
                  <a:lnTo>
                    <a:pt x="214358" y="45379"/>
                  </a:lnTo>
                  <a:lnTo>
                    <a:pt x="214421" y="48111"/>
                  </a:lnTo>
                  <a:lnTo>
                    <a:pt x="213470" y="50926"/>
                  </a:lnTo>
                  <a:lnTo>
                    <a:pt x="208378" y="59627"/>
                  </a:lnTo>
                  <a:lnTo>
                    <a:pt x="206839" y="65527"/>
                  </a:lnTo>
                  <a:lnTo>
                    <a:pt x="204442" y="68489"/>
                  </a:lnTo>
                  <a:lnTo>
                    <a:pt x="200857" y="71456"/>
                  </a:lnTo>
                  <a:lnTo>
                    <a:pt x="196481" y="74426"/>
                  </a:lnTo>
                  <a:lnTo>
                    <a:pt x="192570" y="77399"/>
                  </a:lnTo>
                  <a:lnTo>
                    <a:pt x="188970" y="80373"/>
                  </a:lnTo>
                  <a:lnTo>
                    <a:pt x="185576" y="83347"/>
                  </a:lnTo>
                  <a:lnTo>
                    <a:pt x="176508" y="91944"/>
                  </a:lnTo>
                  <a:lnTo>
                    <a:pt x="171309" y="97015"/>
                  </a:lnTo>
                  <a:lnTo>
                    <a:pt x="166849" y="102379"/>
                  </a:lnTo>
                  <a:lnTo>
                    <a:pt x="162883" y="107940"/>
                  </a:lnTo>
                  <a:lnTo>
                    <a:pt x="159245" y="113632"/>
                  </a:lnTo>
                  <a:lnTo>
                    <a:pt x="154834" y="119411"/>
                  </a:lnTo>
                  <a:lnTo>
                    <a:pt x="149907" y="125248"/>
                  </a:lnTo>
                  <a:lnTo>
                    <a:pt x="144635" y="131123"/>
                  </a:lnTo>
                  <a:lnTo>
                    <a:pt x="139134" y="136033"/>
                  </a:lnTo>
                  <a:lnTo>
                    <a:pt x="133480" y="140298"/>
                  </a:lnTo>
                  <a:lnTo>
                    <a:pt x="127724" y="144133"/>
                  </a:lnTo>
                  <a:lnTo>
                    <a:pt x="121900" y="148675"/>
                  </a:lnTo>
                  <a:lnTo>
                    <a:pt x="116032" y="153686"/>
                  </a:lnTo>
                  <a:lnTo>
                    <a:pt x="110132" y="159012"/>
                  </a:lnTo>
                  <a:lnTo>
                    <a:pt x="98280" y="170221"/>
                  </a:lnTo>
                  <a:lnTo>
                    <a:pt x="92338" y="175989"/>
                  </a:lnTo>
                  <a:lnTo>
                    <a:pt x="87384" y="181818"/>
                  </a:lnTo>
                  <a:lnTo>
                    <a:pt x="83088" y="187688"/>
                  </a:lnTo>
                  <a:lnTo>
                    <a:pt x="79230" y="193587"/>
                  </a:lnTo>
                  <a:lnTo>
                    <a:pt x="74672" y="199503"/>
                  </a:lnTo>
                  <a:lnTo>
                    <a:pt x="69647" y="205432"/>
                  </a:lnTo>
                  <a:lnTo>
                    <a:pt x="64310" y="211369"/>
                  </a:lnTo>
                  <a:lnTo>
                    <a:pt x="58766" y="218303"/>
                  </a:lnTo>
                  <a:lnTo>
                    <a:pt x="53083" y="225902"/>
                  </a:lnTo>
                  <a:lnTo>
                    <a:pt x="47308" y="233945"/>
                  </a:lnTo>
                  <a:lnTo>
                    <a:pt x="42464" y="240299"/>
                  </a:lnTo>
                  <a:lnTo>
                    <a:pt x="38242" y="245527"/>
                  </a:lnTo>
                  <a:lnTo>
                    <a:pt x="34434" y="250005"/>
                  </a:lnTo>
                  <a:lnTo>
                    <a:pt x="30902" y="254975"/>
                  </a:lnTo>
                  <a:lnTo>
                    <a:pt x="27555" y="260272"/>
                  </a:lnTo>
                  <a:lnTo>
                    <a:pt x="24329" y="265788"/>
                  </a:lnTo>
                  <a:lnTo>
                    <a:pt x="21186" y="271450"/>
                  </a:lnTo>
                  <a:lnTo>
                    <a:pt x="15044" y="283032"/>
                  </a:lnTo>
                  <a:lnTo>
                    <a:pt x="9004" y="292148"/>
                  </a:lnTo>
                  <a:lnTo>
                    <a:pt x="6003" y="295969"/>
                  </a:lnTo>
                  <a:lnTo>
                    <a:pt x="2668" y="302859"/>
                  </a:lnTo>
                  <a:lnTo>
                    <a:pt x="790" y="312316"/>
                  </a:lnTo>
                  <a:lnTo>
                    <a:pt x="0" y="3214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5" name="SMARTInkAnnotation641"/>
            <p:cNvSpPr/>
            <p:nvPr/>
          </p:nvSpPr>
          <p:spPr>
            <a:xfrm>
              <a:off x="2486546" y="5857875"/>
              <a:ext cx="145595" cy="35720"/>
            </a:xfrm>
            <a:custGeom>
              <a:avLst/>
              <a:gdLst/>
              <a:ahLst/>
              <a:cxnLst/>
              <a:rect l="0" t="0" r="0" b="0"/>
              <a:pathLst>
                <a:path w="145595" h="35720">
                  <a:moveTo>
                    <a:pt x="11502" y="0"/>
                  </a:moveTo>
                  <a:lnTo>
                    <a:pt x="0" y="0"/>
                  </a:lnTo>
                  <a:lnTo>
                    <a:pt x="2056" y="0"/>
                  </a:lnTo>
                  <a:lnTo>
                    <a:pt x="3218" y="992"/>
                  </a:lnTo>
                  <a:lnTo>
                    <a:pt x="4986" y="2646"/>
                  </a:lnTo>
                  <a:lnTo>
                    <a:pt x="7159" y="4740"/>
                  </a:lnTo>
                  <a:lnTo>
                    <a:pt x="10593" y="6137"/>
                  </a:lnTo>
                  <a:lnTo>
                    <a:pt x="14869" y="7068"/>
                  </a:lnTo>
                  <a:lnTo>
                    <a:pt x="19706" y="7688"/>
                  </a:lnTo>
                  <a:lnTo>
                    <a:pt x="24918" y="9094"/>
                  </a:lnTo>
                  <a:lnTo>
                    <a:pt x="30379" y="11024"/>
                  </a:lnTo>
                  <a:lnTo>
                    <a:pt x="36006" y="13302"/>
                  </a:lnTo>
                  <a:lnTo>
                    <a:pt x="41744" y="14821"/>
                  </a:lnTo>
                  <a:lnTo>
                    <a:pt x="47556" y="15834"/>
                  </a:lnTo>
                  <a:lnTo>
                    <a:pt x="53417" y="16509"/>
                  </a:lnTo>
                  <a:lnTo>
                    <a:pt x="60304" y="17951"/>
                  </a:lnTo>
                  <a:lnTo>
                    <a:pt x="67875" y="19905"/>
                  </a:lnTo>
                  <a:lnTo>
                    <a:pt x="75902" y="22200"/>
                  </a:lnTo>
                  <a:lnTo>
                    <a:pt x="83241" y="24722"/>
                  </a:lnTo>
                  <a:lnTo>
                    <a:pt x="90119" y="27395"/>
                  </a:lnTo>
                  <a:lnTo>
                    <a:pt x="96691" y="30170"/>
                  </a:lnTo>
                  <a:lnTo>
                    <a:pt x="104053" y="32019"/>
                  </a:lnTo>
                  <a:lnTo>
                    <a:pt x="111940" y="33252"/>
                  </a:lnTo>
                  <a:lnTo>
                    <a:pt x="120178" y="34074"/>
                  </a:lnTo>
                  <a:lnTo>
                    <a:pt x="126663" y="34622"/>
                  </a:lnTo>
                  <a:lnTo>
                    <a:pt x="131981" y="34989"/>
                  </a:lnTo>
                  <a:lnTo>
                    <a:pt x="145594" y="357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6" name="SMARTInkAnnotation642"/>
            <p:cNvSpPr/>
            <p:nvPr/>
          </p:nvSpPr>
          <p:spPr>
            <a:xfrm>
              <a:off x="3347296" y="5643563"/>
              <a:ext cx="339700" cy="62508"/>
            </a:xfrm>
            <a:custGeom>
              <a:avLst/>
              <a:gdLst/>
              <a:ahLst/>
              <a:cxnLst/>
              <a:rect l="0" t="0" r="0" b="0"/>
              <a:pathLst>
                <a:path w="339700" h="62508">
                  <a:moveTo>
                    <a:pt x="0" y="0"/>
                  </a:moveTo>
                  <a:lnTo>
                    <a:pt x="12442" y="0"/>
                  </a:lnTo>
                  <a:lnTo>
                    <a:pt x="16241" y="992"/>
                  </a:lnTo>
                  <a:lnTo>
                    <a:pt x="20760" y="2645"/>
                  </a:lnTo>
                  <a:lnTo>
                    <a:pt x="25759" y="4740"/>
                  </a:lnTo>
                  <a:lnTo>
                    <a:pt x="32071" y="6137"/>
                  </a:lnTo>
                  <a:lnTo>
                    <a:pt x="39260" y="7067"/>
                  </a:lnTo>
                  <a:lnTo>
                    <a:pt x="47032" y="7688"/>
                  </a:lnTo>
                  <a:lnTo>
                    <a:pt x="55193" y="9094"/>
                  </a:lnTo>
                  <a:lnTo>
                    <a:pt x="63614" y="11024"/>
                  </a:lnTo>
                  <a:lnTo>
                    <a:pt x="72207" y="13302"/>
                  </a:lnTo>
                  <a:lnTo>
                    <a:pt x="81909" y="14821"/>
                  </a:lnTo>
                  <a:lnTo>
                    <a:pt x="92351" y="15833"/>
                  </a:lnTo>
                  <a:lnTo>
                    <a:pt x="103284" y="16509"/>
                  </a:lnTo>
                  <a:lnTo>
                    <a:pt x="113554" y="17951"/>
                  </a:lnTo>
                  <a:lnTo>
                    <a:pt x="123379" y="19905"/>
                  </a:lnTo>
                  <a:lnTo>
                    <a:pt x="165305" y="30169"/>
                  </a:lnTo>
                  <a:lnTo>
                    <a:pt x="176752" y="32018"/>
                  </a:lnTo>
                  <a:lnTo>
                    <a:pt x="188357" y="33252"/>
                  </a:lnTo>
                  <a:lnTo>
                    <a:pt x="200067" y="34074"/>
                  </a:lnTo>
                  <a:lnTo>
                    <a:pt x="210853" y="35614"/>
                  </a:lnTo>
                  <a:lnTo>
                    <a:pt x="221024" y="37633"/>
                  </a:lnTo>
                  <a:lnTo>
                    <a:pt x="230784" y="39971"/>
                  </a:lnTo>
                  <a:lnTo>
                    <a:pt x="240271" y="42522"/>
                  </a:lnTo>
                  <a:lnTo>
                    <a:pt x="258758" y="48003"/>
                  </a:lnTo>
                  <a:lnTo>
                    <a:pt x="285918" y="56666"/>
                  </a:lnTo>
                  <a:lnTo>
                    <a:pt x="293912" y="58613"/>
                  </a:lnTo>
                  <a:lnTo>
                    <a:pt x="301228" y="59911"/>
                  </a:lnTo>
                  <a:lnTo>
                    <a:pt x="308092" y="60776"/>
                  </a:lnTo>
                  <a:lnTo>
                    <a:pt x="314655" y="61354"/>
                  </a:lnTo>
                  <a:lnTo>
                    <a:pt x="321016" y="61738"/>
                  </a:lnTo>
                  <a:lnTo>
                    <a:pt x="339699" y="625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7" name="SMARTInkAnnotation643"/>
            <p:cNvSpPr/>
            <p:nvPr/>
          </p:nvSpPr>
          <p:spPr>
            <a:xfrm>
              <a:off x="3338356" y="5768579"/>
              <a:ext cx="89396" cy="8930"/>
            </a:xfrm>
            <a:custGeom>
              <a:avLst/>
              <a:gdLst/>
              <a:ahLst/>
              <a:cxnLst/>
              <a:rect l="0" t="0" r="0" b="0"/>
              <a:pathLst>
                <a:path w="89396" h="8930">
                  <a:moveTo>
                    <a:pt x="0" y="0"/>
                  </a:moveTo>
                  <a:lnTo>
                    <a:pt x="63950" y="0"/>
                  </a:lnTo>
                  <a:lnTo>
                    <a:pt x="67465" y="992"/>
                  </a:lnTo>
                  <a:lnTo>
                    <a:pt x="70801" y="2645"/>
                  </a:lnTo>
                  <a:lnTo>
                    <a:pt x="74019" y="4740"/>
                  </a:lnTo>
                  <a:lnTo>
                    <a:pt x="77158" y="6137"/>
                  </a:lnTo>
                  <a:lnTo>
                    <a:pt x="80243" y="7068"/>
                  </a:lnTo>
                  <a:lnTo>
                    <a:pt x="89395" y="89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8" name="SMARTInkAnnotation644"/>
            <p:cNvSpPr/>
            <p:nvPr/>
          </p:nvSpPr>
          <p:spPr>
            <a:xfrm>
              <a:off x="3472448" y="5759648"/>
              <a:ext cx="196655" cy="276823"/>
            </a:xfrm>
            <a:custGeom>
              <a:avLst/>
              <a:gdLst/>
              <a:ahLst/>
              <a:cxnLst/>
              <a:rect l="0" t="0" r="0" b="0"/>
              <a:pathLst>
                <a:path w="196655" h="276823">
                  <a:moveTo>
                    <a:pt x="53637" y="0"/>
                  </a:moveTo>
                  <a:lnTo>
                    <a:pt x="83558" y="0"/>
                  </a:lnTo>
                  <a:lnTo>
                    <a:pt x="87490" y="992"/>
                  </a:lnTo>
                  <a:lnTo>
                    <a:pt x="92098" y="2646"/>
                  </a:lnTo>
                  <a:lnTo>
                    <a:pt x="97157" y="4740"/>
                  </a:lnTo>
                  <a:lnTo>
                    <a:pt x="101522" y="6137"/>
                  </a:lnTo>
                  <a:lnTo>
                    <a:pt x="105426" y="7068"/>
                  </a:lnTo>
                  <a:lnTo>
                    <a:pt x="109021" y="7689"/>
                  </a:lnTo>
                  <a:lnTo>
                    <a:pt x="112412" y="8103"/>
                  </a:lnTo>
                  <a:lnTo>
                    <a:pt x="115666" y="8378"/>
                  </a:lnTo>
                  <a:lnTo>
                    <a:pt x="118828" y="8562"/>
                  </a:lnTo>
                  <a:lnTo>
                    <a:pt x="124990" y="8767"/>
                  </a:lnTo>
                  <a:lnTo>
                    <a:pt x="128024" y="8821"/>
                  </a:lnTo>
                  <a:lnTo>
                    <a:pt x="131040" y="9849"/>
                  </a:lnTo>
                  <a:lnTo>
                    <a:pt x="137040" y="13638"/>
                  </a:lnTo>
                  <a:lnTo>
                    <a:pt x="143017" y="15983"/>
                  </a:lnTo>
                  <a:lnTo>
                    <a:pt x="146002" y="16609"/>
                  </a:lnTo>
                  <a:lnTo>
                    <a:pt x="151967" y="19950"/>
                  </a:lnTo>
                  <a:lnTo>
                    <a:pt x="154948" y="22230"/>
                  </a:lnTo>
                  <a:lnTo>
                    <a:pt x="160909" y="24763"/>
                  </a:lnTo>
                  <a:lnTo>
                    <a:pt x="166869" y="25889"/>
                  </a:lnTo>
                  <a:lnTo>
                    <a:pt x="172829" y="26390"/>
                  </a:lnTo>
                  <a:lnTo>
                    <a:pt x="175809" y="27515"/>
                  </a:lnTo>
                  <a:lnTo>
                    <a:pt x="181769" y="31411"/>
                  </a:lnTo>
                  <a:lnTo>
                    <a:pt x="187729" y="33805"/>
                  </a:lnTo>
                  <a:lnTo>
                    <a:pt x="190708" y="34443"/>
                  </a:lnTo>
                  <a:lnTo>
                    <a:pt x="192695" y="35860"/>
                  </a:lnTo>
                  <a:lnTo>
                    <a:pt x="194020" y="37797"/>
                  </a:lnTo>
                  <a:lnTo>
                    <a:pt x="196145" y="43295"/>
                  </a:lnTo>
                  <a:lnTo>
                    <a:pt x="196600" y="51538"/>
                  </a:lnTo>
                  <a:lnTo>
                    <a:pt x="196654" y="53175"/>
                  </a:lnTo>
                  <a:lnTo>
                    <a:pt x="191918" y="58200"/>
                  </a:lnTo>
                  <a:lnTo>
                    <a:pt x="166824" y="83387"/>
                  </a:lnTo>
                  <a:lnTo>
                    <a:pt x="162866" y="86349"/>
                  </a:lnTo>
                  <a:lnTo>
                    <a:pt x="158241" y="89317"/>
                  </a:lnTo>
                  <a:lnTo>
                    <a:pt x="153171" y="92287"/>
                  </a:lnTo>
                  <a:lnTo>
                    <a:pt x="147805" y="96252"/>
                  </a:lnTo>
                  <a:lnTo>
                    <a:pt x="142241" y="100879"/>
                  </a:lnTo>
                  <a:lnTo>
                    <a:pt x="136545" y="105948"/>
                  </a:lnTo>
                  <a:lnTo>
                    <a:pt x="124918" y="116872"/>
                  </a:lnTo>
                  <a:lnTo>
                    <a:pt x="89374" y="151875"/>
                  </a:lnTo>
                  <a:lnTo>
                    <a:pt x="83421" y="157805"/>
                  </a:lnTo>
                  <a:lnTo>
                    <a:pt x="78460" y="163742"/>
                  </a:lnTo>
                  <a:lnTo>
                    <a:pt x="74158" y="169685"/>
                  </a:lnTo>
                  <a:lnTo>
                    <a:pt x="70298" y="175632"/>
                  </a:lnTo>
                  <a:lnTo>
                    <a:pt x="65737" y="181580"/>
                  </a:lnTo>
                  <a:lnTo>
                    <a:pt x="60710" y="187530"/>
                  </a:lnTo>
                  <a:lnTo>
                    <a:pt x="55373" y="193481"/>
                  </a:lnTo>
                  <a:lnTo>
                    <a:pt x="44144" y="205386"/>
                  </a:lnTo>
                  <a:lnTo>
                    <a:pt x="38369" y="211338"/>
                  </a:lnTo>
                  <a:lnTo>
                    <a:pt x="33525" y="217291"/>
                  </a:lnTo>
                  <a:lnTo>
                    <a:pt x="29303" y="223244"/>
                  </a:lnTo>
                  <a:lnTo>
                    <a:pt x="25495" y="229197"/>
                  </a:lnTo>
                  <a:lnTo>
                    <a:pt x="21964" y="235150"/>
                  </a:lnTo>
                  <a:lnTo>
                    <a:pt x="18615" y="241102"/>
                  </a:lnTo>
                  <a:lnTo>
                    <a:pt x="12246" y="253009"/>
                  </a:lnTo>
                  <a:lnTo>
                    <a:pt x="0" y="2768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9" name="SMARTInkAnnotation645"/>
            <p:cNvSpPr/>
            <p:nvPr/>
          </p:nvSpPr>
          <p:spPr>
            <a:xfrm>
              <a:off x="3463508" y="5866805"/>
              <a:ext cx="151972" cy="53579"/>
            </a:xfrm>
            <a:custGeom>
              <a:avLst/>
              <a:gdLst/>
              <a:ahLst/>
              <a:cxnLst/>
              <a:rect l="0" t="0" r="0" b="0"/>
              <a:pathLst>
                <a:path w="151972" h="53579">
                  <a:moveTo>
                    <a:pt x="0" y="0"/>
                  </a:moveTo>
                  <a:lnTo>
                    <a:pt x="12443" y="0"/>
                  </a:lnTo>
                  <a:lnTo>
                    <a:pt x="15248" y="991"/>
                  </a:lnTo>
                  <a:lnTo>
                    <a:pt x="18112" y="2645"/>
                  </a:lnTo>
                  <a:lnTo>
                    <a:pt x="21014" y="4740"/>
                  </a:lnTo>
                  <a:lnTo>
                    <a:pt x="25929" y="7129"/>
                  </a:lnTo>
                  <a:lnTo>
                    <a:pt x="32185" y="9713"/>
                  </a:lnTo>
                  <a:lnTo>
                    <a:pt x="39335" y="12428"/>
                  </a:lnTo>
                  <a:lnTo>
                    <a:pt x="46089" y="14239"/>
                  </a:lnTo>
                  <a:lnTo>
                    <a:pt x="52579" y="15445"/>
                  </a:lnTo>
                  <a:lnTo>
                    <a:pt x="58891" y="16250"/>
                  </a:lnTo>
                  <a:lnTo>
                    <a:pt x="65086" y="17778"/>
                  </a:lnTo>
                  <a:lnTo>
                    <a:pt x="71202" y="19789"/>
                  </a:lnTo>
                  <a:lnTo>
                    <a:pt x="77267" y="22122"/>
                  </a:lnTo>
                  <a:lnTo>
                    <a:pt x="83296" y="24670"/>
                  </a:lnTo>
                  <a:lnTo>
                    <a:pt x="95293" y="30146"/>
                  </a:lnTo>
                  <a:lnTo>
                    <a:pt x="102266" y="32996"/>
                  </a:lnTo>
                  <a:lnTo>
                    <a:pt x="109895" y="35888"/>
                  </a:lnTo>
                  <a:lnTo>
                    <a:pt x="117961" y="38808"/>
                  </a:lnTo>
                  <a:lnTo>
                    <a:pt x="125324" y="41747"/>
                  </a:lnTo>
                  <a:lnTo>
                    <a:pt x="132220" y="44698"/>
                  </a:lnTo>
                  <a:lnTo>
                    <a:pt x="151971" y="535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0" name="SMARTInkAnnotation646"/>
            <p:cNvSpPr/>
            <p:nvPr/>
          </p:nvSpPr>
          <p:spPr>
            <a:xfrm>
              <a:off x="2723291" y="6206133"/>
              <a:ext cx="355822" cy="409827"/>
            </a:xfrm>
            <a:custGeom>
              <a:avLst/>
              <a:gdLst/>
              <a:ahLst/>
              <a:cxnLst/>
              <a:rect l="0" t="0" r="0" b="0"/>
              <a:pathLst>
                <a:path w="355822" h="409827">
                  <a:moveTo>
                    <a:pt x="150214" y="0"/>
                  </a:moveTo>
                  <a:lnTo>
                    <a:pt x="141307" y="0"/>
                  </a:lnTo>
                  <a:lnTo>
                    <a:pt x="141275" y="38373"/>
                  </a:lnTo>
                  <a:lnTo>
                    <a:pt x="143923" y="47151"/>
                  </a:lnTo>
                  <a:lnTo>
                    <a:pt x="148411" y="56675"/>
                  </a:lnTo>
                  <a:lnTo>
                    <a:pt x="156522" y="67615"/>
                  </a:lnTo>
                  <a:lnTo>
                    <a:pt x="165216" y="77139"/>
                  </a:lnTo>
                  <a:lnTo>
                    <a:pt x="171119" y="83232"/>
                  </a:lnTo>
                  <a:lnTo>
                    <a:pt x="179702" y="89247"/>
                  </a:lnTo>
                  <a:lnTo>
                    <a:pt x="190138" y="95227"/>
                  </a:lnTo>
                  <a:lnTo>
                    <a:pt x="201398" y="101194"/>
                  </a:lnTo>
                  <a:lnTo>
                    <a:pt x="210376" y="104506"/>
                  </a:lnTo>
                  <a:lnTo>
                    <a:pt x="218670" y="106970"/>
                  </a:lnTo>
                  <a:lnTo>
                    <a:pt x="228978" y="111373"/>
                  </a:lnTo>
                  <a:lnTo>
                    <a:pt x="237533" y="113991"/>
                  </a:lnTo>
                  <a:lnTo>
                    <a:pt x="247933" y="115465"/>
                  </a:lnTo>
                  <a:lnTo>
                    <a:pt x="257305" y="115901"/>
                  </a:lnTo>
                  <a:lnTo>
                    <a:pt x="266373" y="116031"/>
                  </a:lnTo>
                  <a:lnTo>
                    <a:pt x="273590" y="116075"/>
                  </a:lnTo>
                  <a:lnTo>
                    <a:pt x="277225" y="113435"/>
                  </a:lnTo>
                  <a:lnTo>
                    <a:pt x="284183" y="107265"/>
                  </a:lnTo>
                  <a:lnTo>
                    <a:pt x="276598" y="107166"/>
                  </a:lnTo>
                  <a:lnTo>
                    <a:pt x="276187" y="108154"/>
                  </a:lnTo>
                  <a:lnTo>
                    <a:pt x="275731" y="111899"/>
                  </a:lnTo>
                  <a:lnTo>
                    <a:pt x="274617" y="113294"/>
                  </a:lnTo>
                  <a:lnTo>
                    <a:pt x="272879" y="114225"/>
                  </a:lnTo>
                  <a:lnTo>
                    <a:pt x="268302" y="115259"/>
                  </a:lnTo>
                  <a:lnTo>
                    <a:pt x="262956" y="115718"/>
                  </a:lnTo>
                  <a:lnTo>
                    <a:pt x="260140" y="116833"/>
                  </a:lnTo>
                  <a:lnTo>
                    <a:pt x="254362" y="120717"/>
                  </a:lnTo>
                  <a:lnTo>
                    <a:pt x="248483" y="128397"/>
                  </a:lnTo>
                  <a:lnTo>
                    <a:pt x="242559" y="137432"/>
                  </a:lnTo>
                  <a:lnTo>
                    <a:pt x="233640" y="149090"/>
                  </a:lnTo>
                  <a:lnTo>
                    <a:pt x="227686" y="159197"/>
                  </a:lnTo>
                  <a:lnTo>
                    <a:pt x="219079" y="170303"/>
                  </a:lnTo>
                  <a:lnTo>
                    <a:pt x="209626" y="181855"/>
                  </a:lnTo>
                  <a:lnTo>
                    <a:pt x="202113" y="193602"/>
                  </a:lnTo>
                  <a:lnTo>
                    <a:pt x="192815" y="205438"/>
                  </a:lnTo>
                  <a:lnTo>
                    <a:pt x="187554" y="211373"/>
                  </a:lnTo>
                  <a:lnTo>
                    <a:pt x="183053" y="218306"/>
                  </a:lnTo>
                  <a:lnTo>
                    <a:pt x="179060" y="225905"/>
                  </a:lnTo>
                  <a:lnTo>
                    <a:pt x="175404" y="233947"/>
                  </a:lnTo>
                  <a:lnTo>
                    <a:pt x="170980" y="242285"/>
                  </a:lnTo>
                  <a:lnTo>
                    <a:pt x="166045" y="250820"/>
                  </a:lnTo>
                  <a:lnTo>
                    <a:pt x="160768" y="259487"/>
                  </a:lnTo>
                  <a:lnTo>
                    <a:pt x="149607" y="277053"/>
                  </a:lnTo>
                  <a:lnTo>
                    <a:pt x="143850" y="285906"/>
                  </a:lnTo>
                  <a:lnTo>
                    <a:pt x="139018" y="293791"/>
                  </a:lnTo>
                  <a:lnTo>
                    <a:pt x="134804" y="301033"/>
                  </a:lnTo>
                  <a:lnTo>
                    <a:pt x="131001" y="307845"/>
                  </a:lnTo>
                  <a:lnTo>
                    <a:pt x="126480" y="315362"/>
                  </a:lnTo>
                  <a:lnTo>
                    <a:pt x="116158" y="331653"/>
                  </a:lnTo>
                  <a:lnTo>
                    <a:pt x="111618" y="339172"/>
                  </a:lnTo>
                  <a:lnTo>
                    <a:pt x="107597" y="346169"/>
                  </a:lnTo>
                  <a:lnTo>
                    <a:pt x="100482" y="359236"/>
                  </a:lnTo>
                  <a:lnTo>
                    <a:pt x="94009" y="371658"/>
                  </a:lnTo>
                  <a:lnTo>
                    <a:pt x="85172" y="381147"/>
                  </a:lnTo>
                  <a:lnTo>
                    <a:pt x="80034" y="385067"/>
                  </a:lnTo>
                  <a:lnTo>
                    <a:pt x="71677" y="394714"/>
                  </a:lnTo>
                  <a:lnTo>
                    <a:pt x="68058" y="400065"/>
                  </a:lnTo>
                  <a:lnTo>
                    <a:pt x="64652" y="403631"/>
                  </a:lnTo>
                  <a:lnTo>
                    <a:pt x="61388" y="406010"/>
                  </a:lnTo>
                  <a:lnTo>
                    <a:pt x="55113" y="408652"/>
                  </a:lnTo>
                  <a:lnTo>
                    <a:pt x="49012" y="409826"/>
                  </a:lnTo>
                  <a:lnTo>
                    <a:pt x="45995" y="409147"/>
                  </a:lnTo>
                  <a:lnTo>
                    <a:pt x="39994" y="405747"/>
                  </a:lnTo>
                  <a:lnTo>
                    <a:pt x="37997" y="403450"/>
                  </a:lnTo>
                  <a:lnTo>
                    <a:pt x="36665" y="400928"/>
                  </a:lnTo>
                  <a:lnTo>
                    <a:pt x="35777" y="398255"/>
                  </a:lnTo>
                  <a:lnTo>
                    <a:pt x="32142" y="392638"/>
                  </a:lnTo>
                  <a:lnTo>
                    <a:pt x="27215" y="385841"/>
                  </a:lnTo>
                  <a:lnTo>
                    <a:pt x="21715" y="376206"/>
                  </a:lnTo>
                  <a:lnTo>
                    <a:pt x="15959" y="365309"/>
                  </a:lnTo>
                  <a:lnTo>
                    <a:pt x="4171" y="342146"/>
                  </a:lnTo>
                  <a:lnTo>
                    <a:pt x="2195" y="335253"/>
                  </a:lnTo>
                  <a:lnTo>
                    <a:pt x="878" y="327681"/>
                  </a:lnTo>
                  <a:lnTo>
                    <a:pt x="0" y="319658"/>
                  </a:lnTo>
                  <a:lnTo>
                    <a:pt x="408" y="313316"/>
                  </a:lnTo>
                  <a:lnTo>
                    <a:pt x="1673" y="308096"/>
                  </a:lnTo>
                  <a:lnTo>
                    <a:pt x="5727" y="298658"/>
                  </a:lnTo>
                  <a:lnTo>
                    <a:pt x="10840" y="287849"/>
                  </a:lnTo>
                  <a:lnTo>
                    <a:pt x="19303" y="270607"/>
                  </a:lnTo>
                  <a:lnTo>
                    <a:pt x="23209" y="265733"/>
                  </a:lnTo>
                  <a:lnTo>
                    <a:pt x="32847" y="257671"/>
                  </a:lnTo>
                  <a:lnTo>
                    <a:pt x="43752" y="250781"/>
                  </a:lnTo>
                  <a:lnTo>
                    <a:pt x="49441" y="247554"/>
                  </a:lnTo>
                  <a:lnTo>
                    <a:pt x="55220" y="243419"/>
                  </a:lnTo>
                  <a:lnTo>
                    <a:pt x="61060" y="238677"/>
                  </a:lnTo>
                  <a:lnTo>
                    <a:pt x="66939" y="233533"/>
                  </a:lnTo>
                  <a:lnTo>
                    <a:pt x="73839" y="230102"/>
                  </a:lnTo>
                  <a:lnTo>
                    <a:pt x="81418" y="227815"/>
                  </a:lnTo>
                  <a:lnTo>
                    <a:pt x="89451" y="226291"/>
                  </a:lnTo>
                  <a:lnTo>
                    <a:pt x="108971" y="221951"/>
                  </a:lnTo>
                  <a:lnTo>
                    <a:pt x="119739" y="219405"/>
                  </a:lnTo>
                  <a:lnTo>
                    <a:pt x="129897" y="217707"/>
                  </a:lnTo>
                  <a:lnTo>
                    <a:pt x="139650" y="216576"/>
                  </a:lnTo>
                  <a:lnTo>
                    <a:pt x="149131" y="215822"/>
                  </a:lnTo>
                  <a:lnTo>
                    <a:pt x="158431" y="214326"/>
                  </a:lnTo>
                  <a:lnTo>
                    <a:pt x="167611" y="212337"/>
                  </a:lnTo>
                  <a:lnTo>
                    <a:pt x="208501" y="202016"/>
                  </a:lnTo>
                  <a:lnTo>
                    <a:pt x="218870" y="200162"/>
                  </a:lnTo>
                  <a:lnTo>
                    <a:pt x="228763" y="198925"/>
                  </a:lnTo>
                  <a:lnTo>
                    <a:pt x="238338" y="198101"/>
                  </a:lnTo>
                  <a:lnTo>
                    <a:pt x="247701" y="196560"/>
                  </a:lnTo>
                  <a:lnTo>
                    <a:pt x="256923" y="194540"/>
                  </a:lnTo>
                  <a:lnTo>
                    <a:pt x="266051" y="192201"/>
                  </a:lnTo>
                  <a:lnTo>
                    <a:pt x="274122" y="189649"/>
                  </a:lnTo>
                  <a:lnTo>
                    <a:pt x="281489" y="186957"/>
                  </a:lnTo>
                  <a:lnTo>
                    <a:pt x="288388" y="184169"/>
                  </a:lnTo>
                  <a:lnTo>
                    <a:pt x="294974" y="182311"/>
                  </a:lnTo>
                  <a:lnTo>
                    <a:pt x="301350" y="181072"/>
                  </a:lnTo>
                  <a:lnTo>
                    <a:pt x="307588" y="180246"/>
                  </a:lnTo>
                  <a:lnTo>
                    <a:pt x="317167" y="176682"/>
                  </a:lnTo>
                  <a:lnTo>
                    <a:pt x="328145" y="169098"/>
                  </a:lnTo>
                  <a:lnTo>
                    <a:pt x="337688" y="160566"/>
                  </a:lnTo>
                  <a:lnTo>
                    <a:pt x="346806" y="151755"/>
                  </a:lnTo>
                  <a:lnTo>
                    <a:pt x="355821" y="1428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1" name="SMARTInkAnnotation647"/>
            <p:cNvSpPr/>
            <p:nvPr/>
          </p:nvSpPr>
          <p:spPr>
            <a:xfrm>
              <a:off x="3168507" y="6188273"/>
              <a:ext cx="116214" cy="26791"/>
            </a:xfrm>
            <a:custGeom>
              <a:avLst/>
              <a:gdLst/>
              <a:ahLst/>
              <a:cxnLst/>
              <a:rect l="0" t="0" r="0" b="0"/>
              <a:pathLst>
                <a:path w="116214" h="26791">
                  <a:moveTo>
                    <a:pt x="0" y="0"/>
                  </a:moveTo>
                  <a:lnTo>
                    <a:pt x="12442" y="0"/>
                  </a:lnTo>
                  <a:lnTo>
                    <a:pt x="16241" y="992"/>
                  </a:lnTo>
                  <a:lnTo>
                    <a:pt x="20760" y="2646"/>
                  </a:lnTo>
                  <a:lnTo>
                    <a:pt x="25759" y="4740"/>
                  </a:lnTo>
                  <a:lnTo>
                    <a:pt x="31078" y="7129"/>
                  </a:lnTo>
                  <a:lnTo>
                    <a:pt x="42286" y="12429"/>
                  </a:lnTo>
                  <a:lnTo>
                    <a:pt x="47063" y="15231"/>
                  </a:lnTo>
                  <a:lnTo>
                    <a:pt x="51240" y="18092"/>
                  </a:lnTo>
                  <a:lnTo>
                    <a:pt x="55019" y="20991"/>
                  </a:lnTo>
                  <a:lnTo>
                    <a:pt x="59524" y="22923"/>
                  </a:lnTo>
                  <a:lnTo>
                    <a:pt x="64515" y="24213"/>
                  </a:lnTo>
                  <a:lnTo>
                    <a:pt x="69828" y="25072"/>
                  </a:lnTo>
                  <a:lnTo>
                    <a:pt x="74363" y="25644"/>
                  </a:lnTo>
                  <a:lnTo>
                    <a:pt x="78380" y="26026"/>
                  </a:lnTo>
                  <a:lnTo>
                    <a:pt x="82052" y="26280"/>
                  </a:lnTo>
                  <a:lnTo>
                    <a:pt x="85493" y="26450"/>
                  </a:lnTo>
                  <a:lnTo>
                    <a:pt x="91965" y="26639"/>
                  </a:lnTo>
                  <a:lnTo>
                    <a:pt x="112215" y="26781"/>
                  </a:lnTo>
                  <a:lnTo>
                    <a:pt x="116213" y="267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2" name="SMARTInkAnnotation648"/>
            <p:cNvSpPr/>
            <p:nvPr/>
          </p:nvSpPr>
          <p:spPr>
            <a:xfrm>
              <a:off x="3159567" y="6268641"/>
              <a:ext cx="89396" cy="1"/>
            </a:xfrm>
            <a:custGeom>
              <a:avLst/>
              <a:gdLst/>
              <a:ahLst/>
              <a:cxnLst/>
              <a:rect l="0" t="0" r="0" b="0"/>
              <a:pathLst>
                <a:path w="89396" h="1">
                  <a:moveTo>
                    <a:pt x="0" y="0"/>
                  </a:moveTo>
                  <a:lnTo>
                    <a:pt x="8939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3" name="SMARTInkAnnotation649"/>
            <p:cNvSpPr/>
            <p:nvPr/>
          </p:nvSpPr>
          <p:spPr>
            <a:xfrm>
              <a:off x="3422601" y="6107907"/>
              <a:ext cx="156586" cy="178594"/>
            </a:xfrm>
            <a:custGeom>
              <a:avLst/>
              <a:gdLst/>
              <a:ahLst/>
              <a:cxnLst/>
              <a:rect l="0" t="0" r="0" b="0"/>
              <a:pathLst>
                <a:path w="156586" h="178594">
                  <a:moveTo>
                    <a:pt x="5150" y="8929"/>
                  </a:moveTo>
                  <a:lnTo>
                    <a:pt x="5150" y="4189"/>
                  </a:lnTo>
                  <a:lnTo>
                    <a:pt x="4157" y="2792"/>
                  </a:lnTo>
                  <a:lnTo>
                    <a:pt x="2502" y="1861"/>
                  </a:lnTo>
                  <a:lnTo>
                    <a:pt x="404" y="1240"/>
                  </a:lnTo>
                  <a:lnTo>
                    <a:pt x="0" y="827"/>
                  </a:lnTo>
                  <a:lnTo>
                    <a:pt x="723" y="551"/>
                  </a:lnTo>
                  <a:lnTo>
                    <a:pt x="5560" y="72"/>
                  </a:lnTo>
                  <a:lnTo>
                    <a:pt x="39733" y="0"/>
                  </a:lnTo>
                  <a:lnTo>
                    <a:pt x="45091" y="993"/>
                  </a:lnTo>
                  <a:lnTo>
                    <a:pt x="50649" y="2645"/>
                  </a:lnTo>
                  <a:lnTo>
                    <a:pt x="56342" y="4740"/>
                  </a:lnTo>
                  <a:lnTo>
                    <a:pt x="61130" y="6136"/>
                  </a:lnTo>
                  <a:lnTo>
                    <a:pt x="65315" y="7067"/>
                  </a:lnTo>
                  <a:lnTo>
                    <a:pt x="69099" y="7688"/>
                  </a:lnTo>
                  <a:lnTo>
                    <a:pt x="73607" y="9094"/>
                  </a:lnTo>
                  <a:lnTo>
                    <a:pt x="78600" y="11024"/>
                  </a:lnTo>
                  <a:lnTo>
                    <a:pt x="83915" y="13302"/>
                  </a:lnTo>
                  <a:lnTo>
                    <a:pt x="88451" y="15813"/>
                  </a:lnTo>
                  <a:lnTo>
                    <a:pt x="92469" y="18480"/>
                  </a:lnTo>
                  <a:lnTo>
                    <a:pt x="96140" y="21249"/>
                  </a:lnTo>
                  <a:lnTo>
                    <a:pt x="100575" y="23096"/>
                  </a:lnTo>
                  <a:lnTo>
                    <a:pt x="105518" y="24326"/>
                  </a:lnTo>
                  <a:lnTo>
                    <a:pt x="110799" y="25147"/>
                  </a:lnTo>
                  <a:lnTo>
                    <a:pt x="115314" y="26687"/>
                  </a:lnTo>
                  <a:lnTo>
                    <a:pt x="119317" y="28705"/>
                  </a:lnTo>
                  <a:lnTo>
                    <a:pt x="122978" y="31043"/>
                  </a:lnTo>
                  <a:lnTo>
                    <a:pt x="126413" y="33594"/>
                  </a:lnTo>
                  <a:lnTo>
                    <a:pt x="129696" y="36286"/>
                  </a:lnTo>
                  <a:lnTo>
                    <a:pt x="137356" y="42996"/>
                  </a:lnTo>
                  <a:lnTo>
                    <a:pt x="137985" y="44539"/>
                  </a:lnTo>
                  <a:lnTo>
                    <a:pt x="138683" y="48899"/>
                  </a:lnTo>
                  <a:lnTo>
                    <a:pt x="139076" y="52192"/>
                  </a:lnTo>
                  <a:lnTo>
                    <a:pt x="136519" y="55607"/>
                  </a:lnTo>
                  <a:lnTo>
                    <a:pt x="134447" y="57907"/>
                  </a:lnTo>
                  <a:lnTo>
                    <a:pt x="132072" y="59441"/>
                  </a:lnTo>
                  <a:lnTo>
                    <a:pt x="129496" y="60463"/>
                  </a:lnTo>
                  <a:lnTo>
                    <a:pt x="126785" y="61144"/>
                  </a:lnTo>
                  <a:lnTo>
                    <a:pt x="122991" y="62591"/>
                  </a:lnTo>
                  <a:lnTo>
                    <a:pt x="118475" y="64548"/>
                  </a:lnTo>
                  <a:lnTo>
                    <a:pt x="113478" y="66844"/>
                  </a:lnTo>
                  <a:lnTo>
                    <a:pt x="108160" y="68375"/>
                  </a:lnTo>
                  <a:lnTo>
                    <a:pt x="102628" y="69395"/>
                  </a:lnTo>
                  <a:lnTo>
                    <a:pt x="96954" y="70076"/>
                  </a:lnTo>
                  <a:lnTo>
                    <a:pt x="92177" y="71522"/>
                  </a:lnTo>
                  <a:lnTo>
                    <a:pt x="88001" y="73478"/>
                  </a:lnTo>
                  <a:lnTo>
                    <a:pt x="84222" y="75774"/>
                  </a:lnTo>
                  <a:lnTo>
                    <a:pt x="79717" y="77305"/>
                  </a:lnTo>
                  <a:lnTo>
                    <a:pt x="74726" y="78325"/>
                  </a:lnTo>
                  <a:lnTo>
                    <a:pt x="69413" y="79006"/>
                  </a:lnTo>
                  <a:lnTo>
                    <a:pt x="63884" y="79460"/>
                  </a:lnTo>
                  <a:lnTo>
                    <a:pt x="58212" y="79762"/>
                  </a:lnTo>
                  <a:lnTo>
                    <a:pt x="43386" y="80188"/>
                  </a:lnTo>
                  <a:lnTo>
                    <a:pt x="32637" y="80356"/>
                  </a:lnTo>
                  <a:lnTo>
                    <a:pt x="32265" y="83008"/>
                  </a:lnTo>
                  <a:lnTo>
                    <a:pt x="32166" y="85104"/>
                  </a:lnTo>
                  <a:lnTo>
                    <a:pt x="33094" y="86501"/>
                  </a:lnTo>
                  <a:lnTo>
                    <a:pt x="34705" y="87433"/>
                  </a:lnTo>
                  <a:lnTo>
                    <a:pt x="36773" y="88054"/>
                  </a:lnTo>
                  <a:lnTo>
                    <a:pt x="39144" y="89460"/>
                  </a:lnTo>
                  <a:lnTo>
                    <a:pt x="41719" y="91391"/>
                  </a:lnTo>
                  <a:lnTo>
                    <a:pt x="44428" y="93669"/>
                  </a:lnTo>
                  <a:lnTo>
                    <a:pt x="48221" y="95188"/>
                  </a:lnTo>
                  <a:lnTo>
                    <a:pt x="52736" y="96201"/>
                  </a:lnTo>
                  <a:lnTo>
                    <a:pt x="57733" y="96876"/>
                  </a:lnTo>
                  <a:lnTo>
                    <a:pt x="63051" y="98318"/>
                  </a:lnTo>
                  <a:lnTo>
                    <a:pt x="68582" y="100272"/>
                  </a:lnTo>
                  <a:lnTo>
                    <a:pt x="74256" y="102567"/>
                  </a:lnTo>
                  <a:lnTo>
                    <a:pt x="79033" y="104096"/>
                  </a:lnTo>
                  <a:lnTo>
                    <a:pt x="83210" y="105116"/>
                  </a:lnTo>
                  <a:lnTo>
                    <a:pt x="86988" y="105796"/>
                  </a:lnTo>
                  <a:lnTo>
                    <a:pt x="91493" y="107241"/>
                  </a:lnTo>
                  <a:lnTo>
                    <a:pt x="96484" y="109198"/>
                  </a:lnTo>
                  <a:lnTo>
                    <a:pt x="101797" y="111494"/>
                  </a:lnTo>
                  <a:lnTo>
                    <a:pt x="107325" y="113024"/>
                  </a:lnTo>
                  <a:lnTo>
                    <a:pt x="112998" y="114045"/>
                  </a:lnTo>
                  <a:lnTo>
                    <a:pt x="118766" y="114724"/>
                  </a:lnTo>
                  <a:lnTo>
                    <a:pt x="123605" y="116170"/>
                  </a:lnTo>
                  <a:lnTo>
                    <a:pt x="127824" y="118127"/>
                  </a:lnTo>
                  <a:lnTo>
                    <a:pt x="131630" y="120423"/>
                  </a:lnTo>
                  <a:lnTo>
                    <a:pt x="135161" y="121954"/>
                  </a:lnTo>
                  <a:lnTo>
                    <a:pt x="138507" y="122974"/>
                  </a:lnTo>
                  <a:lnTo>
                    <a:pt x="141732" y="123654"/>
                  </a:lnTo>
                  <a:lnTo>
                    <a:pt x="144875" y="125101"/>
                  </a:lnTo>
                  <a:lnTo>
                    <a:pt x="147964" y="127056"/>
                  </a:lnTo>
                  <a:lnTo>
                    <a:pt x="156585" y="133542"/>
                  </a:lnTo>
                  <a:lnTo>
                    <a:pt x="152216" y="133826"/>
                  </a:lnTo>
                  <a:lnTo>
                    <a:pt x="149878" y="134857"/>
                  </a:lnTo>
                  <a:lnTo>
                    <a:pt x="147326" y="136538"/>
                  </a:lnTo>
                  <a:lnTo>
                    <a:pt x="144631" y="138650"/>
                  </a:lnTo>
                  <a:lnTo>
                    <a:pt x="141841" y="141051"/>
                  </a:lnTo>
                  <a:lnTo>
                    <a:pt x="138989" y="143643"/>
                  </a:lnTo>
                  <a:lnTo>
                    <a:pt x="136093" y="146363"/>
                  </a:lnTo>
                  <a:lnTo>
                    <a:pt x="133170" y="148177"/>
                  </a:lnTo>
                  <a:lnTo>
                    <a:pt x="130227" y="149387"/>
                  </a:lnTo>
                  <a:lnTo>
                    <a:pt x="127272" y="150192"/>
                  </a:lnTo>
                  <a:lnTo>
                    <a:pt x="123316" y="151722"/>
                  </a:lnTo>
                  <a:lnTo>
                    <a:pt x="118692" y="153734"/>
                  </a:lnTo>
                  <a:lnTo>
                    <a:pt x="113623" y="156067"/>
                  </a:lnTo>
                  <a:lnTo>
                    <a:pt x="109250" y="157623"/>
                  </a:lnTo>
                  <a:lnTo>
                    <a:pt x="105341" y="158660"/>
                  </a:lnTo>
                  <a:lnTo>
                    <a:pt x="101742" y="159351"/>
                  </a:lnTo>
                  <a:lnTo>
                    <a:pt x="97357" y="160804"/>
                  </a:lnTo>
                  <a:lnTo>
                    <a:pt x="92446" y="162765"/>
                  </a:lnTo>
                  <a:lnTo>
                    <a:pt x="87186" y="165065"/>
                  </a:lnTo>
                  <a:lnTo>
                    <a:pt x="81692" y="166598"/>
                  </a:lnTo>
                  <a:lnTo>
                    <a:pt x="76044" y="167620"/>
                  </a:lnTo>
                  <a:lnTo>
                    <a:pt x="70291" y="168301"/>
                  </a:lnTo>
                  <a:lnTo>
                    <a:pt x="65463" y="169747"/>
                  </a:lnTo>
                  <a:lnTo>
                    <a:pt x="61251" y="171704"/>
                  </a:lnTo>
                  <a:lnTo>
                    <a:pt x="57450" y="174001"/>
                  </a:lnTo>
                  <a:lnTo>
                    <a:pt x="52929" y="175531"/>
                  </a:lnTo>
                  <a:lnTo>
                    <a:pt x="47929" y="176552"/>
                  </a:lnTo>
                  <a:lnTo>
                    <a:pt x="42609" y="177233"/>
                  </a:lnTo>
                  <a:lnTo>
                    <a:pt x="38069" y="177686"/>
                  </a:lnTo>
                  <a:lnTo>
                    <a:pt x="34048" y="177988"/>
                  </a:lnTo>
                  <a:lnTo>
                    <a:pt x="23029" y="1785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4" name="SMARTInkAnnotation650"/>
            <p:cNvSpPr/>
            <p:nvPr/>
          </p:nvSpPr>
          <p:spPr>
            <a:xfrm>
              <a:off x="3320477" y="6349008"/>
              <a:ext cx="366519" cy="53579"/>
            </a:xfrm>
            <a:custGeom>
              <a:avLst/>
              <a:gdLst/>
              <a:ahLst/>
              <a:cxnLst/>
              <a:rect l="0" t="0" r="0" b="0"/>
              <a:pathLst>
                <a:path w="366519" h="53579">
                  <a:moveTo>
                    <a:pt x="366518" y="0"/>
                  </a:moveTo>
                  <a:lnTo>
                    <a:pt x="361367" y="0"/>
                  </a:lnTo>
                  <a:lnTo>
                    <a:pt x="363566" y="0"/>
                  </a:lnTo>
                  <a:lnTo>
                    <a:pt x="360898" y="0"/>
                  </a:lnTo>
                  <a:lnTo>
                    <a:pt x="359791" y="992"/>
                  </a:lnTo>
                  <a:lnTo>
                    <a:pt x="359053" y="2645"/>
                  </a:lnTo>
                  <a:lnTo>
                    <a:pt x="358562" y="4740"/>
                  </a:lnTo>
                  <a:lnTo>
                    <a:pt x="357241" y="6137"/>
                  </a:lnTo>
                  <a:lnTo>
                    <a:pt x="355367" y="7068"/>
                  </a:lnTo>
                  <a:lnTo>
                    <a:pt x="350636" y="8102"/>
                  </a:lnTo>
                  <a:lnTo>
                    <a:pt x="341394" y="8684"/>
                  </a:lnTo>
                  <a:lnTo>
                    <a:pt x="325523" y="8857"/>
                  </a:lnTo>
                  <a:lnTo>
                    <a:pt x="201103" y="8929"/>
                  </a:lnTo>
                  <a:lnTo>
                    <a:pt x="190685" y="9921"/>
                  </a:lnTo>
                  <a:lnTo>
                    <a:pt x="180760" y="11575"/>
                  </a:lnTo>
                  <a:lnTo>
                    <a:pt x="160793" y="16058"/>
                  </a:lnTo>
                  <a:lnTo>
                    <a:pt x="138675" y="21358"/>
                  </a:lnTo>
                  <a:lnTo>
                    <a:pt x="128208" y="23168"/>
                  </a:lnTo>
                  <a:lnTo>
                    <a:pt x="118250" y="24375"/>
                  </a:lnTo>
                  <a:lnTo>
                    <a:pt x="108632" y="25180"/>
                  </a:lnTo>
                  <a:lnTo>
                    <a:pt x="99240" y="26708"/>
                  </a:lnTo>
                  <a:lnTo>
                    <a:pt x="89998" y="28719"/>
                  </a:lnTo>
                  <a:lnTo>
                    <a:pt x="80858" y="31053"/>
                  </a:lnTo>
                  <a:lnTo>
                    <a:pt x="71784" y="33600"/>
                  </a:lnTo>
                  <a:lnTo>
                    <a:pt x="53757" y="39076"/>
                  </a:lnTo>
                  <a:lnTo>
                    <a:pt x="45771" y="40934"/>
                  </a:lnTo>
                  <a:lnTo>
                    <a:pt x="38460" y="42172"/>
                  </a:lnTo>
                  <a:lnTo>
                    <a:pt x="31600" y="42997"/>
                  </a:lnTo>
                  <a:lnTo>
                    <a:pt x="25040" y="44539"/>
                  </a:lnTo>
                  <a:lnTo>
                    <a:pt x="18680" y="46560"/>
                  </a:lnTo>
                  <a:lnTo>
                    <a:pt x="0" y="535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5" name="SMARTInkAnnotation651"/>
            <p:cNvSpPr/>
            <p:nvPr/>
          </p:nvSpPr>
          <p:spPr>
            <a:xfrm>
              <a:off x="3347296" y="6375798"/>
              <a:ext cx="277113" cy="348258"/>
            </a:xfrm>
            <a:custGeom>
              <a:avLst/>
              <a:gdLst/>
              <a:ahLst/>
              <a:cxnLst/>
              <a:rect l="0" t="0" r="0" b="0"/>
              <a:pathLst>
                <a:path w="277113" h="348258">
                  <a:moveTo>
                    <a:pt x="116213" y="44648"/>
                  </a:moveTo>
                  <a:lnTo>
                    <a:pt x="123910" y="44648"/>
                  </a:lnTo>
                  <a:lnTo>
                    <a:pt x="132043" y="38511"/>
                  </a:lnTo>
                  <a:lnTo>
                    <a:pt x="140327" y="35554"/>
                  </a:lnTo>
                  <a:lnTo>
                    <a:pt x="146133" y="31345"/>
                  </a:lnTo>
                  <a:lnTo>
                    <a:pt x="152025" y="28814"/>
                  </a:lnTo>
                  <a:lnTo>
                    <a:pt x="154986" y="28139"/>
                  </a:lnTo>
                  <a:lnTo>
                    <a:pt x="160926" y="24742"/>
                  </a:lnTo>
                  <a:lnTo>
                    <a:pt x="163901" y="22448"/>
                  </a:lnTo>
                  <a:lnTo>
                    <a:pt x="165883" y="19926"/>
                  </a:lnTo>
                  <a:lnTo>
                    <a:pt x="167205" y="17253"/>
                  </a:lnTo>
                  <a:lnTo>
                    <a:pt x="168087" y="14478"/>
                  </a:lnTo>
                  <a:lnTo>
                    <a:pt x="169667" y="12629"/>
                  </a:lnTo>
                  <a:lnTo>
                    <a:pt x="171714" y="11395"/>
                  </a:lnTo>
                  <a:lnTo>
                    <a:pt x="174073" y="10574"/>
                  </a:lnTo>
                  <a:lnTo>
                    <a:pt x="175645" y="9033"/>
                  </a:lnTo>
                  <a:lnTo>
                    <a:pt x="176693" y="7014"/>
                  </a:lnTo>
                  <a:lnTo>
                    <a:pt x="177391" y="4676"/>
                  </a:lnTo>
                  <a:lnTo>
                    <a:pt x="178850" y="3117"/>
                  </a:lnTo>
                  <a:lnTo>
                    <a:pt x="180816" y="2078"/>
                  </a:lnTo>
                  <a:lnTo>
                    <a:pt x="186363" y="410"/>
                  </a:lnTo>
                  <a:lnTo>
                    <a:pt x="194624" y="54"/>
                  </a:lnTo>
                  <a:lnTo>
                    <a:pt x="202788" y="0"/>
                  </a:lnTo>
                  <a:lnTo>
                    <a:pt x="204354" y="0"/>
                  </a:lnTo>
                  <a:lnTo>
                    <a:pt x="204772" y="992"/>
                  </a:lnTo>
                  <a:lnTo>
                    <a:pt x="205497" y="7688"/>
                  </a:lnTo>
                  <a:lnTo>
                    <a:pt x="206527" y="8102"/>
                  </a:lnTo>
                  <a:lnTo>
                    <a:pt x="210321" y="8561"/>
                  </a:lnTo>
                  <a:lnTo>
                    <a:pt x="211729" y="9676"/>
                  </a:lnTo>
                  <a:lnTo>
                    <a:pt x="212668" y="11412"/>
                  </a:lnTo>
                  <a:lnTo>
                    <a:pt x="213294" y="13561"/>
                  </a:lnTo>
                  <a:lnTo>
                    <a:pt x="216639" y="18594"/>
                  </a:lnTo>
                  <a:lnTo>
                    <a:pt x="223578" y="26702"/>
                  </a:lnTo>
                  <a:lnTo>
                    <a:pt x="241545" y="44817"/>
                  </a:lnTo>
                  <a:lnTo>
                    <a:pt x="244465" y="47737"/>
                  </a:lnTo>
                  <a:lnTo>
                    <a:pt x="247405" y="49684"/>
                  </a:lnTo>
                  <a:lnTo>
                    <a:pt x="253319" y="51847"/>
                  </a:lnTo>
                  <a:lnTo>
                    <a:pt x="259260" y="55454"/>
                  </a:lnTo>
                  <a:lnTo>
                    <a:pt x="262234" y="57805"/>
                  </a:lnTo>
                  <a:lnTo>
                    <a:pt x="264217" y="60365"/>
                  </a:lnTo>
                  <a:lnTo>
                    <a:pt x="265539" y="63063"/>
                  </a:lnTo>
                  <a:lnTo>
                    <a:pt x="266421" y="65855"/>
                  </a:lnTo>
                  <a:lnTo>
                    <a:pt x="270049" y="71601"/>
                  </a:lnTo>
                  <a:lnTo>
                    <a:pt x="275725" y="78635"/>
                  </a:lnTo>
                  <a:lnTo>
                    <a:pt x="276502" y="82243"/>
                  </a:lnTo>
                  <a:lnTo>
                    <a:pt x="277068" y="91322"/>
                  </a:lnTo>
                  <a:lnTo>
                    <a:pt x="277112" y="101603"/>
                  </a:lnTo>
                  <a:lnTo>
                    <a:pt x="276122" y="103454"/>
                  </a:lnTo>
                  <a:lnTo>
                    <a:pt x="274469" y="104688"/>
                  </a:lnTo>
                  <a:lnTo>
                    <a:pt x="272374" y="105510"/>
                  </a:lnTo>
                  <a:lnTo>
                    <a:pt x="264679" y="111408"/>
                  </a:lnTo>
                  <a:lnTo>
                    <a:pt x="256109" y="119440"/>
                  </a:lnTo>
                  <a:lnTo>
                    <a:pt x="221745" y="153549"/>
                  </a:lnTo>
                  <a:lnTo>
                    <a:pt x="216365" y="157929"/>
                  </a:lnTo>
                  <a:lnTo>
                    <a:pt x="209800" y="162833"/>
                  </a:lnTo>
                  <a:lnTo>
                    <a:pt x="202442" y="168086"/>
                  </a:lnTo>
                  <a:lnTo>
                    <a:pt x="195551" y="173573"/>
                  </a:lnTo>
                  <a:lnTo>
                    <a:pt x="188971" y="179215"/>
                  </a:lnTo>
                  <a:lnTo>
                    <a:pt x="182597" y="184961"/>
                  </a:lnTo>
                  <a:lnTo>
                    <a:pt x="175368" y="190776"/>
                  </a:lnTo>
                  <a:lnTo>
                    <a:pt x="167569" y="196636"/>
                  </a:lnTo>
                  <a:lnTo>
                    <a:pt x="159390" y="202528"/>
                  </a:lnTo>
                  <a:lnTo>
                    <a:pt x="151950" y="208440"/>
                  </a:lnTo>
                  <a:lnTo>
                    <a:pt x="145004" y="214366"/>
                  </a:lnTo>
                  <a:lnTo>
                    <a:pt x="138387" y="220302"/>
                  </a:lnTo>
                  <a:lnTo>
                    <a:pt x="130995" y="226242"/>
                  </a:lnTo>
                  <a:lnTo>
                    <a:pt x="123088" y="232187"/>
                  </a:lnTo>
                  <a:lnTo>
                    <a:pt x="106356" y="244084"/>
                  </a:lnTo>
                  <a:lnTo>
                    <a:pt x="88987" y="255987"/>
                  </a:lnTo>
                  <a:lnTo>
                    <a:pt x="81177" y="261939"/>
                  </a:lnTo>
                  <a:lnTo>
                    <a:pt x="73982" y="267892"/>
                  </a:lnTo>
                  <a:lnTo>
                    <a:pt x="67201" y="273843"/>
                  </a:lnTo>
                  <a:lnTo>
                    <a:pt x="60693" y="278804"/>
                  </a:lnTo>
                  <a:lnTo>
                    <a:pt x="54367" y="283104"/>
                  </a:lnTo>
                  <a:lnTo>
                    <a:pt x="48164" y="286963"/>
                  </a:lnTo>
                  <a:lnTo>
                    <a:pt x="43035" y="291519"/>
                  </a:lnTo>
                  <a:lnTo>
                    <a:pt x="34688" y="301873"/>
                  </a:lnTo>
                  <a:lnTo>
                    <a:pt x="27667" y="310444"/>
                  </a:lnTo>
                  <a:lnTo>
                    <a:pt x="21236" y="317561"/>
                  </a:lnTo>
                  <a:lnTo>
                    <a:pt x="15066" y="324030"/>
                  </a:lnTo>
                  <a:lnTo>
                    <a:pt x="1780" y="337527"/>
                  </a:lnTo>
                  <a:lnTo>
                    <a:pt x="1187" y="339119"/>
                  </a:lnTo>
                  <a:lnTo>
                    <a:pt x="0" y="3482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6" name="SMARTInkAnnotation652"/>
            <p:cNvSpPr/>
            <p:nvPr/>
          </p:nvSpPr>
          <p:spPr>
            <a:xfrm>
              <a:off x="3383053" y="6509742"/>
              <a:ext cx="223488" cy="80368"/>
            </a:xfrm>
            <a:custGeom>
              <a:avLst/>
              <a:gdLst/>
              <a:ahLst/>
              <a:cxnLst/>
              <a:rect l="0" t="0" r="0" b="0"/>
              <a:pathLst>
                <a:path w="223488" h="80368">
                  <a:moveTo>
                    <a:pt x="0" y="0"/>
                  </a:moveTo>
                  <a:lnTo>
                    <a:pt x="4746" y="0"/>
                  </a:lnTo>
                  <a:lnTo>
                    <a:pt x="7137" y="992"/>
                  </a:lnTo>
                  <a:lnTo>
                    <a:pt x="9724" y="2646"/>
                  </a:lnTo>
                  <a:lnTo>
                    <a:pt x="12443" y="4740"/>
                  </a:lnTo>
                  <a:lnTo>
                    <a:pt x="16242" y="6137"/>
                  </a:lnTo>
                  <a:lnTo>
                    <a:pt x="20761" y="7068"/>
                  </a:lnTo>
                  <a:lnTo>
                    <a:pt x="25759" y="7689"/>
                  </a:lnTo>
                  <a:lnTo>
                    <a:pt x="31079" y="9094"/>
                  </a:lnTo>
                  <a:lnTo>
                    <a:pt x="36612" y="11024"/>
                  </a:lnTo>
                  <a:lnTo>
                    <a:pt x="42287" y="13302"/>
                  </a:lnTo>
                  <a:lnTo>
                    <a:pt x="56539" y="18480"/>
                  </a:lnTo>
                  <a:lnTo>
                    <a:pt x="64511" y="21249"/>
                  </a:lnTo>
                  <a:lnTo>
                    <a:pt x="71812" y="24089"/>
                  </a:lnTo>
                  <a:lnTo>
                    <a:pt x="78667" y="26973"/>
                  </a:lnTo>
                  <a:lnTo>
                    <a:pt x="85223" y="29889"/>
                  </a:lnTo>
                  <a:lnTo>
                    <a:pt x="92573" y="33816"/>
                  </a:lnTo>
                  <a:lnTo>
                    <a:pt x="100453" y="38420"/>
                  </a:lnTo>
                  <a:lnTo>
                    <a:pt x="108686" y="43473"/>
                  </a:lnTo>
                  <a:lnTo>
                    <a:pt x="117155" y="47833"/>
                  </a:lnTo>
                  <a:lnTo>
                    <a:pt x="125780" y="51732"/>
                  </a:lnTo>
                  <a:lnTo>
                    <a:pt x="134511" y="55324"/>
                  </a:lnTo>
                  <a:lnTo>
                    <a:pt x="143311" y="58711"/>
                  </a:lnTo>
                  <a:lnTo>
                    <a:pt x="161035" y="65119"/>
                  </a:lnTo>
                  <a:lnTo>
                    <a:pt x="168939" y="68218"/>
                  </a:lnTo>
                  <a:lnTo>
                    <a:pt x="176196" y="71275"/>
                  </a:lnTo>
                  <a:lnTo>
                    <a:pt x="183020" y="74306"/>
                  </a:lnTo>
                  <a:lnTo>
                    <a:pt x="189556" y="76327"/>
                  </a:lnTo>
                  <a:lnTo>
                    <a:pt x="195900" y="77673"/>
                  </a:lnTo>
                  <a:lnTo>
                    <a:pt x="202115" y="78571"/>
                  </a:lnTo>
                  <a:lnTo>
                    <a:pt x="207253" y="79170"/>
                  </a:lnTo>
                  <a:lnTo>
                    <a:pt x="211671" y="79569"/>
                  </a:lnTo>
                  <a:lnTo>
                    <a:pt x="223487" y="803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7" name="SMARTInkAnnotation653"/>
            <p:cNvSpPr/>
            <p:nvPr/>
          </p:nvSpPr>
          <p:spPr>
            <a:xfrm>
              <a:off x="2544714" y="5958024"/>
              <a:ext cx="1392587" cy="739084"/>
            </a:xfrm>
            <a:custGeom>
              <a:avLst/>
              <a:gdLst/>
              <a:ahLst/>
              <a:cxnLst/>
              <a:rect l="0" t="0" r="0" b="0"/>
              <a:pathLst>
                <a:path w="1392587" h="739084">
                  <a:moveTo>
                    <a:pt x="1392586" y="194531"/>
                  </a:moveTo>
                  <a:lnTo>
                    <a:pt x="1392586" y="185968"/>
                  </a:lnTo>
                  <a:lnTo>
                    <a:pt x="1387840" y="180969"/>
                  </a:lnTo>
                  <a:lnTo>
                    <a:pt x="1385448" y="179536"/>
                  </a:lnTo>
                  <a:lnTo>
                    <a:pt x="1350299" y="164354"/>
                  </a:lnTo>
                  <a:lnTo>
                    <a:pt x="1325422" y="149828"/>
                  </a:lnTo>
                  <a:lnTo>
                    <a:pt x="1310091" y="144898"/>
                  </a:lnTo>
                  <a:lnTo>
                    <a:pt x="1267165" y="136731"/>
                  </a:lnTo>
                  <a:lnTo>
                    <a:pt x="1230629" y="124832"/>
                  </a:lnTo>
                  <a:lnTo>
                    <a:pt x="1197704" y="110930"/>
                  </a:lnTo>
                  <a:lnTo>
                    <a:pt x="1162786" y="99095"/>
                  </a:lnTo>
                  <a:lnTo>
                    <a:pt x="1127277" y="84453"/>
                  </a:lnTo>
                  <a:lnTo>
                    <a:pt x="1091593" y="73390"/>
                  </a:lnTo>
                  <a:lnTo>
                    <a:pt x="1054864" y="63828"/>
                  </a:lnTo>
                  <a:lnTo>
                    <a:pt x="1012969" y="54711"/>
                  </a:lnTo>
                  <a:lnTo>
                    <a:pt x="805558" y="12961"/>
                  </a:lnTo>
                  <a:lnTo>
                    <a:pt x="775762" y="9653"/>
                  </a:lnTo>
                  <a:lnTo>
                    <a:pt x="745965" y="7191"/>
                  </a:lnTo>
                  <a:lnTo>
                    <a:pt x="716167" y="2789"/>
                  </a:lnTo>
                  <a:lnTo>
                    <a:pt x="683720" y="172"/>
                  </a:lnTo>
                  <a:lnTo>
                    <a:pt x="650428" y="0"/>
                  </a:lnTo>
                  <a:lnTo>
                    <a:pt x="603763" y="4490"/>
                  </a:lnTo>
                  <a:lnTo>
                    <a:pt x="573505" y="5888"/>
                  </a:lnTo>
                  <a:lnTo>
                    <a:pt x="543502" y="9156"/>
                  </a:lnTo>
                  <a:lnTo>
                    <a:pt x="513613" y="12923"/>
                  </a:lnTo>
                  <a:lnTo>
                    <a:pt x="483774" y="14597"/>
                  </a:lnTo>
                  <a:lnTo>
                    <a:pt x="453958" y="17988"/>
                  </a:lnTo>
                  <a:lnTo>
                    <a:pt x="423159" y="23793"/>
                  </a:lnTo>
                  <a:lnTo>
                    <a:pt x="389605" y="32989"/>
                  </a:lnTo>
                  <a:lnTo>
                    <a:pt x="357475" y="43690"/>
                  </a:lnTo>
                  <a:lnTo>
                    <a:pt x="326641" y="55061"/>
                  </a:lnTo>
                  <a:lnTo>
                    <a:pt x="296382" y="66729"/>
                  </a:lnTo>
                  <a:lnTo>
                    <a:pt x="256171" y="84454"/>
                  </a:lnTo>
                  <a:lnTo>
                    <a:pt x="214348" y="107014"/>
                  </a:lnTo>
                  <a:lnTo>
                    <a:pt x="175248" y="127810"/>
                  </a:lnTo>
                  <a:lnTo>
                    <a:pt x="150627" y="143049"/>
                  </a:lnTo>
                  <a:lnTo>
                    <a:pt x="127435" y="159743"/>
                  </a:lnTo>
                  <a:lnTo>
                    <a:pt x="107195" y="177085"/>
                  </a:lnTo>
                  <a:lnTo>
                    <a:pt x="88266" y="197360"/>
                  </a:lnTo>
                  <a:lnTo>
                    <a:pt x="69921" y="218609"/>
                  </a:lnTo>
                  <a:lnTo>
                    <a:pt x="51834" y="237974"/>
                  </a:lnTo>
                  <a:lnTo>
                    <a:pt x="36512" y="256503"/>
                  </a:lnTo>
                  <a:lnTo>
                    <a:pt x="24074" y="275652"/>
                  </a:lnTo>
                  <a:lnTo>
                    <a:pt x="15234" y="297392"/>
                  </a:lnTo>
                  <a:lnTo>
                    <a:pt x="7995" y="320283"/>
                  </a:lnTo>
                  <a:lnTo>
                    <a:pt x="2460" y="342694"/>
                  </a:lnTo>
                  <a:lnTo>
                    <a:pt x="0" y="362577"/>
                  </a:lnTo>
                  <a:lnTo>
                    <a:pt x="1555" y="383981"/>
                  </a:lnTo>
                  <a:lnTo>
                    <a:pt x="5558" y="405730"/>
                  </a:lnTo>
                  <a:lnTo>
                    <a:pt x="10647" y="425319"/>
                  </a:lnTo>
                  <a:lnTo>
                    <a:pt x="19097" y="457822"/>
                  </a:lnTo>
                  <a:lnTo>
                    <a:pt x="30239" y="478237"/>
                  </a:lnTo>
                  <a:lnTo>
                    <a:pt x="61672" y="520336"/>
                  </a:lnTo>
                  <a:lnTo>
                    <a:pt x="81609" y="540747"/>
                  </a:lnTo>
                  <a:lnTo>
                    <a:pt x="103713" y="559740"/>
                  </a:lnTo>
                  <a:lnTo>
                    <a:pt x="126780" y="578104"/>
                  </a:lnTo>
                  <a:lnTo>
                    <a:pt x="162104" y="600436"/>
                  </a:lnTo>
                  <a:lnTo>
                    <a:pt x="202479" y="624362"/>
                  </a:lnTo>
                  <a:lnTo>
                    <a:pt x="245896" y="645561"/>
                  </a:lnTo>
                  <a:lnTo>
                    <a:pt x="275394" y="658249"/>
                  </a:lnTo>
                  <a:lnTo>
                    <a:pt x="379462" y="700510"/>
                  </a:lnTo>
                  <a:lnTo>
                    <a:pt x="409253" y="709791"/>
                  </a:lnTo>
                  <a:lnTo>
                    <a:pt x="440040" y="717223"/>
                  </a:lnTo>
                  <a:lnTo>
                    <a:pt x="521237" y="733133"/>
                  </a:lnTo>
                  <a:lnTo>
                    <a:pt x="554374" y="736526"/>
                  </a:lnTo>
                  <a:lnTo>
                    <a:pt x="587974" y="738035"/>
                  </a:lnTo>
                  <a:lnTo>
                    <a:pt x="619462" y="738705"/>
                  </a:lnTo>
                  <a:lnTo>
                    <a:pt x="669855" y="739083"/>
                  </a:lnTo>
                  <a:lnTo>
                    <a:pt x="704855" y="736526"/>
                  </a:lnTo>
                  <a:lnTo>
                    <a:pt x="740276" y="732081"/>
                  </a:lnTo>
                  <a:lnTo>
                    <a:pt x="775884" y="726799"/>
                  </a:lnTo>
                  <a:lnTo>
                    <a:pt x="808926" y="718498"/>
                  </a:lnTo>
                  <a:lnTo>
                    <a:pt x="840166" y="709186"/>
                  </a:lnTo>
                  <a:lnTo>
                    <a:pt x="870605" y="701740"/>
                  </a:lnTo>
                  <a:lnTo>
                    <a:pt x="903337" y="692478"/>
                  </a:lnTo>
                  <a:lnTo>
                    <a:pt x="936756" y="680754"/>
                  </a:lnTo>
                  <a:lnTo>
                    <a:pt x="998677" y="651621"/>
                  </a:lnTo>
                  <a:lnTo>
                    <a:pt x="1041129" y="629936"/>
                  </a:lnTo>
                  <a:lnTo>
                    <a:pt x="1067526" y="613271"/>
                  </a:lnTo>
                  <a:lnTo>
                    <a:pt x="1095813" y="595942"/>
                  </a:lnTo>
                  <a:lnTo>
                    <a:pt x="1122290" y="578319"/>
                  </a:lnTo>
                  <a:lnTo>
                    <a:pt x="1147303" y="560564"/>
                  </a:lnTo>
                  <a:lnTo>
                    <a:pt x="1171662" y="542752"/>
                  </a:lnTo>
                  <a:lnTo>
                    <a:pt x="1195733" y="522267"/>
                  </a:lnTo>
                  <a:lnTo>
                    <a:pt x="1218681" y="499933"/>
                  </a:lnTo>
                  <a:lnTo>
                    <a:pt x="1228972" y="488422"/>
                  </a:lnTo>
                  <a:lnTo>
                    <a:pt x="1248353" y="466040"/>
                  </a:lnTo>
                  <a:lnTo>
                    <a:pt x="1266899" y="446170"/>
                  </a:lnTo>
                  <a:lnTo>
                    <a:pt x="1275023" y="434720"/>
                  </a:lnTo>
                  <a:lnTo>
                    <a:pt x="1282426" y="422126"/>
                  </a:lnTo>
                  <a:lnTo>
                    <a:pt x="1308581" y="371008"/>
                  </a:lnTo>
                  <a:lnTo>
                    <a:pt x="1313737" y="358815"/>
                  </a:lnTo>
                  <a:lnTo>
                    <a:pt x="1318168" y="346718"/>
                  </a:lnTo>
                  <a:lnTo>
                    <a:pt x="1322115" y="334684"/>
                  </a:lnTo>
                  <a:lnTo>
                    <a:pt x="1325740" y="322693"/>
                  </a:lnTo>
                  <a:lnTo>
                    <a:pt x="1332416" y="298786"/>
                  </a:lnTo>
                  <a:lnTo>
                    <a:pt x="1334594" y="286855"/>
                  </a:lnTo>
                  <a:lnTo>
                    <a:pt x="1336046" y="274931"/>
                  </a:lnTo>
                  <a:lnTo>
                    <a:pt x="1337658" y="252092"/>
                  </a:lnTo>
                  <a:lnTo>
                    <a:pt x="1338375" y="232020"/>
                  </a:lnTo>
                  <a:lnTo>
                    <a:pt x="1336045" y="210531"/>
                  </a:lnTo>
                  <a:lnTo>
                    <a:pt x="1331699" y="188744"/>
                  </a:lnTo>
                  <a:lnTo>
                    <a:pt x="1326456" y="169138"/>
                  </a:lnTo>
                  <a:lnTo>
                    <a:pt x="1318166" y="150503"/>
                  </a:lnTo>
                  <a:lnTo>
                    <a:pt x="1306867" y="132298"/>
                  </a:lnTo>
                  <a:lnTo>
                    <a:pt x="1291912" y="114286"/>
                  </a:lnTo>
                  <a:lnTo>
                    <a:pt x="1271486" y="92151"/>
                  </a:lnTo>
                  <a:lnTo>
                    <a:pt x="1240615" y="605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8" name="SMARTInkAnnotation654"/>
            <p:cNvSpPr/>
            <p:nvPr/>
          </p:nvSpPr>
          <p:spPr>
            <a:xfrm>
              <a:off x="6359890" y="3804057"/>
              <a:ext cx="89392" cy="107028"/>
            </a:xfrm>
            <a:custGeom>
              <a:avLst/>
              <a:gdLst/>
              <a:ahLst/>
              <a:cxnLst/>
              <a:rect l="0" t="0" r="0" b="0"/>
              <a:pathLst>
                <a:path w="89392" h="107028">
                  <a:moveTo>
                    <a:pt x="26818" y="8919"/>
                  </a:moveTo>
                  <a:lnTo>
                    <a:pt x="26818" y="4179"/>
                  </a:lnTo>
                  <a:lnTo>
                    <a:pt x="25825" y="2783"/>
                  </a:lnTo>
                  <a:lnTo>
                    <a:pt x="24170" y="1851"/>
                  </a:lnTo>
                  <a:lnTo>
                    <a:pt x="17987" y="22"/>
                  </a:lnTo>
                  <a:lnTo>
                    <a:pt x="13166" y="0"/>
                  </a:lnTo>
                  <a:lnTo>
                    <a:pt x="11757" y="988"/>
                  </a:lnTo>
                  <a:lnTo>
                    <a:pt x="10818" y="2640"/>
                  </a:lnTo>
                  <a:lnTo>
                    <a:pt x="9310" y="7679"/>
                  </a:lnTo>
                  <a:lnTo>
                    <a:pt x="8193" y="8093"/>
                  </a:lnTo>
                  <a:lnTo>
                    <a:pt x="6456" y="8368"/>
                  </a:lnTo>
                  <a:lnTo>
                    <a:pt x="4304" y="8552"/>
                  </a:lnTo>
                  <a:lnTo>
                    <a:pt x="2869" y="9667"/>
                  </a:lnTo>
                  <a:lnTo>
                    <a:pt x="1913" y="11402"/>
                  </a:lnTo>
                  <a:lnTo>
                    <a:pt x="112" y="17472"/>
                  </a:lnTo>
                  <a:lnTo>
                    <a:pt x="50" y="20327"/>
                  </a:lnTo>
                  <a:lnTo>
                    <a:pt x="0" y="43364"/>
                  </a:lnTo>
                  <a:lnTo>
                    <a:pt x="993" y="43788"/>
                  </a:lnTo>
                  <a:lnTo>
                    <a:pt x="2649" y="44072"/>
                  </a:lnTo>
                  <a:lnTo>
                    <a:pt x="8571" y="44605"/>
                  </a:lnTo>
                  <a:lnTo>
                    <a:pt x="17878" y="44638"/>
                  </a:lnTo>
                  <a:lnTo>
                    <a:pt x="17878" y="35718"/>
                  </a:lnTo>
                  <a:lnTo>
                    <a:pt x="10" y="35708"/>
                  </a:lnTo>
                  <a:lnTo>
                    <a:pt x="1" y="43397"/>
                  </a:lnTo>
                  <a:lnTo>
                    <a:pt x="995" y="43811"/>
                  </a:lnTo>
                  <a:lnTo>
                    <a:pt x="2649" y="44087"/>
                  </a:lnTo>
                  <a:lnTo>
                    <a:pt x="8571" y="44606"/>
                  </a:lnTo>
                  <a:lnTo>
                    <a:pt x="53633" y="44638"/>
                  </a:lnTo>
                  <a:lnTo>
                    <a:pt x="53636" y="36950"/>
                  </a:lnTo>
                  <a:lnTo>
                    <a:pt x="52643" y="36536"/>
                  </a:lnTo>
                  <a:lnTo>
                    <a:pt x="50987" y="36261"/>
                  </a:lnTo>
                  <a:lnTo>
                    <a:pt x="45066" y="35741"/>
                  </a:lnTo>
                  <a:lnTo>
                    <a:pt x="37033" y="35711"/>
                  </a:lnTo>
                  <a:lnTo>
                    <a:pt x="35615" y="36703"/>
                  </a:lnTo>
                  <a:lnTo>
                    <a:pt x="33676" y="38356"/>
                  </a:lnTo>
                  <a:lnTo>
                    <a:pt x="28172" y="43397"/>
                  </a:lnTo>
                  <a:lnTo>
                    <a:pt x="26728" y="43811"/>
                  </a:lnTo>
                  <a:lnTo>
                    <a:pt x="24772" y="44087"/>
                  </a:lnTo>
                  <a:lnTo>
                    <a:pt x="19240" y="44529"/>
                  </a:lnTo>
                  <a:lnTo>
                    <a:pt x="17794" y="45558"/>
                  </a:lnTo>
                  <a:lnTo>
                    <a:pt x="15835" y="47236"/>
                  </a:lnTo>
                  <a:lnTo>
                    <a:pt x="10302" y="52317"/>
                  </a:lnTo>
                  <a:lnTo>
                    <a:pt x="9848" y="53727"/>
                  </a:lnTo>
                  <a:lnTo>
                    <a:pt x="9544" y="55658"/>
                  </a:lnTo>
                  <a:lnTo>
                    <a:pt x="9343" y="57938"/>
                  </a:lnTo>
                  <a:lnTo>
                    <a:pt x="8215" y="60450"/>
                  </a:lnTo>
                  <a:lnTo>
                    <a:pt x="6470" y="63117"/>
                  </a:lnTo>
                  <a:lnTo>
                    <a:pt x="1278" y="69786"/>
                  </a:lnTo>
                  <a:lnTo>
                    <a:pt x="852" y="71325"/>
                  </a:lnTo>
                  <a:lnTo>
                    <a:pt x="568" y="73344"/>
                  </a:lnTo>
                  <a:lnTo>
                    <a:pt x="112" y="78971"/>
                  </a:lnTo>
                  <a:lnTo>
                    <a:pt x="50" y="82387"/>
                  </a:lnTo>
                  <a:lnTo>
                    <a:pt x="3" y="88883"/>
                  </a:lnTo>
                  <a:lnTo>
                    <a:pt x="2650" y="91753"/>
                  </a:lnTo>
                  <a:lnTo>
                    <a:pt x="7697" y="96940"/>
                  </a:lnTo>
                  <a:lnTo>
                    <a:pt x="9105" y="97365"/>
                  </a:lnTo>
                  <a:lnTo>
                    <a:pt x="11036" y="97649"/>
                  </a:lnTo>
                  <a:lnTo>
                    <a:pt x="13317" y="97838"/>
                  </a:lnTo>
                  <a:lnTo>
                    <a:pt x="14838" y="98956"/>
                  </a:lnTo>
                  <a:lnTo>
                    <a:pt x="15851" y="100694"/>
                  </a:lnTo>
                  <a:lnTo>
                    <a:pt x="16527" y="102844"/>
                  </a:lnTo>
                  <a:lnTo>
                    <a:pt x="16979" y="103286"/>
                  </a:lnTo>
                  <a:lnTo>
                    <a:pt x="17278" y="102589"/>
                  </a:lnTo>
                  <a:lnTo>
                    <a:pt x="17478" y="101131"/>
                  </a:lnTo>
                  <a:lnTo>
                    <a:pt x="18605" y="100159"/>
                  </a:lnTo>
                  <a:lnTo>
                    <a:pt x="20349" y="99512"/>
                  </a:lnTo>
                  <a:lnTo>
                    <a:pt x="25540" y="98472"/>
                  </a:lnTo>
                  <a:lnTo>
                    <a:pt x="25967" y="97395"/>
                  </a:lnTo>
                  <a:lnTo>
                    <a:pt x="26250" y="95684"/>
                  </a:lnTo>
                  <a:lnTo>
                    <a:pt x="26808" y="89398"/>
                  </a:lnTo>
                  <a:lnTo>
                    <a:pt x="26818" y="75726"/>
                  </a:lnTo>
                  <a:lnTo>
                    <a:pt x="25825" y="74293"/>
                  </a:lnTo>
                  <a:lnTo>
                    <a:pt x="24170" y="73338"/>
                  </a:lnTo>
                  <a:lnTo>
                    <a:pt x="22073" y="72701"/>
                  </a:lnTo>
                  <a:lnTo>
                    <a:pt x="20675" y="71284"/>
                  </a:lnTo>
                  <a:lnTo>
                    <a:pt x="19742" y="69348"/>
                  </a:lnTo>
                  <a:lnTo>
                    <a:pt x="18247" y="63851"/>
                  </a:lnTo>
                  <a:lnTo>
                    <a:pt x="17131" y="63400"/>
                  </a:lnTo>
                  <a:lnTo>
                    <a:pt x="15394" y="63099"/>
                  </a:lnTo>
                  <a:lnTo>
                    <a:pt x="9317" y="62533"/>
                  </a:lnTo>
                  <a:lnTo>
                    <a:pt x="378" y="62499"/>
                  </a:lnTo>
                  <a:lnTo>
                    <a:pt x="168" y="65144"/>
                  </a:lnTo>
                  <a:lnTo>
                    <a:pt x="33" y="70186"/>
                  </a:lnTo>
                  <a:lnTo>
                    <a:pt x="0" y="85062"/>
                  </a:lnTo>
                  <a:lnTo>
                    <a:pt x="993" y="86471"/>
                  </a:lnTo>
                  <a:lnTo>
                    <a:pt x="2649" y="87409"/>
                  </a:lnTo>
                  <a:lnTo>
                    <a:pt x="7697" y="88916"/>
                  </a:lnTo>
                  <a:lnTo>
                    <a:pt x="9105" y="89040"/>
                  </a:lnTo>
                  <a:lnTo>
                    <a:pt x="11036" y="89122"/>
                  </a:lnTo>
                  <a:lnTo>
                    <a:pt x="16527" y="89254"/>
                  </a:lnTo>
                  <a:lnTo>
                    <a:pt x="22225" y="89277"/>
                  </a:lnTo>
                  <a:lnTo>
                    <a:pt x="24749" y="88288"/>
                  </a:lnTo>
                  <a:lnTo>
                    <a:pt x="27425" y="86637"/>
                  </a:lnTo>
                  <a:lnTo>
                    <a:pt x="30203" y="84543"/>
                  </a:lnTo>
                  <a:lnTo>
                    <a:pt x="33047" y="83148"/>
                  </a:lnTo>
                  <a:lnTo>
                    <a:pt x="35937" y="82218"/>
                  </a:lnTo>
                  <a:lnTo>
                    <a:pt x="38857" y="81598"/>
                  </a:lnTo>
                  <a:lnTo>
                    <a:pt x="41797" y="81184"/>
                  </a:lnTo>
                  <a:lnTo>
                    <a:pt x="44750" y="80909"/>
                  </a:lnTo>
                  <a:lnTo>
                    <a:pt x="47713" y="80725"/>
                  </a:lnTo>
                  <a:lnTo>
                    <a:pt x="49687" y="79610"/>
                  </a:lnTo>
                  <a:lnTo>
                    <a:pt x="51004" y="77875"/>
                  </a:lnTo>
                  <a:lnTo>
                    <a:pt x="51881" y="75726"/>
                  </a:lnTo>
                  <a:lnTo>
                    <a:pt x="53459" y="74293"/>
                  </a:lnTo>
                  <a:lnTo>
                    <a:pt x="55505" y="73338"/>
                  </a:lnTo>
                  <a:lnTo>
                    <a:pt x="57862" y="72701"/>
                  </a:lnTo>
                  <a:lnTo>
                    <a:pt x="59433" y="71284"/>
                  </a:lnTo>
                  <a:lnTo>
                    <a:pt x="60481" y="69347"/>
                  </a:lnTo>
                  <a:lnTo>
                    <a:pt x="61179" y="67064"/>
                  </a:lnTo>
                  <a:lnTo>
                    <a:pt x="62638" y="65542"/>
                  </a:lnTo>
                  <a:lnTo>
                    <a:pt x="64603" y="64527"/>
                  </a:lnTo>
                  <a:lnTo>
                    <a:pt x="70149" y="62899"/>
                  </a:lnTo>
                  <a:lnTo>
                    <a:pt x="70605" y="61773"/>
                  </a:lnTo>
                  <a:lnTo>
                    <a:pt x="70909" y="60030"/>
                  </a:lnTo>
                  <a:lnTo>
                    <a:pt x="71504" y="53680"/>
                  </a:lnTo>
                  <a:lnTo>
                    <a:pt x="71514" y="45009"/>
                  </a:lnTo>
                  <a:lnTo>
                    <a:pt x="68866" y="44803"/>
                  </a:lnTo>
                  <a:lnTo>
                    <a:pt x="66770" y="44748"/>
                  </a:lnTo>
                  <a:lnTo>
                    <a:pt x="64379" y="45704"/>
                  </a:lnTo>
                  <a:lnTo>
                    <a:pt x="61792" y="47333"/>
                  </a:lnTo>
                  <a:lnTo>
                    <a:pt x="55247" y="52336"/>
                  </a:lnTo>
                  <a:lnTo>
                    <a:pt x="53717" y="52747"/>
                  </a:lnTo>
                  <a:lnTo>
                    <a:pt x="51704" y="53020"/>
                  </a:lnTo>
                  <a:lnTo>
                    <a:pt x="49368" y="53203"/>
                  </a:lnTo>
                  <a:lnTo>
                    <a:pt x="46818" y="54317"/>
                  </a:lnTo>
                  <a:lnTo>
                    <a:pt x="44124" y="56052"/>
                  </a:lnTo>
                  <a:lnTo>
                    <a:pt x="37411" y="61225"/>
                  </a:lnTo>
                  <a:lnTo>
                    <a:pt x="35866" y="62641"/>
                  </a:lnTo>
                  <a:lnTo>
                    <a:pt x="28205" y="70074"/>
                  </a:lnTo>
                  <a:lnTo>
                    <a:pt x="27743" y="71517"/>
                  </a:lnTo>
                  <a:lnTo>
                    <a:pt x="27435" y="73472"/>
                  </a:lnTo>
                  <a:lnTo>
                    <a:pt x="26854" y="79954"/>
                  </a:lnTo>
                  <a:lnTo>
                    <a:pt x="26821" y="88010"/>
                  </a:lnTo>
                  <a:lnTo>
                    <a:pt x="27814" y="89428"/>
                  </a:lnTo>
                  <a:lnTo>
                    <a:pt x="29468" y="91365"/>
                  </a:lnTo>
                  <a:lnTo>
                    <a:pt x="34516" y="96863"/>
                  </a:lnTo>
                  <a:lnTo>
                    <a:pt x="40135" y="102556"/>
                  </a:lnTo>
                  <a:lnTo>
                    <a:pt x="42649" y="104086"/>
                  </a:lnTo>
                  <a:lnTo>
                    <a:pt x="45318" y="105106"/>
                  </a:lnTo>
                  <a:lnTo>
                    <a:pt x="48091" y="105786"/>
                  </a:lnTo>
                  <a:lnTo>
                    <a:pt x="50933" y="106240"/>
                  </a:lnTo>
                  <a:lnTo>
                    <a:pt x="53820" y="106542"/>
                  </a:lnTo>
                  <a:lnTo>
                    <a:pt x="60846" y="107027"/>
                  </a:lnTo>
                  <a:lnTo>
                    <a:pt x="62415" y="106074"/>
                  </a:lnTo>
                  <a:lnTo>
                    <a:pt x="64456" y="104447"/>
                  </a:lnTo>
                  <a:lnTo>
                    <a:pt x="66809" y="102370"/>
                  </a:lnTo>
                  <a:lnTo>
                    <a:pt x="69371" y="100986"/>
                  </a:lnTo>
                  <a:lnTo>
                    <a:pt x="72072" y="100062"/>
                  </a:lnTo>
                  <a:lnTo>
                    <a:pt x="78798" y="98581"/>
                  </a:lnTo>
                  <a:lnTo>
                    <a:pt x="79351" y="97467"/>
                  </a:lnTo>
                  <a:lnTo>
                    <a:pt x="79720" y="95732"/>
                  </a:lnTo>
                  <a:lnTo>
                    <a:pt x="79964" y="93584"/>
                  </a:lnTo>
                  <a:lnTo>
                    <a:pt x="81121" y="92152"/>
                  </a:lnTo>
                  <a:lnTo>
                    <a:pt x="82885" y="91197"/>
                  </a:lnTo>
                  <a:lnTo>
                    <a:pt x="85055" y="90560"/>
                  </a:lnTo>
                  <a:lnTo>
                    <a:pt x="86501" y="89143"/>
                  </a:lnTo>
                  <a:lnTo>
                    <a:pt x="87465" y="87207"/>
                  </a:lnTo>
                  <a:lnTo>
                    <a:pt x="89281" y="80758"/>
                  </a:lnTo>
                  <a:lnTo>
                    <a:pt x="89343" y="77889"/>
                  </a:lnTo>
                  <a:lnTo>
                    <a:pt x="89391" y="67065"/>
                  </a:lnTo>
                  <a:lnTo>
                    <a:pt x="88399" y="65543"/>
                  </a:lnTo>
                  <a:lnTo>
                    <a:pt x="86744" y="64528"/>
                  </a:lnTo>
                  <a:lnTo>
                    <a:pt x="84647" y="63851"/>
                  </a:lnTo>
                  <a:lnTo>
                    <a:pt x="83249" y="62408"/>
                  </a:lnTo>
                  <a:lnTo>
                    <a:pt x="82318" y="60454"/>
                  </a:lnTo>
                  <a:lnTo>
                    <a:pt x="80822" y="54928"/>
                  </a:lnTo>
                  <a:lnTo>
                    <a:pt x="79707" y="54475"/>
                  </a:lnTo>
                  <a:lnTo>
                    <a:pt x="77969" y="54173"/>
                  </a:lnTo>
                  <a:lnTo>
                    <a:pt x="72790" y="53687"/>
                  </a:lnTo>
                  <a:lnTo>
                    <a:pt x="71372" y="53647"/>
                  </a:lnTo>
                  <a:lnTo>
                    <a:pt x="45068" y="53568"/>
                  </a:lnTo>
                  <a:lnTo>
                    <a:pt x="43951" y="54560"/>
                  </a:lnTo>
                  <a:lnTo>
                    <a:pt x="35832" y="62425"/>
                  </a:lnTo>
                  <a:lnTo>
                    <a:pt x="35791" y="62466"/>
                  </a:lnTo>
                  <a:lnTo>
                    <a:pt x="35757" y="714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9" name="SMARTInkAnnotation655"/>
            <p:cNvSpPr/>
            <p:nvPr/>
          </p:nvSpPr>
          <p:spPr>
            <a:xfrm>
              <a:off x="5877159" y="3259336"/>
              <a:ext cx="2950019" cy="723306"/>
            </a:xfrm>
            <a:custGeom>
              <a:avLst/>
              <a:gdLst/>
              <a:ahLst/>
              <a:cxnLst/>
              <a:rect l="0" t="0" r="0" b="0"/>
              <a:pathLst>
                <a:path w="2950019" h="723306">
                  <a:moveTo>
                    <a:pt x="0" y="723305"/>
                  </a:moveTo>
                  <a:lnTo>
                    <a:pt x="4745" y="723305"/>
                  </a:lnTo>
                  <a:lnTo>
                    <a:pt x="6144" y="722312"/>
                  </a:lnTo>
                  <a:lnTo>
                    <a:pt x="7076" y="720659"/>
                  </a:lnTo>
                  <a:lnTo>
                    <a:pt x="7697" y="718564"/>
                  </a:lnTo>
                  <a:lnTo>
                    <a:pt x="9105" y="717168"/>
                  </a:lnTo>
                  <a:lnTo>
                    <a:pt x="11036" y="716237"/>
                  </a:lnTo>
                  <a:lnTo>
                    <a:pt x="16527" y="714743"/>
                  </a:lnTo>
                  <a:lnTo>
                    <a:pt x="22224" y="714484"/>
                  </a:lnTo>
                  <a:lnTo>
                    <a:pt x="24749" y="713455"/>
                  </a:lnTo>
                  <a:lnTo>
                    <a:pt x="34112" y="706696"/>
                  </a:lnTo>
                  <a:lnTo>
                    <a:pt x="37675" y="706001"/>
                  </a:lnTo>
                  <a:lnTo>
                    <a:pt x="40016" y="705816"/>
                  </a:lnTo>
                  <a:lnTo>
                    <a:pt x="61639" y="697365"/>
                  </a:lnTo>
                  <a:lnTo>
                    <a:pt x="83515" y="696549"/>
                  </a:lnTo>
                  <a:lnTo>
                    <a:pt x="86468" y="695545"/>
                  </a:lnTo>
                  <a:lnTo>
                    <a:pt x="95370" y="690385"/>
                  </a:lnTo>
                  <a:lnTo>
                    <a:pt x="101321" y="688830"/>
                  </a:lnTo>
                  <a:lnTo>
                    <a:pt x="110255" y="687954"/>
                  </a:lnTo>
                  <a:lnTo>
                    <a:pt x="113234" y="686839"/>
                  </a:lnTo>
                  <a:lnTo>
                    <a:pt x="122173" y="681522"/>
                  </a:lnTo>
                  <a:lnTo>
                    <a:pt x="128133" y="679930"/>
                  </a:lnTo>
                  <a:lnTo>
                    <a:pt x="199647" y="678656"/>
                  </a:lnTo>
                  <a:lnTo>
                    <a:pt x="202628" y="677664"/>
                  </a:lnTo>
                  <a:lnTo>
                    <a:pt x="211567" y="672519"/>
                  </a:lnTo>
                  <a:lnTo>
                    <a:pt x="217527" y="670968"/>
                  </a:lnTo>
                  <a:lnTo>
                    <a:pt x="230439" y="668979"/>
                  </a:lnTo>
                  <a:lnTo>
                    <a:pt x="248441" y="662707"/>
                  </a:lnTo>
                  <a:lnTo>
                    <a:pt x="264958" y="661048"/>
                  </a:lnTo>
                  <a:lnTo>
                    <a:pt x="280070" y="660830"/>
                  </a:lnTo>
                  <a:lnTo>
                    <a:pt x="283061" y="659826"/>
                  </a:lnTo>
                  <a:lnTo>
                    <a:pt x="292016" y="654667"/>
                  </a:lnTo>
                  <a:lnTo>
                    <a:pt x="297979" y="653111"/>
                  </a:lnTo>
                  <a:lnTo>
                    <a:pt x="342679" y="651870"/>
                  </a:lnTo>
                  <a:lnTo>
                    <a:pt x="345658" y="650877"/>
                  </a:lnTo>
                  <a:lnTo>
                    <a:pt x="354598" y="645730"/>
                  </a:lnTo>
                  <a:lnTo>
                    <a:pt x="360557" y="644179"/>
                  </a:lnTo>
                  <a:lnTo>
                    <a:pt x="378437" y="643046"/>
                  </a:lnTo>
                  <a:lnTo>
                    <a:pt x="381417" y="642018"/>
                  </a:lnTo>
                  <a:lnTo>
                    <a:pt x="390356" y="636822"/>
                  </a:lnTo>
                  <a:lnTo>
                    <a:pt x="396315" y="635259"/>
                  </a:lnTo>
                  <a:lnTo>
                    <a:pt x="405255" y="634378"/>
                  </a:lnTo>
                  <a:lnTo>
                    <a:pt x="408235" y="633263"/>
                  </a:lnTo>
                  <a:lnTo>
                    <a:pt x="417175" y="627944"/>
                  </a:lnTo>
                  <a:lnTo>
                    <a:pt x="423134" y="626352"/>
                  </a:lnTo>
                  <a:lnTo>
                    <a:pt x="441012" y="625189"/>
                  </a:lnTo>
                  <a:lnTo>
                    <a:pt x="443993" y="624160"/>
                  </a:lnTo>
                  <a:lnTo>
                    <a:pt x="452932" y="618963"/>
                  </a:lnTo>
                  <a:lnTo>
                    <a:pt x="461872" y="615990"/>
                  </a:lnTo>
                  <a:lnTo>
                    <a:pt x="470811" y="610259"/>
                  </a:lnTo>
                  <a:lnTo>
                    <a:pt x="476770" y="608570"/>
                  </a:lnTo>
                  <a:lnTo>
                    <a:pt x="485710" y="607619"/>
                  </a:lnTo>
                  <a:lnTo>
                    <a:pt x="488690" y="606493"/>
                  </a:lnTo>
                  <a:lnTo>
                    <a:pt x="494649" y="602597"/>
                  </a:lnTo>
                  <a:lnTo>
                    <a:pt x="503257" y="600204"/>
                  </a:lnTo>
                  <a:lnTo>
                    <a:pt x="520225" y="598667"/>
                  </a:lnTo>
                  <a:lnTo>
                    <a:pt x="523619" y="597549"/>
                  </a:lnTo>
                  <a:lnTo>
                    <a:pt x="533142" y="592227"/>
                  </a:lnTo>
                  <a:lnTo>
                    <a:pt x="568560" y="580287"/>
                  </a:lnTo>
                  <a:lnTo>
                    <a:pt x="577911" y="574544"/>
                  </a:lnTo>
                  <a:lnTo>
                    <a:pt x="586972" y="571410"/>
                  </a:lnTo>
                  <a:lnTo>
                    <a:pt x="595948" y="565630"/>
                  </a:lnTo>
                  <a:lnTo>
                    <a:pt x="615606" y="558233"/>
                  </a:lnTo>
                  <a:lnTo>
                    <a:pt x="631886" y="548411"/>
                  </a:lnTo>
                  <a:lnTo>
                    <a:pt x="646558" y="545807"/>
                  </a:lnTo>
                  <a:lnTo>
                    <a:pt x="654207" y="545198"/>
                  </a:lnTo>
                  <a:lnTo>
                    <a:pt x="657637" y="544043"/>
                  </a:lnTo>
                  <a:lnTo>
                    <a:pt x="664098" y="540115"/>
                  </a:lnTo>
                  <a:lnTo>
                    <a:pt x="672929" y="537707"/>
                  </a:lnTo>
                  <a:lnTo>
                    <a:pt x="678065" y="537065"/>
                  </a:lnTo>
                  <a:lnTo>
                    <a:pt x="686420" y="533706"/>
                  </a:lnTo>
                  <a:lnTo>
                    <a:pt x="693445" y="529898"/>
                  </a:lnTo>
                  <a:lnTo>
                    <a:pt x="729204" y="517836"/>
                  </a:lnTo>
                  <a:lnTo>
                    <a:pt x="735637" y="513584"/>
                  </a:lnTo>
                  <a:lnTo>
                    <a:pt x="744455" y="511033"/>
                  </a:lnTo>
                  <a:lnTo>
                    <a:pt x="761557" y="509395"/>
                  </a:lnTo>
                  <a:lnTo>
                    <a:pt x="764962" y="508269"/>
                  </a:lnTo>
                  <a:lnTo>
                    <a:pt x="789760" y="494776"/>
                  </a:lnTo>
                  <a:lnTo>
                    <a:pt x="797315" y="492752"/>
                  </a:lnTo>
                  <a:lnTo>
                    <a:pt x="816401" y="490460"/>
                  </a:lnTo>
                  <a:lnTo>
                    <a:pt x="828479" y="485091"/>
                  </a:lnTo>
                  <a:lnTo>
                    <a:pt x="860231" y="479726"/>
                  </a:lnTo>
                  <a:lnTo>
                    <a:pt x="871014" y="476141"/>
                  </a:lnTo>
                  <a:lnTo>
                    <a:pt x="887261" y="473131"/>
                  </a:lnTo>
                  <a:lnTo>
                    <a:pt x="899800" y="467388"/>
                  </a:lnTo>
                  <a:lnTo>
                    <a:pt x="915655" y="465246"/>
                  </a:lnTo>
                  <a:lnTo>
                    <a:pt x="927102" y="464744"/>
                  </a:lnTo>
                  <a:lnTo>
                    <a:pt x="931942" y="463619"/>
                  </a:lnTo>
                  <a:lnTo>
                    <a:pt x="944493" y="458286"/>
                  </a:lnTo>
                  <a:lnTo>
                    <a:pt x="959358" y="455273"/>
                  </a:lnTo>
                  <a:lnTo>
                    <a:pt x="971489" y="449529"/>
                  </a:lnTo>
                  <a:lnTo>
                    <a:pt x="990232" y="447085"/>
                  </a:lnTo>
                  <a:lnTo>
                    <a:pt x="993894" y="446885"/>
                  </a:lnTo>
                  <a:lnTo>
                    <a:pt x="1065674" y="426580"/>
                  </a:lnTo>
                  <a:lnTo>
                    <a:pt x="1076549" y="422755"/>
                  </a:lnTo>
                  <a:lnTo>
                    <a:pt x="1099717" y="417654"/>
                  </a:lnTo>
                  <a:lnTo>
                    <a:pt x="1114831" y="412807"/>
                  </a:lnTo>
                  <a:lnTo>
                    <a:pt x="1144806" y="408299"/>
                  </a:lnTo>
                  <a:lnTo>
                    <a:pt x="1174121" y="396550"/>
                  </a:lnTo>
                  <a:lnTo>
                    <a:pt x="1208694" y="390473"/>
                  </a:lnTo>
                  <a:lnTo>
                    <a:pt x="1219574" y="386864"/>
                  </a:lnTo>
                  <a:lnTo>
                    <a:pt x="1253397" y="379616"/>
                  </a:lnTo>
                  <a:lnTo>
                    <a:pt x="1308896" y="360305"/>
                  </a:lnTo>
                  <a:lnTo>
                    <a:pt x="1332127" y="355157"/>
                  </a:lnTo>
                  <a:lnTo>
                    <a:pt x="1343963" y="351324"/>
                  </a:lnTo>
                  <a:lnTo>
                    <a:pt x="1367748" y="346218"/>
                  </a:lnTo>
                  <a:lnTo>
                    <a:pt x="1398529" y="334098"/>
                  </a:lnTo>
                  <a:lnTo>
                    <a:pt x="1428448" y="328483"/>
                  </a:lnTo>
                  <a:lnTo>
                    <a:pt x="1441403" y="324586"/>
                  </a:lnTo>
                  <a:lnTo>
                    <a:pt x="1459865" y="321400"/>
                  </a:lnTo>
                  <a:lnTo>
                    <a:pt x="1501812" y="306077"/>
                  </a:lnTo>
                  <a:lnTo>
                    <a:pt x="1513739" y="303714"/>
                  </a:lnTo>
                  <a:lnTo>
                    <a:pt x="1531624" y="297797"/>
                  </a:lnTo>
                  <a:lnTo>
                    <a:pt x="1555463" y="292650"/>
                  </a:lnTo>
                  <a:lnTo>
                    <a:pt x="1567383" y="288816"/>
                  </a:lnTo>
                  <a:lnTo>
                    <a:pt x="1585262" y="285666"/>
                  </a:lnTo>
                  <a:lnTo>
                    <a:pt x="1603140" y="279882"/>
                  </a:lnTo>
                  <a:lnTo>
                    <a:pt x="1621019" y="276735"/>
                  </a:lnTo>
                  <a:lnTo>
                    <a:pt x="1657771" y="262661"/>
                  </a:lnTo>
                  <a:lnTo>
                    <a:pt x="1687692" y="257046"/>
                  </a:lnTo>
                  <a:lnTo>
                    <a:pt x="1700646" y="253149"/>
                  </a:lnTo>
                  <a:lnTo>
                    <a:pt x="1719108" y="249963"/>
                  </a:lnTo>
                  <a:lnTo>
                    <a:pt x="1756083" y="235873"/>
                  </a:lnTo>
                  <a:lnTo>
                    <a:pt x="1786021" y="230257"/>
                  </a:lnTo>
                  <a:lnTo>
                    <a:pt x="1798979" y="226360"/>
                  </a:lnTo>
                  <a:lnTo>
                    <a:pt x="1867778" y="212272"/>
                  </a:lnTo>
                  <a:lnTo>
                    <a:pt x="1880012" y="208445"/>
                  </a:lnTo>
                  <a:lnTo>
                    <a:pt x="1897075" y="205297"/>
                  </a:lnTo>
                  <a:lnTo>
                    <a:pt x="1909856" y="199515"/>
                  </a:lnTo>
                  <a:lnTo>
                    <a:pt x="1926776" y="197360"/>
                  </a:lnTo>
                  <a:lnTo>
                    <a:pt x="1949226" y="195729"/>
                  </a:lnTo>
                  <a:lnTo>
                    <a:pt x="2018407" y="180623"/>
                  </a:lnTo>
                  <a:lnTo>
                    <a:pt x="2031386" y="178504"/>
                  </a:lnTo>
                  <a:lnTo>
                    <a:pt x="2055905" y="171704"/>
                  </a:lnTo>
                  <a:lnTo>
                    <a:pt x="2098891" y="167197"/>
                  </a:lnTo>
                  <a:lnTo>
                    <a:pt x="2136363" y="154234"/>
                  </a:lnTo>
                  <a:lnTo>
                    <a:pt x="2166304" y="151132"/>
                  </a:lnTo>
                  <a:lnTo>
                    <a:pt x="2190160" y="144800"/>
                  </a:lnTo>
                  <a:lnTo>
                    <a:pt x="2232997" y="140398"/>
                  </a:lnTo>
                  <a:lnTo>
                    <a:pt x="2245953" y="136813"/>
                  </a:lnTo>
                  <a:lnTo>
                    <a:pt x="2295525" y="131467"/>
                  </a:lnTo>
                  <a:lnTo>
                    <a:pt x="2308506" y="127883"/>
                  </a:lnTo>
                  <a:lnTo>
                    <a:pt x="2326984" y="124873"/>
                  </a:lnTo>
                  <a:lnTo>
                    <a:pt x="2351025" y="118116"/>
                  </a:lnTo>
                  <a:lnTo>
                    <a:pt x="2380866" y="115361"/>
                  </a:lnTo>
                  <a:lnTo>
                    <a:pt x="2404710" y="109071"/>
                  </a:lnTo>
                  <a:lnTo>
                    <a:pt x="2416631" y="107015"/>
                  </a:lnTo>
                  <a:lnTo>
                    <a:pt x="2435503" y="101272"/>
                  </a:lnTo>
                  <a:lnTo>
                    <a:pt x="2484614" y="95759"/>
                  </a:lnTo>
                  <a:lnTo>
                    <a:pt x="2497833" y="92169"/>
                  </a:lnTo>
                  <a:lnTo>
                    <a:pt x="2521035" y="89155"/>
                  </a:lnTo>
                  <a:lnTo>
                    <a:pt x="2548578" y="81720"/>
                  </a:lnTo>
                  <a:lnTo>
                    <a:pt x="2569354" y="79642"/>
                  </a:lnTo>
                  <a:lnTo>
                    <a:pt x="2592588" y="73352"/>
                  </a:lnTo>
                  <a:lnTo>
                    <a:pt x="2604425" y="71296"/>
                  </a:lnTo>
                  <a:lnTo>
                    <a:pt x="2628210" y="64537"/>
                  </a:lnTo>
                  <a:lnTo>
                    <a:pt x="2640123" y="62418"/>
                  </a:lnTo>
                  <a:lnTo>
                    <a:pt x="2657998" y="56638"/>
                  </a:lnTo>
                  <a:lnTo>
                    <a:pt x="2699713" y="51111"/>
                  </a:lnTo>
                  <a:lnTo>
                    <a:pt x="2711632" y="47521"/>
                  </a:lnTo>
                  <a:lnTo>
                    <a:pt x="2746274" y="44816"/>
                  </a:lnTo>
                  <a:lnTo>
                    <a:pt x="2751612" y="44760"/>
                  </a:lnTo>
                  <a:lnTo>
                    <a:pt x="2756164" y="43731"/>
                  </a:lnTo>
                  <a:lnTo>
                    <a:pt x="2768310" y="38534"/>
                  </a:lnTo>
                  <a:lnTo>
                    <a:pt x="2789707" y="36274"/>
                  </a:lnTo>
                  <a:lnTo>
                    <a:pt x="2795467" y="36089"/>
                  </a:lnTo>
                  <a:lnTo>
                    <a:pt x="2800300" y="34973"/>
                  </a:lnTo>
                  <a:lnTo>
                    <a:pt x="2812842" y="29655"/>
                  </a:lnTo>
                  <a:lnTo>
                    <a:pt x="2834371" y="24709"/>
                  </a:lnTo>
                  <a:lnTo>
                    <a:pt x="2849204" y="19889"/>
                  </a:lnTo>
                  <a:lnTo>
                    <a:pt x="2869344" y="18037"/>
                  </a:lnTo>
                  <a:lnTo>
                    <a:pt x="2872397" y="17978"/>
                  </a:lnTo>
                  <a:lnTo>
                    <a:pt x="2875425" y="16946"/>
                  </a:lnTo>
                  <a:lnTo>
                    <a:pt x="2884433" y="11746"/>
                  </a:lnTo>
                  <a:lnTo>
                    <a:pt x="2890408" y="10181"/>
                  </a:lnTo>
                  <a:lnTo>
                    <a:pt x="2917238" y="8962"/>
                  </a:lnTo>
                  <a:lnTo>
                    <a:pt x="2919226" y="7959"/>
                  </a:lnTo>
                  <a:lnTo>
                    <a:pt x="2920551" y="6298"/>
                  </a:lnTo>
                  <a:lnTo>
                    <a:pt x="2921433" y="4199"/>
                  </a:lnTo>
                  <a:lnTo>
                    <a:pt x="2923015" y="2799"/>
                  </a:lnTo>
                  <a:lnTo>
                    <a:pt x="2925063" y="1866"/>
                  </a:lnTo>
                  <a:lnTo>
                    <a:pt x="2929987" y="829"/>
                  </a:lnTo>
                  <a:lnTo>
                    <a:pt x="295001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0" name="SMARTInkAnnotation656"/>
            <p:cNvSpPr/>
            <p:nvPr/>
          </p:nvSpPr>
          <p:spPr>
            <a:xfrm>
              <a:off x="8791419" y="3134320"/>
              <a:ext cx="125108" cy="187520"/>
            </a:xfrm>
            <a:custGeom>
              <a:avLst/>
              <a:gdLst/>
              <a:ahLst/>
              <a:cxnLst/>
              <a:rect l="0" t="0" r="0" b="0"/>
              <a:pathLst>
                <a:path w="125108" h="187520">
                  <a:moveTo>
                    <a:pt x="0" y="0"/>
                  </a:moveTo>
                  <a:lnTo>
                    <a:pt x="0" y="26389"/>
                  </a:lnTo>
                  <a:lnTo>
                    <a:pt x="1987" y="27514"/>
                  </a:lnTo>
                  <a:lnTo>
                    <a:pt x="9492" y="31411"/>
                  </a:lnTo>
                  <a:lnTo>
                    <a:pt x="13281" y="32847"/>
                  </a:lnTo>
                  <a:lnTo>
                    <a:pt x="16799" y="33804"/>
                  </a:lnTo>
                  <a:lnTo>
                    <a:pt x="20139" y="34443"/>
                  </a:lnTo>
                  <a:lnTo>
                    <a:pt x="23358" y="35860"/>
                  </a:lnTo>
                  <a:lnTo>
                    <a:pt x="26499" y="37798"/>
                  </a:lnTo>
                  <a:lnTo>
                    <a:pt x="29584" y="40081"/>
                  </a:lnTo>
                  <a:lnTo>
                    <a:pt x="32635" y="41604"/>
                  </a:lnTo>
                  <a:lnTo>
                    <a:pt x="35663" y="42619"/>
                  </a:lnTo>
                  <a:lnTo>
                    <a:pt x="38675" y="43295"/>
                  </a:lnTo>
                  <a:lnTo>
                    <a:pt x="41675" y="43746"/>
                  </a:lnTo>
                  <a:lnTo>
                    <a:pt x="44669" y="44047"/>
                  </a:lnTo>
                  <a:lnTo>
                    <a:pt x="47659" y="44248"/>
                  </a:lnTo>
                  <a:lnTo>
                    <a:pt x="50644" y="44381"/>
                  </a:lnTo>
                  <a:lnTo>
                    <a:pt x="56611" y="44530"/>
                  </a:lnTo>
                  <a:lnTo>
                    <a:pt x="59593" y="45562"/>
                  </a:lnTo>
                  <a:lnTo>
                    <a:pt x="62574" y="47242"/>
                  </a:lnTo>
                  <a:lnTo>
                    <a:pt x="65554" y="49354"/>
                  </a:lnTo>
                  <a:lnTo>
                    <a:pt x="68535" y="50762"/>
                  </a:lnTo>
                  <a:lnTo>
                    <a:pt x="71514" y="51701"/>
                  </a:lnTo>
                  <a:lnTo>
                    <a:pt x="74495" y="52327"/>
                  </a:lnTo>
                  <a:lnTo>
                    <a:pt x="77475" y="52744"/>
                  </a:lnTo>
                  <a:lnTo>
                    <a:pt x="80455" y="53022"/>
                  </a:lnTo>
                  <a:lnTo>
                    <a:pt x="83435" y="53208"/>
                  </a:lnTo>
                  <a:lnTo>
                    <a:pt x="89394" y="53413"/>
                  </a:lnTo>
                  <a:lnTo>
                    <a:pt x="92374" y="53468"/>
                  </a:lnTo>
                  <a:lnTo>
                    <a:pt x="95354" y="54497"/>
                  </a:lnTo>
                  <a:lnTo>
                    <a:pt x="98334" y="56175"/>
                  </a:lnTo>
                  <a:lnTo>
                    <a:pt x="101314" y="58286"/>
                  </a:lnTo>
                  <a:lnTo>
                    <a:pt x="104294" y="60686"/>
                  </a:lnTo>
                  <a:lnTo>
                    <a:pt x="107273" y="63278"/>
                  </a:lnTo>
                  <a:lnTo>
                    <a:pt x="110252" y="65997"/>
                  </a:lnTo>
                  <a:lnTo>
                    <a:pt x="116212" y="71666"/>
                  </a:lnTo>
                  <a:lnTo>
                    <a:pt x="123386" y="78648"/>
                  </a:lnTo>
                  <a:lnTo>
                    <a:pt x="123975" y="80214"/>
                  </a:lnTo>
                  <a:lnTo>
                    <a:pt x="124629" y="84599"/>
                  </a:lnTo>
                  <a:lnTo>
                    <a:pt x="124919" y="89855"/>
                  </a:lnTo>
                  <a:lnTo>
                    <a:pt x="125049" y="95498"/>
                  </a:lnTo>
                  <a:lnTo>
                    <a:pt x="125107" y="101314"/>
                  </a:lnTo>
                  <a:lnTo>
                    <a:pt x="124128" y="103261"/>
                  </a:lnTo>
                  <a:lnTo>
                    <a:pt x="122483" y="104559"/>
                  </a:lnTo>
                  <a:lnTo>
                    <a:pt x="120393" y="105425"/>
                  </a:lnTo>
                  <a:lnTo>
                    <a:pt x="118999" y="106994"/>
                  </a:lnTo>
                  <a:lnTo>
                    <a:pt x="118070" y="109033"/>
                  </a:lnTo>
                  <a:lnTo>
                    <a:pt x="117039" y="113943"/>
                  </a:lnTo>
                  <a:lnTo>
                    <a:pt x="116579" y="119433"/>
                  </a:lnTo>
                  <a:lnTo>
                    <a:pt x="116376" y="125181"/>
                  </a:lnTo>
                  <a:lnTo>
                    <a:pt x="116262" y="136640"/>
                  </a:lnTo>
                  <a:lnTo>
                    <a:pt x="116246" y="141695"/>
                  </a:lnTo>
                  <a:lnTo>
                    <a:pt x="115241" y="146057"/>
                  </a:lnTo>
                  <a:lnTo>
                    <a:pt x="113579" y="149957"/>
                  </a:lnTo>
                  <a:lnTo>
                    <a:pt x="111477" y="153550"/>
                  </a:lnTo>
                  <a:lnTo>
                    <a:pt x="110076" y="156937"/>
                  </a:lnTo>
                  <a:lnTo>
                    <a:pt x="109142" y="160187"/>
                  </a:lnTo>
                  <a:lnTo>
                    <a:pt x="108519" y="163346"/>
                  </a:lnTo>
                  <a:lnTo>
                    <a:pt x="107110" y="166444"/>
                  </a:lnTo>
                  <a:lnTo>
                    <a:pt x="105178" y="169502"/>
                  </a:lnTo>
                  <a:lnTo>
                    <a:pt x="102897" y="172533"/>
                  </a:lnTo>
                  <a:lnTo>
                    <a:pt x="100382" y="175545"/>
                  </a:lnTo>
                  <a:lnTo>
                    <a:pt x="97713" y="178546"/>
                  </a:lnTo>
                  <a:lnTo>
                    <a:pt x="94940" y="181538"/>
                  </a:lnTo>
                  <a:lnTo>
                    <a:pt x="92098" y="183533"/>
                  </a:lnTo>
                  <a:lnTo>
                    <a:pt x="89210" y="184863"/>
                  </a:lnTo>
                  <a:lnTo>
                    <a:pt x="80500" y="187510"/>
                  </a:lnTo>
                  <a:lnTo>
                    <a:pt x="80469" y="187519"/>
                  </a:lnTo>
                  <a:lnTo>
                    <a:pt x="85205" y="182782"/>
                  </a:lnTo>
                  <a:lnTo>
                    <a:pt x="85608" y="180394"/>
                  </a:lnTo>
                  <a:lnTo>
                    <a:pt x="84883" y="177809"/>
                  </a:lnTo>
                  <a:lnTo>
                    <a:pt x="83408" y="175094"/>
                  </a:lnTo>
                  <a:lnTo>
                    <a:pt x="81767" y="169432"/>
                  </a:lnTo>
                  <a:lnTo>
                    <a:pt x="81038" y="163608"/>
                  </a:lnTo>
                  <a:lnTo>
                    <a:pt x="80844" y="160666"/>
                  </a:lnTo>
                  <a:lnTo>
                    <a:pt x="80714" y="157712"/>
                  </a:lnTo>
                  <a:lnTo>
                    <a:pt x="79635" y="153759"/>
                  </a:lnTo>
                  <a:lnTo>
                    <a:pt x="77921" y="149139"/>
                  </a:lnTo>
                  <a:lnTo>
                    <a:pt x="75786" y="144074"/>
                  </a:lnTo>
                  <a:lnTo>
                    <a:pt x="74363" y="139706"/>
                  </a:lnTo>
                  <a:lnTo>
                    <a:pt x="73414" y="135801"/>
                  </a:lnTo>
                  <a:lnTo>
                    <a:pt x="72781" y="132206"/>
                  </a:lnTo>
                  <a:lnTo>
                    <a:pt x="71366" y="127825"/>
                  </a:lnTo>
                  <a:lnTo>
                    <a:pt x="69429" y="122920"/>
                  </a:lnTo>
                  <a:lnTo>
                    <a:pt x="67145" y="117665"/>
                  </a:lnTo>
                  <a:lnTo>
                    <a:pt x="65622" y="113170"/>
                  </a:lnTo>
                  <a:lnTo>
                    <a:pt x="64607" y="109181"/>
                  </a:lnTo>
                  <a:lnTo>
                    <a:pt x="63930" y="105530"/>
                  </a:lnTo>
                  <a:lnTo>
                    <a:pt x="62486" y="102103"/>
                  </a:lnTo>
                  <a:lnTo>
                    <a:pt x="60528" y="98827"/>
                  </a:lnTo>
                  <a:lnTo>
                    <a:pt x="58232" y="95650"/>
                  </a:lnTo>
                  <a:lnTo>
                    <a:pt x="56700" y="91548"/>
                  </a:lnTo>
                  <a:lnTo>
                    <a:pt x="55678" y="86829"/>
                  </a:lnTo>
                  <a:lnTo>
                    <a:pt x="54998" y="81699"/>
                  </a:lnTo>
                  <a:lnTo>
                    <a:pt x="54545" y="77286"/>
                  </a:lnTo>
                  <a:lnTo>
                    <a:pt x="54242" y="73352"/>
                  </a:lnTo>
                  <a:lnTo>
                    <a:pt x="54040" y="69738"/>
                  </a:lnTo>
                  <a:lnTo>
                    <a:pt x="53816" y="63076"/>
                  </a:lnTo>
                  <a:lnTo>
                    <a:pt x="53757" y="59910"/>
                  </a:lnTo>
                  <a:lnTo>
                    <a:pt x="52724" y="56807"/>
                  </a:lnTo>
                  <a:lnTo>
                    <a:pt x="51041" y="53746"/>
                  </a:lnTo>
                  <a:lnTo>
                    <a:pt x="48927" y="50714"/>
                  </a:lnTo>
                  <a:lnTo>
                    <a:pt x="47517" y="47700"/>
                  </a:lnTo>
                  <a:lnTo>
                    <a:pt x="46577" y="44699"/>
                  </a:lnTo>
                  <a:lnTo>
                    <a:pt x="45069" y="37493"/>
                  </a:lnTo>
                  <a:lnTo>
                    <a:pt x="42213" y="33861"/>
                  </a:lnTo>
                  <a:lnTo>
                    <a:pt x="40061" y="31504"/>
                  </a:lnTo>
                  <a:lnTo>
                    <a:pt x="37634" y="29933"/>
                  </a:lnTo>
                  <a:lnTo>
                    <a:pt x="35022" y="28885"/>
                  </a:lnTo>
                  <a:lnTo>
                    <a:pt x="26961" y="26826"/>
                  </a:lnTo>
                  <a:lnTo>
                    <a:pt x="26882" y="29451"/>
                  </a:lnTo>
                  <a:lnTo>
                    <a:pt x="26819" y="357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1" name="SMARTInkAnnotation657"/>
            <p:cNvSpPr/>
            <p:nvPr/>
          </p:nvSpPr>
          <p:spPr>
            <a:xfrm>
              <a:off x="4250180" y="3964781"/>
              <a:ext cx="1618041" cy="678658"/>
            </a:xfrm>
            <a:custGeom>
              <a:avLst/>
              <a:gdLst/>
              <a:ahLst/>
              <a:cxnLst/>
              <a:rect l="0" t="0" r="0" b="0"/>
              <a:pathLst>
                <a:path w="1618041" h="678658">
                  <a:moveTo>
                    <a:pt x="1618040" y="0"/>
                  </a:moveTo>
                  <a:lnTo>
                    <a:pt x="1595528" y="0"/>
                  </a:lnTo>
                  <a:lnTo>
                    <a:pt x="1594092" y="992"/>
                  </a:lnTo>
                  <a:lnTo>
                    <a:pt x="1593135" y="2646"/>
                  </a:lnTo>
                  <a:lnTo>
                    <a:pt x="1592497" y="4741"/>
                  </a:lnTo>
                  <a:lnTo>
                    <a:pt x="1591078" y="6137"/>
                  </a:lnTo>
                  <a:lnTo>
                    <a:pt x="1589140" y="7068"/>
                  </a:lnTo>
                  <a:lnTo>
                    <a:pt x="1583637" y="8562"/>
                  </a:lnTo>
                  <a:lnTo>
                    <a:pt x="1561020" y="8927"/>
                  </a:lnTo>
                  <a:lnTo>
                    <a:pt x="1558174" y="9920"/>
                  </a:lnTo>
                  <a:lnTo>
                    <a:pt x="1552364" y="13670"/>
                  </a:lnTo>
                  <a:lnTo>
                    <a:pt x="1540541" y="23169"/>
                  </a:lnTo>
                  <a:lnTo>
                    <a:pt x="1531617" y="26709"/>
                  </a:lnTo>
                  <a:lnTo>
                    <a:pt x="1519704" y="36291"/>
                  </a:lnTo>
                  <a:lnTo>
                    <a:pt x="1516725" y="39077"/>
                  </a:lnTo>
                  <a:lnTo>
                    <a:pt x="1513745" y="40934"/>
                  </a:lnTo>
                  <a:lnTo>
                    <a:pt x="1504807" y="44540"/>
                  </a:lnTo>
                  <a:lnTo>
                    <a:pt x="1468526" y="65597"/>
                  </a:lnTo>
                  <a:lnTo>
                    <a:pt x="1435412" y="86327"/>
                  </a:lnTo>
                  <a:lnTo>
                    <a:pt x="1414911" y="98228"/>
                  </a:lnTo>
                  <a:lnTo>
                    <a:pt x="1401579" y="107157"/>
                  </a:lnTo>
                  <a:lnTo>
                    <a:pt x="1387695" y="116086"/>
                  </a:lnTo>
                  <a:lnTo>
                    <a:pt x="1374643" y="125016"/>
                  </a:lnTo>
                  <a:lnTo>
                    <a:pt x="1360842" y="133946"/>
                  </a:lnTo>
                  <a:lnTo>
                    <a:pt x="1347814" y="142875"/>
                  </a:lnTo>
                  <a:lnTo>
                    <a:pt x="1320782" y="156766"/>
                  </a:lnTo>
                  <a:lnTo>
                    <a:pt x="1280942" y="173009"/>
                  </a:lnTo>
                  <a:lnTo>
                    <a:pt x="1227674" y="199439"/>
                  </a:lnTo>
                  <a:lnTo>
                    <a:pt x="1209987" y="210346"/>
                  </a:lnTo>
                  <a:lnTo>
                    <a:pt x="1193083" y="215122"/>
                  </a:lnTo>
                  <a:lnTo>
                    <a:pt x="1157301" y="234275"/>
                  </a:lnTo>
                  <a:lnTo>
                    <a:pt x="1144753" y="238068"/>
                  </a:lnTo>
                  <a:lnTo>
                    <a:pt x="1132553" y="240745"/>
                  </a:lnTo>
                  <a:lnTo>
                    <a:pt x="1090625" y="259114"/>
                  </a:lnTo>
                  <a:lnTo>
                    <a:pt x="1044150" y="279806"/>
                  </a:lnTo>
                  <a:lnTo>
                    <a:pt x="1016945" y="290713"/>
                  </a:lnTo>
                  <a:lnTo>
                    <a:pt x="992442" y="296543"/>
                  </a:lnTo>
                  <a:lnTo>
                    <a:pt x="938464" y="318565"/>
                  </a:lnTo>
                  <a:lnTo>
                    <a:pt x="894108" y="339333"/>
                  </a:lnTo>
                  <a:lnTo>
                    <a:pt x="888094" y="342308"/>
                  </a:lnTo>
                  <a:lnTo>
                    <a:pt x="873466" y="345614"/>
                  </a:lnTo>
                  <a:lnTo>
                    <a:pt x="858024" y="348075"/>
                  </a:lnTo>
                  <a:lnTo>
                    <a:pt x="825780" y="360533"/>
                  </a:lnTo>
                  <a:lnTo>
                    <a:pt x="777570" y="381022"/>
                  </a:lnTo>
                  <a:lnTo>
                    <a:pt x="726124" y="401837"/>
                  </a:lnTo>
                  <a:lnTo>
                    <a:pt x="694564" y="415727"/>
                  </a:lnTo>
                  <a:lnTo>
                    <a:pt x="670511" y="421557"/>
                  </a:lnTo>
                  <a:lnTo>
                    <a:pt x="621047" y="440640"/>
                  </a:lnTo>
                  <a:lnTo>
                    <a:pt x="584154" y="458401"/>
                  </a:lnTo>
                  <a:lnTo>
                    <a:pt x="569525" y="461703"/>
                  </a:lnTo>
                  <a:lnTo>
                    <a:pt x="554083" y="464162"/>
                  </a:lnTo>
                  <a:lnTo>
                    <a:pt x="507065" y="482367"/>
                  </a:lnTo>
                  <a:lnTo>
                    <a:pt x="459270" y="503049"/>
                  </a:lnTo>
                  <a:lnTo>
                    <a:pt x="447140" y="506352"/>
                  </a:lnTo>
                  <a:lnTo>
                    <a:pt x="435127" y="508811"/>
                  </a:lnTo>
                  <a:lnTo>
                    <a:pt x="381418" y="531886"/>
                  </a:lnTo>
                  <a:lnTo>
                    <a:pt x="357578" y="537658"/>
                  </a:lnTo>
                  <a:lnTo>
                    <a:pt x="309901" y="558675"/>
                  </a:lnTo>
                  <a:lnTo>
                    <a:pt x="286062" y="564447"/>
                  </a:lnTo>
                  <a:lnTo>
                    <a:pt x="274143" y="568366"/>
                  </a:lnTo>
                  <a:lnTo>
                    <a:pt x="257257" y="571563"/>
                  </a:lnTo>
                  <a:lnTo>
                    <a:pt x="228618" y="585658"/>
                  </a:lnTo>
                  <a:lnTo>
                    <a:pt x="205444" y="591275"/>
                  </a:lnTo>
                  <a:lnTo>
                    <a:pt x="194609" y="596164"/>
                  </a:lnTo>
                  <a:lnTo>
                    <a:pt x="186482" y="601645"/>
                  </a:lnTo>
                  <a:lnTo>
                    <a:pt x="176911" y="604741"/>
                  </a:lnTo>
                  <a:lnTo>
                    <a:pt x="166035" y="607110"/>
                  </a:lnTo>
                  <a:lnTo>
                    <a:pt x="145514" y="614069"/>
                  </a:lnTo>
                  <a:lnTo>
                    <a:pt x="141707" y="614763"/>
                  </a:lnTo>
                  <a:lnTo>
                    <a:pt x="134827" y="618178"/>
                  </a:lnTo>
                  <a:lnTo>
                    <a:pt x="117572" y="628456"/>
                  </a:lnTo>
                  <a:lnTo>
                    <a:pt x="109202" y="631540"/>
                  </a:lnTo>
                  <a:lnTo>
                    <a:pt x="105579" y="632362"/>
                  </a:lnTo>
                  <a:lnTo>
                    <a:pt x="98905" y="635923"/>
                  </a:lnTo>
                  <a:lnTo>
                    <a:pt x="95735" y="638261"/>
                  </a:lnTo>
                  <a:lnTo>
                    <a:pt x="86915" y="640860"/>
                  </a:lnTo>
                  <a:lnTo>
                    <a:pt x="81782" y="641553"/>
                  </a:lnTo>
                  <a:lnTo>
                    <a:pt x="73430" y="644967"/>
                  </a:lnTo>
                  <a:lnTo>
                    <a:pt x="66407" y="648801"/>
                  </a:lnTo>
                  <a:lnTo>
                    <a:pt x="56868" y="651951"/>
                  </a:lnTo>
                  <a:lnTo>
                    <a:pt x="50769" y="656204"/>
                  </a:lnTo>
                  <a:lnTo>
                    <a:pt x="46758" y="657736"/>
                  </a:lnTo>
                  <a:lnTo>
                    <a:pt x="32616" y="660882"/>
                  </a:lnTo>
                  <a:lnTo>
                    <a:pt x="21693" y="666665"/>
                  </a:lnTo>
                  <a:lnTo>
                    <a:pt x="12167" y="669812"/>
                  </a:lnTo>
                  <a:lnTo>
                    <a:pt x="0" y="6786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2" name="SMARTInkAnnotation658"/>
            <p:cNvSpPr/>
            <p:nvPr/>
          </p:nvSpPr>
          <p:spPr>
            <a:xfrm>
              <a:off x="4178664" y="4473773"/>
              <a:ext cx="160802" cy="248672"/>
            </a:xfrm>
            <a:custGeom>
              <a:avLst/>
              <a:gdLst/>
              <a:ahLst/>
              <a:cxnLst/>
              <a:rect l="0" t="0" r="0" b="0"/>
              <a:pathLst>
                <a:path w="160802" h="248672">
                  <a:moveTo>
                    <a:pt x="98334" y="0"/>
                  </a:moveTo>
                  <a:lnTo>
                    <a:pt x="98334" y="25430"/>
                  </a:lnTo>
                  <a:lnTo>
                    <a:pt x="93589" y="31127"/>
                  </a:lnTo>
                  <a:lnTo>
                    <a:pt x="92191" y="33650"/>
                  </a:lnTo>
                  <a:lnTo>
                    <a:pt x="90637" y="39099"/>
                  </a:lnTo>
                  <a:lnTo>
                    <a:pt x="89947" y="44828"/>
                  </a:lnTo>
                  <a:lnTo>
                    <a:pt x="89763" y="47745"/>
                  </a:lnTo>
                  <a:lnTo>
                    <a:pt x="88647" y="50682"/>
                  </a:lnTo>
                  <a:lnTo>
                    <a:pt x="84758" y="56590"/>
                  </a:lnTo>
                  <a:lnTo>
                    <a:pt x="82331" y="59555"/>
                  </a:lnTo>
                  <a:lnTo>
                    <a:pt x="79719" y="62524"/>
                  </a:lnTo>
                  <a:lnTo>
                    <a:pt x="76984" y="65496"/>
                  </a:lnTo>
                  <a:lnTo>
                    <a:pt x="71298" y="71443"/>
                  </a:lnTo>
                  <a:lnTo>
                    <a:pt x="68391" y="74418"/>
                  </a:lnTo>
                  <a:lnTo>
                    <a:pt x="66452" y="77393"/>
                  </a:lnTo>
                  <a:lnTo>
                    <a:pt x="64299" y="83345"/>
                  </a:lnTo>
                  <a:lnTo>
                    <a:pt x="60693" y="89298"/>
                  </a:lnTo>
                  <a:lnTo>
                    <a:pt x="55780" y="95250"/>
                  </a:lnTo>
                  <a:lnTo>
                    <a:pt x="53079" y="98227"/>
                  </a:lnTo>
                  <a:lnTo>
                    <a:pt x="47429" y="104181"/>
                  </a:lnTo>
                  <a:lnTo>
                    <a:pt x="41607" y="110133"/>
                  </a:lnTo>
                  <a:lnTo>
                    <a:pt x="37671" y="113110"/>
                  </a:lnTo>
                  <a:lnTo>
                    <a:pt x="33061" y="116086"/>
                  </a:lnTo>
                  <a:lnTo>
                    <a:pt x="28000" y="119063"/>
                  </a:lnTo>
                  <a:lnTo>
                    <a:pt x="24626" y="122040"/>
                  </a:lnTo>
                  <a:lnTo>
                    <a:pt x="22378" y="125016"/>
                  </a:lnTo>
                  <a:lnTo>
                    <a:pt x="20878" y="127992"/>
                  </a:lnTo>
                  <a:lnTo>
                    <a:pt x="18885" y="129977"/>
                  </a:lnTo>
                  <a:lnTo>
                    <a:pt x="16563" y="131300"/>
                  </a:lnTo>
                  <a:lnTo>
                    <a:pt x="14022" y="132182"/>
                  </a:lnTo>
                  <a:lnTo>
                    <a:pt x="12328" y="133762"/>
                  </a:lnTo>
                  <a:lnTo>
                    <a:pt x="11198" y="135807"/>
                  </a:lnTo>
                  <a:lnTo>
                    <a:pt x="10445" y="138163"/>
                  </a:lnTo>
                  <a:lnTo>
                    <a:pt x="8951" y="139733"/>
                  </a:lnTo>
                  <a:lnTo>
                    <a:pt x="6961" y="140781"/>
                  </a:lnTo>
                  <a:lnTo>
                    <a:pt x="4640" y="141479"/>
                  </a:lnTo>
                  <a:lnTo>
                    <a:pt x="3094" y="142937"/>
                  </a:lnTo>
                  <a:lnTo>
                    <a:pt x="2063" y="144901"/>
                  </a:lnTo>
                  <a:lnTo>
                    <a:pt x="36" y="151685"/>
                  </a:lnTo>
                  <a:lnTo>
                    <a:pt x="0" y="160702"/>
                  </a:lnTo>
                  <a:lnTo>
                    <a:pt x="4746" y="160725"/>
                  </a:lnTo>
                  <a:lnTo>
                    <a:pt x="7137" y="161721"/>
                  </a:lnTo>
                  <a:lnTo>
                    <a:pt x="9724" y="163376"/>
                  </a:lnTo>
                  <a:lnTo>
                    <a:pt x="16268" y="168422"/>
                  </a:lnTo>
                  <a:lnTo>
                    <a:pt x="19812" y="171759"/>
                  </a:lnTo>
                  <a:lnTo>
                    <a:pt x="22147" y="174037"/>
                  </a:lnTo>
                  <a:lnTo>
                    <a:pt x="24698" y="175556"/>
                  </a:lnTo>
                  <a:lnTo>
                    <a:pt x="27391" y="176568"/>
                  </a:lnTo>
                  <a:lnTo>
                    <a:pt x="30180" y="177243"/>
                  </a:lnTo>
                  <a:lnTo>
                    <a:pt x="33033" y="178686"/>
                  </a:lnTo>
                  <a:lnTo>
                    <a:pt x="35928" y="180640"/>
                  </a:lnTo>
                  <a:lnTo>
                    <a:pt x="38851" y="182935"/>
                  </a:lnTo>
                  <a:lnTo>
                    <a:pt x="42786" y="184464"/>
                  </a:lnTo>
                  <a:lnTo>
                    <a:pt x="47396" y="185484"/>
                  </a:lnTo>
                  <a:lnTo>
                    <a:pt x="52457" y="186164"/>
                  </a:lnTo>
                  <a:lnTo>
                    <a:pt x="56823" y="187609"/>
                  </a:lnTo>
                  <a:lnTo>
                    <a:pt x="60728" y="189566"/>
                  </a:lnTo>
                  <a:lnTo>
                    <a:pt x="64324" y="191862"/>
                  </a:lnTo>
                  <a:lnTo>
                    <a:pt x="67714" y="194384"/>
                  </a:lnTo>
                  <a:lnTo>
                    <a:pt x="70968" y="197058"/>
                  </a:lnTo>
                  <a:lnTo>
                    <a:pt x="74131" y="199833"/>
                  </a:lnTo>
                  <a:lnTo>
                    <a:pt x="77232" y="202675"/>
                  </a:lnTo>
                  <a:lnTo>
                    <a:pt x="83327" y="208479"/>
                  </a:lnTo>
                  <a:lnTo>
                    <a:pt x="86343" y="210424"/>
                  </a:lnTo>
                  <a:lnTo>
                    <a:pt x="89347" y="211720"/>
                  </a:lnTo>
                  <a:lnTo>
                    <a:pt x="92342" y="212584"/>
                  </a:lnTo>
                  <a:lnTo>
                    <a:pt x="95333" y="214152"/>
                  </a:lnTo>
                  <a:lnTo>
                    <a:pt x="98320" y="216190"/>
                  </a:lnTo>
                  <a:lnTo>
                    <a:pt x="101305" y="218541"/>
                  </a:lnTo>
                  <a:lnTo>
                    <a:pt x="104288" y="220108"/>
                  </a:lnTo>
                  <a:lnTo>
                    <a:pt x="107269" y="221153"/>
                  </a:lnTo>
                  <a:lnTo>
                    <a:pt x="110251" y="221850"/>
                  </a:lnTo>
                  <a:lnTo>
                    <a:pt x="113231" y="223306"/>
                  </a:lnTo>
                  <a:lnTo>
                    <a:pt x="116212" y="225269"/>
                  </a:lnTo>
                  <a:lnTo>
                    <a:pt x="119192" y="227570"/>
                  </a:lnTo>
                  <a:lnTo>
                    <a:pt x="122172" y="229104"/>
                  </a:lnTo>
                  <a:lnTo>
                    <a:pt x="125152" y="230127"/>
                  </a:lnTo>
                  <a:lnTo>
                    <a:pt x="128132" y="230808"/>
                  </a:lnTo>
                  <a:lnTo>
                    <a:pt x="130119" y="232255"/>
                  </a:lnTo>
                  <a:lnTo>
                    <a:pt x="131443" y="234212"/>
                  </a:lnTo>
                  <a:lnTo>
                    <a:pt x="132326" y="236508"/>
                  </a:lnTo>
                  <a:lnTo>
                    <a:pt x="133908" y="238039"/>
                  </a:lnTo>
                  <a:lnTo>
                    <a:pt x="135956" y="239060"/>
                  </a:lnTo>
                  <a:lnTo>
                    <a:pt x="138314" y="239741"/>
                  </a:lnTo>
                  <a:lnTo>
                    <a:pt x="139887" y="241187"/>
                  </a:lnTo>
                  <a:lnTo>
                    <a:pt x="140935" y="243143"/>
                  </a:lnTo>
                  <a:lnTo>
                    <a:pt x="141634" y="245439"/>
                  </a:lnTo>
                  <a:lnTo>
                    <a:pt x="143093" y="246970"/>
                  </a:lnTo>
                  <a:lnTo>
                    <a:pt x="145059" y="247990"/>
                  </a:lnTo>
                  <a:lnTo>
                    <a:pt x="147363" y="248671"/>
                  </a:lnTo>
                  <a:lnTo>
                    <a:pt x="148899" y="248132"/>
                  </a:lnTo>
                  <a:lnTo>
                    <a:pt x="149923" y="246781"/>
                  </a:lnTo>
                  <a:lnTo>
                    <a:pt x="151567" y="242223"/>
                  </a:lnTo>
                  <a:lnTo>
                    <a:pt x="151851" y="236694"/>
                  </a:lnTo>
                  <a:lnTo>
                    <a:pt x="152884" y="235186"/>
                  </a:lnTo>
                  <a:lnTo>
                    <a:pt x="154566" y="234181"/>
                  </a:lnTo>
                  <a:lnTo>
                    <a:pt x="156681" y="233512"/>
                  </a:lnTo>
                  <a:lnTo>
                    <a:pt x="158091" y="232073"/>
                  </a:lnTo>
                  <a:lnTo>
                    <a:pt x="159031" y="230122"/>
                  </a:lnTo>
                  <a:lnTo>
                    <a:pt x="160075" y="225307"/>
                  </a:lnTo>
                  <a:lnTo>
                    <a:pt x="160539" y="219861"/>
                  </a:lnTo>
                  <a:lnTo>
                    <a:pt x="160746" y="214132"/>
                  </a:lnTo>
                  <a:lnTo>
                    <a:pt x="160801" y="211216"/>
                  </a:lnTo>
                  <a:lnTo>
                    <a:pt x="159844" y="208280"/>
                  </a:lnTo>
                  <a:lnTo>
                    <a:pt x="156132" y="202371"/>
                  </a:lnTo>
                  <a:lnTo>
                    <a:pt x="153820" y="196438"/>
                  </a:lnTo>
                  <a:lnTo>
                    <a:pt x="152793" y="189501"/>
                  </a:lnTo>
                  <a:lnTo>
                    <a:pt x="152519" y="184873"/>
                  </a:lnTo>
                  <a:lnTo>
                    <a:pt x="152336" y="179803"/>
                  </a:lnTo>
                  <a:lnTo>
                    <a:pt x="151221" y="175432"/>
                  </a:lnTo>
                  <a:lnTo>
                    <a:pt x="147334" y="167928"/>
                  </a:lnTo>
                  <a:lnTo>
                    <a:pt x="145900" y="163546"/>
                  </a:lnTo>
                  <a:lnTo>
                    <a:pt x="144943" y="158640"/>
                  </a:lnTo>
                  <a:lnTo>
                    <a:pt x="144306" y="153385"/>
                  </a:lnTo>
                  <a:lnTo>
                    <a:pt x="143881" y="148890"/>
                  </a:lnTo>
                  <a:lnTo>
                    <a:pt x="143409" y="141249"/>
                  </a:lnTo>
                  <a:lnTo>
                    <a:pt x="143199" y="131899"/>
                  </a:lnTo>
                  <a:lnTo>
                    <a:pt x="143144" y="126629"/>
                  </a:lnTo>
                  <a:lnTo>
                    <a:pt x="142113" y="122122"/>
                  </a:lnTo>
                  <a:lnTo>
                    <a:pt x="138319" y="114469"/>
                  </a:lnTo>
                  <a:lnTo>
                    <a:pt x="136910" y="110047"/>
                  </a:lnTo>
                  <a:lnTo>
                    <a:pt x="135970" y="105115"/>
                  </a:lnTo>
                  <a:lnTo>
                    <a:pt x="135344" y="99842"/>
                  </a:lnTo>
                  <a:lnTo>
                    <a:pt x="134927" y="95335"/>
                  </a:lnTo>
                  <a:lnTo>
                    <a:pt x="134463" y="87682"/>
                  </a:lnTo>
                  <a:lnTo>
                    <a:pt x="134256" y="78326"/>
                  </a:lnTo>
                  <a:lnTo>
                    <a:pt x="134202" y="73053"/>
                  </a:lnTo>
                  <a:lnTo>
                    <a:pt x="133172" y="68546"/>
                  </a:lnTo>
                  <a:lnTo>
                    <a:pt x="127970" y="57462"/>
                  </a:lnTo>
                  <a:lnTo>
                    <a:pt x="126405" y="51005"/>
                  </a:lnTo>
                  <a:lnTo>
                    <a:pt x="125709" y="44828"/>
                  </a:lnTo>
                  <a:lnTo>
                    <a:pt x="125524" y="41792"/>
                  </a:lnTo>
                  <a:lnTo>
                    <a:pt x="124407" y="38775"/>
                  </a:lnTo>
                  <a:lnTo>
                    <a:pt x="120517" y="32778"/>
                  </a:lnTo>
                  <a:lnTo>
                    <a:pt x="116070" y="26980"/>
                  </a:lnTo>
                  <a:lnTo>
                    <a:pt x="107675" y="18274"/>
                  </a:lnTo>
                  <a:lnTo>
                    <a:pt x="104803" y="18044"/>
                  </a:lnTo>
                  <a:lnTo>
                    <a:pt x="98368" y="17861"/>
                  </a:lnTo>
                  <a:lnTo>
                    <a:pt x="98344" y="17860"/>
                  </a:lnTo>
                  <a:lnTo>
                    <a:pt x="93592" y="22600"/>
                  </a:lnTo>
                  <a:lnTo>
                    <a:pt x="93186" y="23997"/>
                  </a:lnTo>
                  <a:lnTo>
                    <a:pt x="93909" y="24928"/>
                  </a:lnTo>
                  <a:lnTo>
                    <a:pt x="98075" y="26681"/>
                  </a:lnTo>
                  <a:lnTo>
                    <a:pt x="98301" y="33843"/>
                  </a:lnTo>
                  <a:lnTo>
                    <a:pt x="98330" y="41609"/>
                  </a:lnTo>
                  <a:lnTo>
                    <a:pt x="98333" y="43298"/>
                  </a:lnTo>
                  <a:lnTo>
                    <a:pt x="97340" y="43748"/>
                  </a:lnTo>
                  <a:lnTo>
                    <a:pt x="93588" y="44249"/>
                  </a:lnTo>
                  <a:lnTo>
                    <a:pt x="92190" y="45374"/>
                  </a:lnTo>
                  <a:lnTo>
                    <a:pt x="91259" y="47117"/>
                  </a:lnTo>
                  <a:lnTo>
                    <a:pt x="89503" y="53200"/>
                  </a:lnTo>
                  <a:lnTo>
                    <a:pt x="89409" y="60596"/>
                  </a:lnTo>
                  <a:lnTo>
                    <a:pt x="89405" y="61234"/>
                  </a:lnTo>
                  <a:lnTo>
                    <a:pt x="84652" y="66871"/>
                  </a:lnTo>
                  <a:lnTo>
                    <a:pt x="79708" y="72163"/>
                  </a:lnTo>
                  <a:lnTo>
                    <a:pt x="72791" y="79091"/>
                  </a:lnTo>
                  <a:lnTo>
                    <a:pt x="72082" y="82446"/>
                  </a:lnTo>
                  <a:lnTo>
                    <a:pt x="71549" y="88896"/>
                  </a:lnTo>
                  <a:lnTo>
                    <a:pt x="66780" y="93919"/>
                  </a:lnTo>
                  <a:lnTo>
                    <a:pt x="66372" y="95355"/>
                  </a:lnTo>
                  <a:lnTo>
                    <a:pt x="67093" y="96312"/>
                  </a:lnTo>
                  <a:lnTo>
                    <a:pt x="70642" y="97849"/>
                  </a:lnTo>
                  <a:lnTo>
                    <a:pt x="71128" y="100705"/>
                  </a:lnTo>
                  <a:lnTo>
                    <a:pt x="71514" y="107123"/>
                  </a:lnTo>
                  <a:lnTo>
                    <a:pt x="71515" y="94725"/>
                  </a:lnTo>
                  <a:lnTo>
                    <a:pt x="72509" y="92916"/>
                  </a:lnTo>
                  <a:lnTo>
                    <a:pt x="74164" y="91709"/>
                  </a:lnTo>
                  <a:lnTo>
                    <a:pt x="76261" y="90905"/>
                  </a:lnTo>
                  <a:lnTo>
                    <a:pt x="77659" y="89377"/>
                  </a:lnTo>
                  <a:lnTo>
                    <a:pt x="78592" y="87366"/>
                  </a:lnTo>
                  <a:lnTo>
                    <a:pt x="79213" y="85033"/>
                  </a:lnTo>
                  <a:lnTo>
                    <a:pt x="82552" y="79796"/>
                  </a:lnTo>
                  <a:lnTo>
                    <a:pt x="88043" y="73089"/>
                  </a:lnTo>
                  <a:lnTo>
                    <a:pt x="91443" y="69526"/>
                  </a:lnTo>
                  <a:lnTo>
                    <a:pt x="96973" y="63895"/>
                  </a:lnTo>
                  <a:lnTo>
                    <a:pt x="97427" y="62440"/>
                  </a:lnTo>
                  <a:lnTo>
                    <a:pt x="97931" y="58178"/>
                  </a:lnTo>
                  <a:lnTo>
                    <a:pt x="99059" y="56645"/>
                  </a:lnTo>
                  <a:lnTo>
                    <a:pt x="100804" y="55623"/>
                  </a:lnTo>
                  <a:lnTo>
                    <a:pt x="106895" y="53698"/>
                  </a:lnTo>
                  <a:lnTo>
                    <a:pt x="111907" y="53614"/>
                  </a:lnTo>
                  <a:lnTo>
                    <a:pt x="113342" y="54594"/>
                  </a:lnTo>
                  <a:lnTo>
                    <a:pt x="114299" y="56240"/>
                  </a:lnTo>
                  <a:lnTo>
                    <a:pt x="115835" y="61270"/>
                  </a:lnTo>
                  <a:lnTo>
                    <a:pt x="116139" y="68401"/>
                  </a:lnTo>
                  <a:lnTo>
                    <a:pt x="116203" y="75778"/>
                  </a:lnTo>
                  <a:lnTo>
                    <a:pt x="115213" y="78300"/>
                  </a:lnTo>
                  <a:lnTo>
                    <a:pt x="111464" y="83748"/>
                  </a:lnTo>
                  <a:lnTo>
                    <a:pt x="109136" y="89477"/>
                  </a:lnTo>
                  <a:lnTo>
                    <a:pt x="108101" y="95330"/>
                  </a:lnTo>
                  <a:lnTo>
                    <a:pt x="107642" y="101239"/>
                  </a:lnTo>
                  <a:lnTo>
                    <a:pt x="107437" y="107173"/>
                  </a:lnTo>
                  <a:lnTo>
                    <a:pt x="107383" y="110144"/>
                  </a:lnTo>
                  <a:lnTo>
                    <a:pt x="106353" y="112124"/>
                  </a:lnTo>
                  <a:lnTo>
                    <a:pt x="104673" y="113445"/>
                  </a:lnTo>
                  <a:lnTo>
                    <a:pt x="102561" y="114326"/>
                  </a:lnTo>
                  <a:lnTo>
                    <a:pt x="101152" y="115905"/>
                  </a:lnTo>
                  <a:lnTo>
                    <a:pt x="100213" y="117949"/>
                  </a:lnTo>
                  <a:lnTo>
                    <a:pt x="99169" y="122867"/>
                  </a:lnTo>
                  <a:lnTo>
                    <a:pt x="98582" y="130223"/>
                  </a:lnTo>
                  <a:lnTo>
                    <a:pt x="98334" y="1339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3" name="SMARTInkAnnotation659"/>
            <p:cNvSpPr/>
            <p:nvPr/>
          </p:nvSpPr>
          <p:spPr>
            <a:xfrm>
              <a:off x="4026694" y="5867208"/>
              <a:ext cx="258830" cy="329985"/>
            </a:xfrm>
            <a:custGeom>
              <a:avLst/>
              <a:gdLst/>
              <a:ahLst/>
              <a:cxnLst/>
              <a:rect l="0" t="0" r="0" b="0"/>
              <a:pathLst>
                <a:path w="258830" h="329985">
                  <a:moveTo>
                    <a:pt x="26818" y="44245"/>
                  </a:moveTo>
                  <a:lnTo>
                    <a:pt x="22072" y="39505"/>
                  </a:lnTo>
                  <a:lnTo>
                    <a:pt x="20674" y="39100"/>
                  </a:lnTo>
                  <a:lnTo>
                    <a:pt x="19742" y="39824"/>
                  </a:lnTo>
                  <a:lnTo>
                    <a:pt x="18247" y="43372"/>
                  </a:lnTo>
                  <a:lnTo>
                    <a:pt x="15394" y="43857"/>
                  </a:lnTo>
                  <a:lnTo>
                    <a:pt x="10214" y="44169"/>
                  </a:lnTo>
                  <a:lnTo>
                    <a:pt x="3048" y="50367"/>
                  </a:lnTo>
                  <a:lnTo>
                    <a:pt x="3" y="53172"/>
                  </a:lnTo>
                  <a:lnTo>
                    <a:pt x="0" y="44613"/>
                  </a:lnTo>
                  <a:lnTo>
                    <a:pt x="4746" y="44354"/>
                  </a:lnTo>
                  <a:lnTo>
                    <a:pt x="6143" y="43326"/>
                  </a:lnTo>
                  <a:lnTo>
                    <a:pt x="7075" y="41648"/>
                  </a:lnTo>
                  <a:lnTo>
                    <a:pt x="7696" y="39537"/>
                  </a:lnTo>
                  <a:lnTo>
                    <a:pt x="11036" y="34546"/>
                  </a:lnTo>
                  <a:lnTo>
                    <a:pt x="13317" y="31826"/>
                  </a:lnTo>
                  <a:lnTo>
                    <a:pt x="15831" y="30013"/>
                  </a:lnTo>
                  <a:lnTo>
                    <a:pt x="21272" y="27998"/>
                  </a:lnTo>
                  <a:lnTo>
                    <a:pt x="25108" y="26468"/>
                  </a:lnTo>
                  <a:lnTo>
                    <a:pt x="29651" y="24456"/>
                  </a:lnTo>
                  <a:lnTo>
                    <a:pt x="34666" y="22122"/>
                  </a:lnTo>
                  <a:lnTo>
                    <a:pt x="39996" y="20567"/>
                  </a:lnTo>
                  <a:lnTo>
                    <a:pt x="45537" y="19530"/>
                  </a:lnTo>
                  <a:lnTo>
                    <a:pt x="51216" y="18839"/>
                  </a:lnTo>
                  <a:lnTo>
                    <a:pt x="55996" y="17386"/>
                  </a:lnTo>
                  <a:lnTo>
                    <a:pt x="63956" y="13125"/>
                  </a:lnTo>
                  <a:lnTo>
                    <a:pt x="68462" y="11592"/>
                  </a:lnTo>
                  <a:lnTo>
                    <a:pt x="73453" y="10570"/>
                  </a:lnTo>
                  <a:lnTo>
                    <a:pt x="78767" y="9889"/>
                  </a:lnTo>
                  <a:lnTo>
                    <a:pt x="84295" y="8443"/>
                  </a:lnTo>
                  <a:lnTo>
                    <a:pt x="89968" y="6486"/>
                  </a:lnTo>
                  <a:lnTo>
                    <a:pt x="95737" y="4189"/>
                  </a:lnTo>
                  <a:lnTo>
                    <a:pt x="101569" y="2659"/>
                  </a:lnTo>
                  <a:lnTo>
                    <a:pt x="107443" y="1638"/>
                  </a:lnTo>
                  <a:lnTo>
                    <a:pt x="113346" y="958"/>
                  </a:lnTo>
                  <a:lnTo>
                    <a:pt x="118274" y="504"/>
                  </a:lnTo>
                  <a:lnTo>
                    <a:pt x="122554" y="202"/>
                  </a:lnTo>
                  <a:lnTo>
                    <a:pt x="126400" y="0"/>
                  </a:lnTo>
                  <a:lnTo>
                    <a:pt x="130950" y="858"/>
                  </a:lnTo>
                  <a:lnTo>
                    <a:pt x="135970" y="2421"/>
                  </a:lnTo>
                  <a:lnTo>
                    <a:pt x="141304" y="4457"/>
                  </a:lnTo>
                  <a:lnTo>
                    <a:pt x="146846" y="5813"/>
                  </a:lnTo>
                  <a:lnTo>
                    <a:pt x="152527" y="6718"/>
                  </a:lnTo>
                  <a:lnTo>
                    <a:pt x="158301" y="7320"/>
                  </a:lnTo>
                  <a:lnTo>
                    <a:pt x="164137" y="8714"/>
                  </a:lnTo>
                  <a:lnTo>
                    <a:pt x="170014" y="10636"/>
                  </a:lnTo>
                  <a:lnTo>
                    <a:pt x="175918" y="12909"/>
                  </a:lnTo>
                  <a:lnTo>
                    <a:pt x="180848" y="15417"/>
                  </a:lnTo>
                  <a:lnTo>
                    <a:pt x="185128" y="18081"/>
                  </a:lnTo>
                  <a:lnTo>
                    <a:pt x="192532" y="23687"/>
                  </a:lnTo>
                  <a:lnTo>
                    <a:pt x="199134" y="29486"/>
                  </a:lnTo>
                  <a:lnTo>
                    <a:pt x="205379" y="35370"/>
                  </a:lnTo>
                  <a:lnTo>
                    <a:pt x="208435" y="38328"/>
                  </a:lnTo>
                  <a:lnTo>
                    <a:pt x="210472" y="41293"/>
                  </a:lnTo>
                  <a:lnTo>
                    <a:pt x="212736" y="47232"/>
                  </a:lnTo>
                  <a:lnTo>
                    <a:pt x="213741" y="55825"/>
                  </a:lnTo>
                  <a:lnTo>
                    <a:pt x="214010" y="60895"/>
                  </a:lnTo>
                  <a:lnTo>
                    <a:pt x="213195" y="66259"/>
                  </a:lnTo>
                  <a:lnTo>
                    <a:pt x="211659" y="71820"/>
                  </a:lnTo>
                  <a:lnTo>
                    <a:pt x="209642" y="77511"/>
                  </a:lnTo>
                  <a:lnTo>
                    <a:pt x="204752" y="86480"/>
                  </a:lnTo>
                  <a:lnTo>
                    <a:pt x="199267" y="94766"/>
                  </a:lnTo>
                  <a:lnTo>
                    <a:pt x="193519" y="105064"/>
                  </a:lnTo>
                  <a:lnTo>
                    <a:pt x="189602" y="109595"/>
                  </a:lnTo>
                  <a:lnTo>
                    <a:pt x="185004" y="113609"/>
                  </a:lnTo>
                  <a:lnTo>
                    <a:pt x="179953" y="117276"/>
                  </a:lnTo>
                  <a:lnTo>
                    <a:pt x="174598" y="120714"/>
                  </a:lnTo>
                  <a:lnTo>
                    <a:pt x="169042" y="123998"/>
                  </a:lnTo>
                  <a:lnTo>
                    <a:pt x="163351" y="127180"/>
                  </a:lnTo>
                  <a:lnTo>
                    <a:pt x="158564" y="131284"/>
                  </a:lnTo>
                  <a:lnTo>
                    <a:pt x="150596" y="141138"/>
                  </a:lnTo>
                  <a:lnTo>
                    <a:pt x="146088" y="145551"/>
                  </a:lnTo>
                  <a:lnTo>
                    <a:pt x="141096" y="149486"/>
                  </a:lnTo>
                  <a:lnTo>
                    <a:pt x="135781" y="153101"/>
                  </a:lnTo>
                  <a:lnTo>
                    <a:pt x="130252" y="156503"/>
                  </a:lnTo>
                  <a:lnTo>
                    <a:pt x="124579" y="159763"/>
                  </a:lnTo>
                  <a:lnTo>
                    <a:pt x="118810" y="162929"/>
                  </a:lnTo>
                  <a:lnTo>
                    <a:pt x="113971" y="166032"/>
                  </a:lnTo>
                  <a:lnTo>
                    <a:pt x="105946" y="172126"/>
                  </a:lnTo>
                  <a:lnTo>
                    <a:pt x="101422" y="174147"/>
                  </a:lnTo>
                  <a:lnTo>
                    <a:pt x="96419" y="175495"/>
                  </a:lnTo>
                  <a:lnTo>
                    <a:pt x="91098" y="176394"/>
                  </a:lnTo>
                  <a:lnTo>
                    <a:pt x="87550" y="177984"/>
                  </a:lnTo>
                  <a:lnTo>
                    <a:pt x="85185" y="180038"/>
                  </a:lnTo>
                  <a:lnTo>
                    <a:pt x="83608" y="182399"/>
                  </a:lnTo>
                  <a:lnTo>
                    <a:pt x="81564" y="183973"/>
                  </a:lnTo>
                  <a:lnTo>
                    <a:pt x="79207" y="185021"/>
                  </a:lnTo>
                  <a:lnTo>
                    <a:pt x="73941" y="186188"/>
                  </a:lnTo>
                  <a:lnTo>
                    <a:pt x="66384" y="186844"/>
                  </a:lnTo>
                  <a:lnTo>
                    <a:pt x="62725" y="187110"/>
                  </a:lnTo>
                  <a:lnTo>
                    <a:pt x="67365" y="187117"/>
                  </a:lnTo>
                  <a:lnTo>
                    <a:pt x="68749" y="186126"/>
                  </a:lnTo>
                  <a:lnTo>
                    <a:pt x="69671" y="184473"/>
                  </a:lnTo>
                  <a:lnTo>
                    <a:pt x="70285" y="182379"/>
                  </a:lnTo>
                  <a:lnTo>
                    <a:pt x="71689" y="180983"/>
                  </a:lnTo>
                  <a:lnTo>
                    <a:pt x="73618" y="180052"/>
                  </a:lnTo>
                  <a:lnTo>
                    <a:pt x="78409" y="179018"/>
                  </a:lnTo>
                  <a:lnTo>
                    <a:pt x="83849" y="178558"/>
                  </a:lnTo>
                  <a:lnTo>
                    <a:pt x="89579" y="178354"/>
                  </a:lnTo>
                  <a:lnTo>
                    <a:pt x="101350" y="178223"/>
                  </a:lnTo>
                  <a:lnTo>
                    <a:pt x="105311" y="179204"/>
                  </a:lnTo>
                  <a:lnTo>
                    <a:pt x="109938" y="180851"/>
                  </a:lnTo>
                  <a:lnTo>
                    <a:pt x="115009" y="182941"/>
                  </a:lnTo>
                  <a:lnTo>
                    <a:pt x="120377" y="184334"/>
                  </a:lnTo>
                  <a:lnTo>
                    <a:pt x="125942" y="185263"/>
                  </a:lnTo>
                  <a:lnTo>
                    <a:pt x="131638" y="185882"/>
                  </a:lnTo>
                  <a:lnTo>
                    <a:pt x="136429" y="186295"/>
                  </a:lnTo>
                  <a:lnTo>
                    <a:pt x="144401" y="186753"/>
                  </a:lnTo>
                  <a:lnTo>
                    <a:pt x="148910" y="187868"/>
                  </a:lnTo>
                  <a:lnTo>
                    <a:pt x="153904" y="189603"/>
                  </a:lnTo>
                  <a:lnTo>
                    <a:pt x="159218" y="191752"/>
                  </a:lnTo>
                  <a:lnTo>
                    <a:pt x="164749" y="194176"/>
                  </a:lnTo>
                  <a:lnTo>
                    <a:pt x="176191" y="199517"/>
                  </a:lnTo>
                  <a:lnTo>
                    <a:pt x="181030" y="202330"/>
                  </a:lnTo>
                  <a:lnTo>
                    <a:pt x="189055" y="208101"/>
                  </a:lnTo>
                  <a:lnTo>
                    <a:pt x="193579" y="211029"/>
                  </a:lnTo>
                  <a:lnTo>
                    <a:pt x="198582" y="213974"/>
                  </a:lnTo>
                  <a:lnTo>
                    <a:pt x="203903" y="216929"/>
                  </a:lnTo>
                  <a:lnTo>
                    <a:pt x="208444" y="220883"/>
                  </a:lnTo>
                  <a:lnTo>
                    <a:pt x="216138" y="230569"/>
                  </a:lnTo>
                  <a:lnTo>
                    <a:pt x="222869" y="238843"/>
                  </a:lnTo>
                  <a:lnTo>
                    <a:pt x="229171" y="245827"/>
                  </a:lnTo>
                  <a:lnTo>
                    <a:pt x="235283" y="252238"/>
                  </a:lnTo>
                  <a:lnTo>
                    <a:pt x="244308" y="261426"/>
                  </a:lnTo>
                  <a:lnTo>
                    <a:pt x="246307" y="264438"/>
                  </a:lnTo>
                  <a:lnTo>
                    <a:pt x="248528" y="270432"/>
                  </a:lnTo>
                  <a:lnTo>
                    <a:pt x="250113" y="272427"/>
                  </a:lnTo>
                  <a:lnTo>
                    <a:pt x="252163" y="273757"/>
                  </a:lnTo>
                  <a:lnTo>
                    <a:pt x="254523" y="274644"/>
                  </a:lnTo>
                  <a:lnTo>
                    <a:pt x="256097" y="276227"/>
                  </a:lnTo>
                  <a:lnTo>
                    <a:pt x="257145" y="278275"/>
                  </a:lnTo>
                  <a:lnTo>
                    <a:pt x="258311" y="283196"/>
                  </a:lnTo>
                  <a:lnTo>
                    <a:pt x="258829" y="288690"/>
                  </a:lnTo>
                  <a:lnTo>
                    <a:pt x="257974" y="291544"/>
                  </a:lnTo>
                  <a:lnTo>
                    <a:pt x="254375" y="297362"/>
                  </a:lnTo>
                  <a:lnTo>
                    <a:pt x="252025" y="299310"/>
                  </a:lnTo>
                  <a:lnTo>
                    <a:pt x="249465" y="300609"/>
                  </a:lnTo>
                  <a:lnTo>
                    <a:pt x="246765" y="301475"/>
                  </a:lnTo>
                  <a:lnTo>
                    <a:pt x="241116" y="305083"/>
                  </a:lnTo>
                  <a:lnTo>
                    <a:pt x="235294" y="309994"/>
                  </a:lnTo>
                  <a:lnTo>
                    <a:pt x="229397" y="315484"/>
                  </a:lnTo>
                  <a:lnTo>
                    <a:pt x="226433" y="317344"/>
                  </a:lnTo>
                  <a:lnTo>
                    <a:pt x="220491" y="319412"/>
                  </a:lnTo>
                  <a:lnTo>
                    <a:pt x="216523" y="320955"/>
                  </a:lnTo>
                  <a:lnTo>
                    <a:pt x="211891" y="322976"/>
                  </a:lnTo>
                  <a:lnTo>
                    <a:pt x="206817" y="325316"/>
                  </a:lnTo>
                  <a:lnTo>
                    <a:pt x="202440" y="326876"/>
                  </a:lnTo>
                  <a:lnTo>
                    <a:pt x="194929" y="328609"/>
                  </a:lnTo>
                  <a:lnTo>
                    <a:pt x="190542" y="329071"/>
                  </a:lnTo>
                  <a:lnTo>
                    <a:pt x="185631" y="329379"/>
                  </a:lnTo>
                  <a:lnTo>
                    <a:pt x="180371" y="329584"/>
                  </a:lnTo>
                  <a:lnTo>
                    <a:pt x="169228" y="329813"/>
                  </a:lnTo>
                  <a:lnTo>
                    <a:pt x="135792" y="329984"/>
                  </a:lnTo>
                  <a:lnTo>
                    <a:pt x="130259" y="328996"/>
                  </a:lnTo>
                  <a:lnTo>
                    <a:pt x="124583" y="327345"/>
                  </a:lnTo>
                  <a:lnTo>
                    <a:pt x="118813" y="325252"/>
                  </a:lnTo>
                  <a:lnTo>
                    <a:pt x="113973" y="323856"/>
                  </a:lnTo>
                  <a:lnTo>
                    <a:pt x="105947" y="322306"/>
                  </a:lnTo>
                  <a:lnTo>
                    <a:pt x="99068" y="321617"/>
                  </a:lnTo>
                  <a:lnTo>
                    <a:pt x="92700" y="321311"/>
                  </a:lnTo>
                  <a:lnTo>
                    <a:pt x="86559" y="321174"/>
                  </a:lnTo>
                  <a:lnTo>
                    <a:pt x="62576" y="3210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4" name="SMARTInkAnnotation660"/>
            <p:cNvSpPr/>
            <p:nvPr/>
          </p:nvSpPr>
          <p:spPr>
            <a:xfrm>
              <a:off x="3919420" y="6286500"/>
              <a:ext cx="464853" cy="44649"/>
            </a:xfrm>
            <a:custGeom>
              <a:avLst/>
              <a:gdLst/>
              <a:ahLst/>
              <a:cxnLst/>
              <a:rect l="0" t="0" r="0" b="0"/>
              <a:pathLst>
                <a:path w="464853" h="44649">
                  <a:moveTo>
                    <a:pt x="0" y="0"/>
                  </a:moveTo>
                  <a:lnTo>
                    <a:pt x="0" y="8821"/>
                  </a:lnTo>
                  <a:lnTo>
                    <a:pt x="12443" y="8920"/>
                  </a:lnTo>
                  <a:lnTo>
                    <a:pt x="113247" y="8930"/>
                  </a:lnTo>
                  <a:lnTo>
                    <a:pt x="119202" y="9921"/>
                  </a:lnTo>
                  <a:lnTo>
                    <a:pt x="125159" y="11575"/>
                  </a:lnTo>
                  <a:lnTo>
                    <a:pt x="131116" y="13670"/>
                  </a:lnTo>
                  <a:lnTo>
                    <a:pt x="138068" y="15067"/>
                  </a:lnTo>
                  <a:lnTo>
                    <a:pt x="145682" y="15997"/>
                  </a:lnTo>
                  <a:lnTo>
                    <a:pt x="153738" y="16618"/>
                  </a:lnTo>
                  <a:lnTo>
                    <a:pt x="162089" y="17032"/>
                  </a:lnTo>
                  <a:lnTo>
                    <a:pt x="179313" y="17492"/>
                  </a:lnTo>
                  <a:lnTo>
                    <a:pt x="224775" y="17827"/>
                  </a:lnTo>
                  <a:lnTo>
                    <a:pt x="250687" y="17849"/>
                  </a:lnTo>
                  <a:lnTo>
                    <a:pt x="258506" y="18845"/>
                  </a:lnTo>
                  <a:lnTo>
                    <a:pt x="265705" y="20501"/>
                  </a:lnTo>
                  <a:lnTo>
                    <a:pt x="272491" y="22597"/>
                  </a:lnTo>
                  <a:lnTo>
                    <a:pt x="279995" y="23994"/>
                  </a:lnTo>
                  <a:lnTo>
                    <a:pt x="287977" y="24926"/>
                  </a:lnTo>
                  <a:lnTo>
                    <a:pt x="296278" y="25547"/>
                  </a:lnTo>
                  <a:lnTo>
                    <a:pt x="303799" y="26953"/>
                  </a:lnTo>
                  <a:lnTo>
                    <a:pt x="310799" y="28884"/>
                  </a:lnTo>
                  <a:lnTo>
                    <a:pt x="317453" y="31162"/>
                  </a:lnTo>
                  <a:lnTo>
                    <a:pt x="323875" y="32681"/>
                  </a:lnTo>
                  <a:lnTo>
                    <a:pt x="330143" y="33693"/>
                  </a:lnTo>
                  <a:lnTo>
                    <a:pt x="342405" y="34818"/>
                  </a:lnTo>
                  <a:lnTo>
                    <a:pt x="354477" y="35319"/>
                  </a:lnTo>
                  <a:lnTo>
                    <a:pt x="360477" y="36444"/>
                  </a:lnTo>
                  <a:lnTo>
                    <a:pt x="366464" y="38187"/>
                  </a:lnTo>
                  <a:lnTo>
                    <a:pt x="372441" y="40341"/>
                  </a:lnTo>
                  <a:lnTo>
                    <a:pt x="378413" y="41777"/>
                  </a:lnTo>
                  <a:lnTo>
                    <a:pt x="384380" y="42734"/>
                  </a:lnTo>
                  <a:lnTo>
                    <a:pt x="395315" y="43798"/>
                  </a:lnTo>
                  <a:lnTo>
                    <a:pt x="408049" y="44397"/>
                  </a:lnTo>
                  <a:lnTo>
                    <a:pt x="434122" y="44626"/>
                  </a:lnTo>
                  <a:lnTo>
                    <a:pt x="464852" y="446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5" name="SMARTInkAnnotation661"/>
            <p:cNvSpPr/>
            <p:nvPr/>
          </p:nvSpPr>
          <p:spPr>
            <a:xfrm>
              <a:off x="3964495" y="6447234"/>
              <a:ext cx="339320" cy="401837"/>
            </a:xfrm>
            <a:custGeom>
              <a:avLst/>
              <a:gdLst/>
              <a:ahLst/>
              <a:cxnLst/>
              <a:rect l="0" t="0" r="0" b="0"/>
              <a:pathLst>
                <a:path w="339320" h="401837">
                  <a:moveTo>
                    <a:pt x="17501" y="44649"/>
                  </a:moveTo>
                  <a:lnTo>
                    <a:pt x="0" y="62131"/>
                  </a:lnTo>
                  <a:lnTo>
                    <a:pt x="8204" y="53937"/>
                  </a:lnTo>
                  <a:lnTo>
                    <a:pt x="8548" y="42568"/>
                  </a:lnTo>
                  <a:lnTo>
                    <a:pt x="8559" y="37072"/>
                  </a:lnTo>
                  <a:lnTo>
                    <a:pt x="16259" y="28149"/>
                  </a:lnTo>
                  <a:lnTo>
                    <a:pt x="16949" y="24748"/>
                  </a:lnTo>
                  <a:lnTo>
                    <a:pt x="17133" y="22451"/>
                  </a:lnTo>
                  <a:lnTo>
                    <a:pt x="18249" y="20921"/>
                  </a:lnTo>
                  <a:lnTo>
                    <a:pt x="19987" y="19901"/>
                  </a:lnTo>
                  <a:lnTo>
                    <a:pt x="22138" y="19221"/>
                  </a:lnTo>
                  <a:lnTo>
                    <a:pt x="23572" y="17775"/>
                  </a:lnTo>
                  <a:lnTo>
                    <a:pt x="24529" y="15819"/>
                  </a:lnTo>
                  <a:lnTo>
                    <a:pt x="25166" y="13522"/>
                  </a:lnTo>
                  <a:lnTo>
                    <a:pt x="26584" y="11992"/>
                  </a:lnTo>
                  <a:lnTo>
                    <a:pt x="28523" y="10971"/>
                  </a:lnTo>
                  <a:lnTo>
                    <a:pt x="30809" y="10291"/>
                  </a:lnTo>
                  <a:lnTo>
                    <a:pt x="32332" y="8845"/>
                  </a:lnTo>
                  <a:lnTo>
                    <a:pt x="33349" y="6889"/>
                  </a:lnTo>
                  <a:lnTo>
                    <a:pt x="35261" y="404"/>
                  </a:lnTo>
                  <a:lnTo>
                    <a:pt x="45307" y="0"/>
                  </a:lnTo>
                  <a:lnTo>
                    <a:pt x="52890" y="0"/>
                  </a:lnTo>
                  <a:lnTo>
                    <a:pt x="53258" y="8898"/>
                  </a:lnTo>
                  <a:lnTo>
                    <a:pt x="127387" y="8930"/>
                  </a:lnTo>
                  <a:lnTo>
                    <a:pt x="136200" y="6284"/>
                  </a:lnTo>
                  <a:lnTo>
                    <a:pt x="145745" y="2793"/>
                  </a:lnTo>
                  <a:lnTo>
                    <a:pt x="153298" y="1241"/>
                  </a:lnTo>
                  <a:lnTo>
                    <a:pt x="162614" y="552"/>
                  </a:lnTo>
                  <a:lnTo>
                    <a:pt x="172384" y="246"/>
                  </a:lnTo>
                  <a:lnTo>
                    <a:pt x="184461" y="73"/>
                  </a:lnTo>
                  <a:lnTo>
                    <a:pt x="194675" y="33"/>
                  </a:lnTo>
                  <a:lnTo>
                    <a:pt x="199187" y="1014"/>
                  </a:lnTo>
                  <a:lnTo>
                    <a:pt x="206848" y="4750"/>
                  </a:lnTo>
                  <a:lnTo>
                    <a:pt x="216213" y="7073"/>
                  </a:lnTo>
                  <a:lnTo>
                    <a:pt x="226003" y="8104"/>
                  </a:lnTo>
                  <a:lnTo>
                    <a:pt x="233665" y="8563"/>
                  </a:lnTo>
                  <a:lnTo>
                    <a:pt x="243564" y="8821"/>
                  </a:lnTo>
                  <a:lnTo>
                    <a:pt x="252787" y="8898"/>
                  </a:lnTo>
                  <a:lnTo>
                    <a:pt x="255807" y="9901"/>
                  </a:lnTo>
                  <a:lnTo>
                    <a:pt x="264802" y="15061"/>
                  </a:lnTo>
                  <a:lnTo>
                    <a:pt x="270775" y="16616"/>
                  </a:lnTo>
                  <a:lnTo>
                    <a:pt x="279722" y="17491"/>
                  </a:lnTo>
                  <a:lnTo>
                    <a:pt x="288664" y="17751"/>
                  </a:lnTo>
                  <a:lnTo>
                    <a:pt x="301798" y="17850"/>
                  </a:lnTo>
                  <a:lnTo>
                    <a:pt x="305428" y="20501"/>
                  </a:lnTo>
                  <a:lnTo>
                    <a:pt x="311105" y="25547"/>
                  </a:lnTo>
                  <a:lnTo>
                    <a:pt x="314530" y="26238"/>
                  </a:lnTo>
                  <a:lnTo>
                    <a:pt x="324823" y="26680"/>
                  </a:lnTo>
                  <a:lnTo>
                    <a:pt x="326676" y="27709"/>
                  </a:lnTo>
                  <a:lnTo>
                    <a:pt x="327912" y="29386"/>
                  </a:lnTo>
                  <a:lnTo>
                    <a:pt x="329894" y="34468"/>
                  </a:lnTo>
                  <a:lnTo>
                    <a:pt x="331050" y="34885"/>
                  </a:lnTo>
                  <a:lnTo>
                    <a:pt x="339288" y="35716"/>
                  </a:lnTo>
                  <a:lnTo>
                    <a:pt x="339319" y="43407"/>
                  </a:lnTo>
                  <a:lnTo>
                    <a:pt x="333177" y="51533"/>
                  </a:lnTo>
                  <a:lnTo>
                    <a:pt x="331624" y="56969"/>
                  </a:lnTo>
                  <a:lnTo>
                    <a:pt x="330750" y="65608"/>
                  </a:lnTo>
                  <a:lnTo>
                    <a:pt x="329634" y="68543"/>
                  </a:lnTo>
                  <a:lnTo>
                    <a:pt x="323318" y="78408"/>
                  </a:lnTo>
                  <a:lnTo>
                    <a:pt x="317972" y="88095"/>
                  </a:lnTo>
                  <a:lnTo>
                    <a:pt x="309378" y="104706"/>
                  </a:lnTo>
                  <a:lnTo>
                    <a:pt x="303500" y="113674"/>
                  </a:lnTo>
                  <a:lnTo>
                    <a:pt x="300541" y="117454"/>
                  </a:lnTo>
                  <a:lnTo>
                    <a:pt x="294605" y="129592"/>
                  </a:lnTo>
                  <a:lnTo>
                    <a:pt x="291632" y="136997"/>
                  </a:lnTo>
                  <a:lnTo>
                    <a:pt x="288656" y="143918"/>
                  </a:lnTo>
                  <a:lnTo>
                    <a:pt x="282701" y="156899"/>
                  </a:lnTo>
                  <a:lnTo>
                    <a:pt x="274095" y="169282"/>
                  </a:lnTo>
                  <a:lnTo>
                    <a:pt x="263648" y="181401"/>
                  </a:lnTo>
                  <a:lnTo>
                    <a:pt x="252384" y="193401"/>
                  </a:lnTo>
                  <a:lnTo>
                    <a:pt x="247592" y="200372"/>
                  </a:lnTo>
                  <a:lnTo>
                    <a:pt x="243404" y="207995"/>
                  </a:lnTo>
                  <a:lnTo>
                    <a:pt x="239619" y="216055"/>
                  </a:lnTo>
                  <a:lnTo>
                    <a:pt x="235109" y="224404"/>
                  </a:lnTo>
                  <a:lnTo>
                    <a:pt x="230116" y="232946"/>
                  </a:lnTo>
                  <a:lnTo>
                    <a:pt x="224800" y="241618"/>
                  </a:lnTo>
                  <a:lnTo>
                    <a:pt x="220263" y="249384"/>
                  </a:lnTo>
                  <a:lnTo>
                    <a:pt x="212574" y="263304"/>
                  </a:lnTo>
                  <a:lnTo>
                    <a:pt x="209132" y="270786"/>
                  </a:lnTo>
                  <a:lnTo>
                    <a:pt x="205845" y="278750"/>
                  </a:lnTo>
                  <a:lnTo>
                    <a:pt x="202660" y="287036"/>
                  </a:lnTo>
                  <a:lnTo>
                    <a:pt x="198550" y="295538"/>
                  </a:lnTo>
                  <a:lnTo>
                    <a:pt x="193824" y="304182"/>
                  </a:lnTo>
                  <a:lnTo>
                    <a:pt x="188686" y="312920"/>
                  </a:lnTo>
                  <a:lnTo>
                    <a:pt x="180329" y="327922"/>
                  </a:lnTo>
                  <a:lnTo>
                    <a:pt x="176710" y="334701"/>
                  </a:lnTo>
                  <a:lnTo>
                    <a:pt x="172311" y="342197"/>
                  </a:lnTo>
                  <a:lnTo>
                    <a:pt x="157621" y="365975"/>
                  </a:lnTo>
                  <a:lnTo>
                    <a:pt x="153625" y="372968"/>
                  </a:lnTo>
                  <a:lnTo>
                    <a:pt x="146537" y="385037"/>
                  </a:lnTo>
                  <a:lnTo>
                    <a:pt x="140075" y="393708"/>
                  </a:lnTo>
                  <a:lnTo>
                    <a:pt x="136961" y="396417"/>
                  </a:lnTo>
                  <a:lnTo>
                    <a:pt x="133893" y="398224"/>
                  </a:lnTo>
                  <a:lnTo>
                    <a:pt x="127834" y="400230"/>
                  </a:lnTo>
                  <a:lnTo>
                    <a:pt x="117612" y="401625"/>
                  </a:lnTo>
                  <a:lnTo>
                    <a:pt x="109050" y="401794"/>
                  </a:lnTo>
                  <a:lnTo>
                    <a:pt x="89017" y="4018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6" name="SMARTInkAnnotation662"/>
            <p:cNvSpPr/>
            <p:nvPr/>
          </p:nvSpPr>
          <p:spPr>
            <a:xfrm>
              <a:off x="4062452" y="6643799"/>
              <a:ext cx="303942" cy="17749"/>
            </a:xfrm>
            <a:custGeom>
              <a:avLst/>
              <a:gdLst/>
              <a:ahLst/>
              <a:cxnLst/>
              <a:rect l="0" t="0" r="0" b="0"/>
              <a:pathLst>
                <a:path w="303942" h="17749">
                  <a:moveTo>
                    <a:pt x="8939" y="8818"/>
                  </a:moveTo>
                  <a:lnTo>
                    <a:pt x="2" y="8818"/>
                  </a:lnTo>
                  <a:lnTo>
                    <a:pt x="0" y="16507"/>
                  </a:lnTo>
                  <a:lnTo>
                    <a:pt x="993" y="16920"/>
                  </a:lnTo>
                  <a:lnTo>
                    <a:pt x="4745" y="17380"/>
                  </a:lnTo>
                  <a:lnTo>
                    <a:pt x="12442" y="17639"/>
                  </a:lnTo>
                  <a:lnTo>
                    <a:pt x="81824" y="17748"/>
                  </a:lnTo>
                  <a:lnTo>
                    <a:pt x="86334" y="16756"/>
                  </a:lnTo>
                  <a:lnTo>
                    <a:pt x="91326" y="15102"/>
                  </a:lnTo>
                  <a:lnTo>
                    <a:pt x="96642" y="13008"/>
                  </a:lnTo>
                  <a:lnTo>
                    <a:pt x="102172" y="11611"/>
                  </a:lnTo>
                  <a:lnTo>
                    <a:pt x="107846" y="10680"/>
                  </a:lnTo>
                  <a:lnTo>
                    <a:pt x="113614" y="10059"/>
                  </a:lnTo>
                  <a:lnTo>
                    <a:pt x="119447" y="9645"/>
                  </a:lnTo>
                  <a:lnTo>
                    <a:pt x="125321" y="9369"/>
                  </a:lnTo>
                  <a:lnTo>
                    <a:pt x="131224" y="9186"/>
                  </a:lnTo>
                  <a:lnTo>
                    <a:pt x="137146" y="8071"/>
                  </a:lnTo>
                  <a:lnTo>
                    <a:pt x="143081" y="6335"/>
                  </a:lnTo>
                  <a:lnTo>
                    <a:pt x="149024" y="4186"/>
                  </a:lnTo>
                  <a:lnTo>
                    <a:pt x="155965" y="2753"/>
                  </a:lnTo>
                  <a:lnTo>
                    <a:pt x="163573" y="1798"/>
                  </a:lnTo>
                  <a:lnTo>
                    <a:pt x="171625" y="1162"/>
                  </a:lnTo>
                  <a:lnTo>
                    <a:pt x="178979" y="737"/>
                  </a:lnTo>
                  <a:lnTo>
                    <a:pt x="192448" y="265"/>
                  </a:lnTo>
                  <a:lnTo>
                    <a:pt x="211199" y="0"/>
                  </a:lnTo>
                  <a:lnTo>
                    <a:pt x="217281" y="955"/>
                  </a:lnTo>
                  <a:lnTo>
                    <a:pt x="223322" y="2584"/>
                  </a:lnTo>
                  <a:lnTo>
                    <a:pt x="229336" y="4663"/>
                  </a:lnTo>
                  <a:lnTo>
                    <a:pt x="234339" y="6047"/>
                  </a:lnTo>
                  <a:lnTo>
                    <a:pt x="238668" y="6971"/>
                  </a:lnTo>
                  <a:lnTo>
                    <a:pt x="242546" y="7586"/>
                  </a:lnTo>
                  <a:lnTo>
                    <a:pt x="247119" y="7997"/>
                  </a:lnTo>
                  <a:lnTo>
                    <a:pt x="252154" y="8271"/>
                  </a:lnTo>
                  <a:lnTo>
                    <a:pt x="266082" y="8655"/>
                  </a:lnTo>
                  <a:lnTo>
                    <a:pt x="303941" y="88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482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								</a:t>
            </a:r>
            <a:endParaRPr lang="en-US" dirty="0"/>
          </a:p>
        </p:txBody>
      </p:sp>
      <p:sp>
        <p:nvSpPr>
          <p:cNvPr id="3" name="SMARTInkAnnotation494"/>
          <p:cNvSpPr/>
          <p:nvPr/>
        </p:nvSpPr>
        <p:spPr>
          <a:xfrm>
            <a:off x="844655" y="169667"/>
            <a:ext cx="178386" cy="205381"/>
          </a:xfrm>
          <a:custGeom>
            <a:avLst/>
            <a:gdLst/>
            <a:ahLst/>
            <a:cxnLst/>
            <a:rect l="0" t="0" r="0" b="0"/>
            <a:pathLst>
              <a:path w="178386" h="205381">
                <a:moveTo>
                  <a:pt x="17475" y="8926"/>
                </a:moveTo>
                <a:lnTo>
                  <a:pt x="31050" y="8926"/>
                </a:lnTo>
                <a:lnTo>
                  <a:pt x="32485" y="7934"/>
                </a:lnTo>
                <a:lnTo>
                  <a:pt x="33441" y="6281"/>
                </a:lnTo>
                <a:lnTo>
                  <a:pt x="34078" y="4186"/>
                </a:lnTo>
                <a:lnTo>
                  <a:pt x="35497" y="2790"/>
                </a:lnTo>
                <a:lnTo>
                  <a:pt x="37436" y="1859"/>
                </a:lnTo>
                <a:lnTo>
                  <a:pt x="42238" y="824"/>
                </a:lnTo>
                <a:lnTo>
                  <a:pt x="47684" y="365"/>
                </a:lnTo>
                <a:lnTo>
                  <a:pt x="50527" y="242"/>
                </a:lnTo>
                <a:lnTo>
                  <a:pt x="56334" y="106"/>
                </a:lnTo>
                <a:lnTo>
                  <a:pt x="83034" y="0"/>
                </a:lnTo>
                <a:lnTo>
                  <a:pt x="86012" y="991"/>
                </a:lnTo>
                <a:lnTo>
                  <a:pt x="88991" y="2644"/>
                </a:lnTo>
                <a:lnTo>
                  <a:pt x="91971" y="4738"/>
                </a:lnTo>
                <a:lnTo>
                  <a:pt x="95944" y="6134"/>
                </a:lnTo>
                <a:lnTo>
                  <a:pt x="100579" y="7065"/>
                </a:lnTo>
                <a:lnTo>
                  <a:pt x="105655" y="7685"/>
                </a:lnTo>
                <a:lnTo>
                  <a:pt x="110033" y="8099"/>
                </a:lnTo>
                <a:lnTo>
                  <a:pt x="113945" y="8375"/>
                </a:lnTo>
                <a:lnTo>
                  <a:pt x="117546" y="8559"/>
                </a:lnTo>
                <a:lnTo>
                  <a:pt x="120940" y="9674"/>
                </a:lnTo>
                <a:lnTo>
                  <a:pt x="124196" y="11409"/>
                </a:lnTo>
                <a:lnTo>
                  <a:pt x="127360" y="13558"/>
                </a:lnTo>
                <a:lnTo>
                  <a:pt x="129469" y="15983"/>
                </a:lnTo>
                <a:lnTo>
                  <a:pt x="130875" y="18592"/>
                </a:lnTo>
                <a:lnTo>
                  <a:pt x="131813" y="21323"/>
                </a:lnTo>
                <a:lnTo>
                  <a:pt x="135503" y="27004"/>
                </a:lnTo>
                <a:lnTo>
                  <a:pt x="137877" y="29908"/>
                </a:lnTo>
                <a:lnTo>
                  <a:pt x="139461" y="32836"/>
                </a:lnTo>
                <a:lnTo>
                  <a:pt x="141220" y="38735"/>
                </a:lnTo>
                <a:lnTo>
                  <a:pt x="144650" y="44664"/>
                </a:lnTo>
                <a:lnTo>
                  <a:pt x="146956" y="47635"/>
                </a:lnTo>
                <a:lnTo>
                  <a:pt x="149486" y="51599"/>
                </a:lnTo>
                <a:lnTo>
                  <a:pt x="152166" y="56227"/>
                </a:lnTo>
                <a:lnTo>
                  <a:pt x="154946" y="61296"/>
                </a:lnTo>
                <a:lnTo>
                  <a:pt x="156799" y="65667"/>
                </a:lnTo>
                <a:lnTo>
                  <a:pt x="158035" y="69574"/>
                </a:lnTo>
                <a:lnTo>
                  <a:pt x="158858" y="73171"/>
                </a:lnTo>
                <a:lnTo>
                  <a:pt x="159407" y="77553"/>
                </a:lnTo>
                <a:lnTo>
                  <a:pt x="159774" y="82459"/>
                </a:lnTo>
                <a:lnTo>
                  <a:pt x="160018" y="87714"/>
                </a:lnTo>
                <a:lnTo>
                  <a:pt x="159187" y="93201"/>
                </a:lnTo>
                <a:lnTo>
                  <a:pt x="157640" y="98844"/>
                </a:lnTo>
                <a:lnTo>
                  <a:pt x="155616" y="104590"/>
                </a:lnTo>
                <a:lnTo>
                  <a:pt x="153272" y="110406"/>
                </a:lnTo>
                <a:lnTo>
                  <a:pt x="150717" y="116267"/>
                </a:lnTo>
                <a:lnTo>
                  <a:pt x="148020" y="122159"/>
                </a:lnTo>
                <a:lnTo>
                  <a:pt x="144236" y="128071"/>
                </a:lnTo>
                <a:lnTo>
                  <a:pt x="139726" y="133997"/>
                </a:lnTo>
                <a:lnTo>
                  <a:pt x="134734" y="139932"/>
                </a:lnTo>
                <a:lnTo>
                  <a:pt x="129418" y="145873"/>
                </a:lnTo>
                <a:lnTo>
                  <a:pt x="118215" y="157766"/>
                </a:lnTo>
                <a:lnTo>
                  <a:pt x="112447" y="162723"/>
                </a:lnTo>
                <a:lnTo>
                  <a:pt x="106614" y="167020"/>
                </a:lnTo>
                <a:lnTo>
                  <a:pt x="100740" y="170877"/>
                </a:lnTo>
                <a:lnTo>
                  <a:pt x="94837" y="175433"/>
                </a:lnTo>
                <a:lnTo>
                  <a:pt x="88915" y="180454"/>
                </a:lnTo>
                <a:lnTo>
                  <a:pt x="82980" y="185786"/>
                </a:lnTo>
                <a:lnTo>
                  <a:pt x="78031" y="189341"/>
                </a:lnTo>
                <a:lnTo>
                  <a:pt x="73737" y="191711"/>
                </a:lnTo>
                <a:lnTo>
                  <a:pt x="69882" y="193290"/>
                </a:lnTo>
                <a:lnTo>
                  <a:pt x="65326" y="195336"/>
                </a:lnTo>
                <a:lnTo>
                  <a:pt x="47455" y="203861"/>
                </a:lnTo>
                <a:lnTo>
                  <a:pt x="43050" y="204705"/>
                </a:lnTo>
                <a:lnTo>
                  <a:pt x="37781" y="205080"/>
                </a:lnTo>
                <a:lnTo>
                  <a:pt x="32128" y="205247"/>
                </a:lnTo>
                <a:lnTo>
                  <a:pt x="23361" y="205340"/>
                </a:lnTo>
                <a:lnTo>
                  <a:pt x="21399" y="204361"/>
                </a:lnTo>
                <a:lnTo>
                  <a:pt x="20091" y="202716"/>
                </a:lnTo>
                <a:lnTo>
                  <a:pt x="19219" y="200628"/>
                </a:lnTo>
                <a:lnTo>
                  <a:pt x="17644" y="199235"/>
                </a:lnTo>
                <a:lnTo>
                  <a:pt x="15601" y="198307"/>
                </a:lnTo>
                <a:lnTo>
                  <a:pt x="9931" y="196817"/>
                </a:lnTo>
                <a:lnTo>
                  <a:pt x="6507" y="193967"/>
                </a:lnTo>
                <a:lnTo>
                  <a:pt x="961" y="188794"/>
                </a:lnTo>
                <a:lnTo>
                  <a:pt x="506" y="187377"/>
                </a:lnTo>
                <a:lnTo>
                  <a:pt x="0" y="183157"/>
                </a:lnTo>
                <a:lnTo>
                  <a:pt x="859" y="181635"/>
                </a:lnTo>
                <a:lnTo>
                  <a:pt x="2424" y="180620"/>
                </a:lnTo>
                <a:lnTo>
                  <a:pt x="4461" y="179944"/>
                </a:lnTo>
                <a:lnTo>
                  <a:pt x="9373" y="176546"/>
                </a:lnTo>
                <a:lnTo>
                  <a:pt x="12074" y="174251"/>
                </a:lnTo>
                <a:lnTo>
                  <a:pt x="14867" y="172721"/>
                </a:lnTo>
                <a:lnTo>
                  <a:pt x="17723" y="171701"/>
                </a:lnTo>
                <a:lnTo>
                  <a:pt x="20620" y="171021"/>
                </a:lnTo>
                <a:lnTo>
                  <a:pt x="23545" y="170568"/>
                </a:lnTo>
                <a:lnTo>
                  <a:pt x="26487" y="170266"/>
                </a:lnTo>
                <a:lnTo>
                  <a:pt x="29443" y="170064"/>
                </a:lnTo>
                <a:lnTo>
                  <a:pt x="32406" y="168938"/>
                </a:lnTo>
                <a:lnTo>
                  <a:pt x="35375" y="167194"/>
                </a:lnTo>
                <a:lnTo>
                  <a:pt x="38348" y="165040"/>
                </a:lnTo>
                <a:lnTo>
                  <a:pt x="41323" y="163604"/>
                </a:lnTo>
                <a:lnTo>
                  <a:pt x="44299" y="162646"/>
                </a:lnTo>
                <a:lnTo>
                  <a:pt x="47277" y="162008"/>
                </a:lnTo>
                <a:lnTo>
                  <a:pt x="51249" y="161582"/>
                </a:lnTo>
                <a:lnTo>
                  <a:pt x="55883" y="161299"/>
                </a:lnTo>
                <a:lnTo>
                  <a:pt x="65336" y="160984"/>
                </a:lnTo>
                <a:lnTo>
                  <a:pt x="77917" y="160765"/>
                </a:lnTo>
                <a:lnTo>
                  <a:pt x="92306" y="160734"/>
                </a:lnTo>
                <a:lnTo>
                  <a:pt x="95174" y="161726"/>
                </a:lnTo>
                <a:lnTo>
                  <a:pt x="98079" y="163378"/>
                </a:lnTo>
                <a:lnTo>
                  <a:pt x="101009" y="165473"/>
                </a:lnTo>
                <a:lnTo>
                  <a:pt x="104949" y="166869"/>
                </a:lnTo>
                <a:lnTo>
                  <a:pt x="109562" y="167800"/>
                </a:lnTo>
                <a:lnTo>
                  <a:pt x="121748" y="169293"/>
                </a:lnTo>
                <a:lnTo>
                  <a:pt x="126063" y="172144"/>
                </a:lnTo>
                <a:lnTo>
                  <a:pt x="128605" y="174293"/>
                </a:lnTo>
                <a:lnTo>
                  <a:pt x="131292" y="175725"/>
                </a:lnTo>
                <a:lnTo>
                  <a:pt x="134077" y="176680"/>
                </a:lnTo>
                <a:lnTo>
                  <a:pt x="136927" y="177317"/>
                </a:lnTo>
                <a:lnTo>
                  <a:pt x="138827" y="178734"/>
                </a:lnTo>
                <a:lnTo>
                  <a:pt x="140094" y="180671"/>
                </a:lnTo>
                <a:lnTo>
                  <a:pt x="140938" y="182954"/>
                </a:lnTo>
                <a:lnTo>
                  <a:pt x="142494" y="184476"/>
                </a:lnTo>
                <a:lnTo>
                  <a:pt x="144525" y="185491"/>
                </a:lnTo>
                <a:lnTo>
                  <a:pt x="150175" y="187120"/>
                </a:lnTo>
                <a:lnTo>
                  <a:pt x="150639" y="188245"/>
                </a:lnTo>
                <a:lnTo>
                  <a:pt x="151383" y="194535"/>
                </a:lnTo>
                <a:lnTo>
                  <a:pt x="151444" y="195174"/>
                </a:lnTo>
                <a:lnTo>
                  <a:pt x="152478" y="195599"/>
                </a:lnTo>
                <a:lnTo>
                  <a:pt x="156276" y="196072"/>
                </a:lnTo>
                <a:lnTo>
                  <a:pt x="157686" y="197190"/>
                </a:lnTo>
                <a:lnTo>
                  <a:pt x="158626" y="198928"/>
                </a:lnTo>
                <a:lnTo>
                  <a:pt x="159252" y="201079"/>
                </a:lnTo>
                <a:lnTo>
                  <a:pt x="161657" y="202512"/>
                </a:lnTo>
                <a:lnTo>
                  <a:pt x="165246" y="203468"/>
                </a:lnTo>
                <a:lnTo>
                  <a:pt x="178385" y="205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Annotation495"/>
          <p:cNvSpPr/>
          <p:nvPr/>
        </p:nvSpPr>
        <p:spPr>
          <a:xfrm>
            <a:off x="1103495" y="348258"/>
            <a:ext cx="8940" cy="8930"/>
          </a:xfrm>
          <a:custGeom>
            <a:avLst/>
            <a:gdLst/>
            <a:ahLst/>
            <a:cxnLst/>
            <a:rect l="0" t="0" r="0" b="0"/>
            <a:pathLst>
              <a:path w="8940" h="8930">
                <a:moveTo>
                  <a:pt x="8939" y="0"/>
                </a:moveTo>
                <a:lnTo>
                  <a:pt x="1242" y="0"/>
                </a:lnTo>
                <a:lnTo>
                  <a:pt x="828" y="992"/>
                </a:lnTo>
                <a:lnTo>
                  <a:pt x="552" y="2646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496"/>
          <p:cNvSpPr/>
          <p:nvPr/>
        </p:nvSpPr>
        <p:spPr>
          <a:xfrm>
            <a:off x="1205618" y="142875"/>
            <a:ext cx="218415" cy="196454"/>
          </a:xfrm>
          <a:custGeom>
            <a:avLst/>
            <a:gdLst/>
            <a:ahLst/>
            <a:cxnLst/>
            <a:rect l="0" t="0" r="0" b="0"/>
            <a:pathLst>
              <a:path w="218415" h="196454">
                <a:moveTo>
                  <a:pt x="5150" y="26789"/>
                </a:moveTo>
                <a:lnTo>
                  <a:pt x="5150" y="19100"/>
                </a:lnTo>
                <a:lnTo>
                  <a:pt x="4157" y="18687"/>
                </a:lnTo>
                <a:lnTo>
                  <a:pt x="0" y="18104"/>
                </a:lnTo>
                <a:lnTo>
                  <a:pt x="5560" y="17881"/>
                </a:lnTo>
                <a:lnTo>
                  <a:pt x="9637" y="17869"/>
                </a:lnTo>
                <a:lnTo>
                  <a:pt x="12114" y="16873"/>
                </a:lnTo>
                <a:lnTo>
                  <a:pt x="21340" y="10732"/>
                </a:lnTo>
                <a:lnTo>
                  <a:pt x="25876" y="8147"/>
                </a:lnTo>
                <a:lnTo>
                  <a:pt x="30887" y="5431"/>
                </a:lnTo>
                <a:lnTo>
                  <a:pt x="35220" y="3621"/>
                </a:lnTo>
                <a:lnTo>
                  <a:pt x="39103" y="2414"/>
                </a:lnTo>
                <a:lnTo>
                  <a:pt x="42684" y="1609"/>
                </a:lnTo>
                <a:lnTo>
                  <a:pt x="47058" y="1073"/>
                </a:lnTo>
                <a:lnTo>
                  <a:pt x="51961" y="715"/>
                </a:lnTo>
                <a:lnTo>
                  <a:pt x="61713" y="318"/>
                </a:lnTo>
                <a:lnTo>
                  <a:pt x="69358" y="141"/>
                </a:lnTo>
                <a:lnTo>
                  <a:pt x="132004" y="0"/>
                </a:lnTo>
                <a:lnTo>
                  <a:pt x="135410" y="992"/>
                </a:lnTo>
                <a:lnTo>
                  <a:pt x="141843" y="4740"/>
                </a:lnTo>
                <a:lnTo>
                  <a:pt x="148013" y="9713"/>
                </a:lnTo>
                <a:lnTo>
                  <a:pt x="155322" y="16250"/>
                </a:lnTo>
                <a:lnTo>
                  <a:pt x="154928" y="17779"/>
                </a:lnTo>
                <a:lnTo>
                  <a:pt x="151842" y="22123"/>
                </a:lnTo>
                <a:lnTo>
                  <a:pt x="150622" y="24670"/>
                </a:lnTo>
                <a:lnTo>
                  <a:pt x="149266" y="30147"/>
                </a:lnTo>
                <a:lnTo>
                  <a:pt x="146014" y="35888"/>
                </a:lnTo>
                <a:lnTo>
                  <a:pt x="141258" y="41747"/>
                </a:lnTo>
                <a:lnTo>
                  <a:pt x="135834" y="47658"/>
                </a:lnTo>
                <a:lnTo>
                  <a:pt x="127196" y="56564"/>
                </a:lnTo>
                <a:lnTo>
                  <a:pt x="109432" y="74415"/>
                </a:lnTo>
                <a:lnTo>
                  <a:pt x="106456" y="76399"/>
                </a:lnTo>
                <a:lnTo>
                  <a:pt x="100501" y="78603"/>
                </a:lnTo>
                <a:lnTo>
                  <a:pt x="94543" y="79583"/>
                </a:lnTo>
                <a:lnTo>
                  <a:pt x="91564" y="79844"/>
                </a:lnTo>
                <a:lnTo>
                  <a:pt x="89577" y="81011"/>
                </a:lnTo>
                <a:lnTo>
                  <a:pt x="88253" y="82781"/>
                </a:lnTo>
                <a:lnTo>
                  <a:pt x="85651" y="89184"/>
                </a:lnTo>
                <a:lnTo>
                  <a:pt x="90364" y="89263"/>
                </a:lnTo>
                <a:lnTo>
                  <a:pt x="176618" y="89297"/>
                </a:lnTo>
                <a:lnTo>
                  <a:pt x="181045" y="90289"/>
                </a:lnTo>
                <a:lnTo>
                  <a:pt x="185983" y="91943"/>
                </a:lnTo>
                <a:lnTo>
                  <a:pt x="191261" y="94037"/>
                </a:lnTo>
                <a:lnTo>
                  <a:pt x="194780" y="96426"/>
                </a:lnTo>
                <a:lnTo>
                  <a:pt x="197126" y="99010"/>
                </a:lnTo>
                <a:lnTo>
                  <a:pt x="198690" y="101726"/>
                </a:lnTo>
                <a:lnTo>
                  <a:pt x="200725" y="103536"/>
                </a:lnTo>
                <a:lnTo>
                  <a:pt x="203076" y="104743"/>
                </a:lnTo>
                <a:lnTo>
                  <a:pt x="205636" y="105547"/>
                </a:lnTo>
                <a:lnTo>
                  <a:pt x="207343" y="107076"/>
                </a:lnTo>
                <a:lnTo>
                  <a:pt x="208481" y="109087"/>
                </a:lnTo>
                <a:lnTo>
                  <a:pt x="209746" y="113967"/>
                </a:lnTo>
                <a:lnTo>
                  <a:pt x="210308" y="119444"/>
                </a:lnTo>
                <a:lnTo>
                  <a:pt x="211451" y="122293"/>
                </a:lnTo>
                <a:lnTo>
                  <a:pt x="215370" y="128105"/>
                </a:lnTo>
                <a:lnTo>
                  <a:pt x="217773" y="133995"/>
                </a:lnTo>
                <a:lnTo>
                  <a:pt x="218414" y="136955"/>
                </a:lnTo>
                <a:lnTo>
                  <a:pt x="217849" y="139921"/>
                </a:lnTo>
                <a:lnTo>
                  <a:pt x="214571" y="145861"/>
                </a:lnTo>
                <a:lnTo>
                  <a:pt x="210517" y="151623"/>
                </a:lnTo>
                <a:lnTo>
                  <a:pt x="206346" y="156023"/>
                </a:lnTo>
                <a:lnTo>
                  <a:pt x="198414" y="164079"/>
                </a:lnTo>
                <a:lnTo>
                  <a:pt x="194582" y="166933"/>
                </a:lnTo>
                <a:lnTo>
                  <a:pt x="190041" y="169828"/>
                </a:lnTo>
                <a:lnTo>
                  <a:pt x="185027" y="172750"/>
                </a:lnTo>
                <a:lnTo>
                  <a:pt x="179698" y="175690"/>
                </a:lnTo>
                <a:lnTo>
                  <a:pt x="168479" y="181603"/>
                </a:lnTo>
                <a:lnTo>
                  <a:pt x="163700" y="183576"/>
                </a:lnTo>
                <a:lnTo>
                  <a:pt x="159520" y="184892"/>
                </a:lnTo>
                <a:lnTo>
                  <a:pt x="155741" y="185769"/>
                </a:lnTo>
                <a:lnTo>
                  <a:pt x="152228" y="186354"/>
                </a:lnTo>
                <a:lnTo>
                  <a:pt x="145675" y="187004"/>
                </a:lnTo>
                <a:lnTo>
                  <a:pt x="141544" y="188169"/>
                </a:lnTo>
                <a:lnTo>
                  <a:pt x="136803" y="189938"/>
                </a:lnTo>
                <a:lnTo>
                  <a:pt x="124413" y="195166"/>
                </a:lnTo>
                <a:lnTo>
                  <a:pt x="120070" y="195881"/>
                </a:lnTo>
                <a:lnTo>
                  <a:pt x="114828" y="196199"/>
                </a:lnTo>
                <a:lnTo>
                  <a:pt x="103484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497"/>
          <p:cNvSpPr/>
          <p:nvPr/>
        </p:nvSpPr>
        <p:spPr>
          <a:xfrm>
            <a:off x="93337" y="44648"/>
            <a:ext cx="1635919" cy="553642"/>
          </a:xfrm>
          <a:custGeom>
            <a:avLst/>
            <a:gdLst/>
            <a:ahLst/>
            <a:cxnLst/>
            <a:rect l="0" t="0" r="0" b="0"/>
            <a:pathLst>
              <a:path w="1635919" h="553642">
                <a:moveTo>
                  <a:pt x="0" y="553641"/>
                </a:moveTo>
                <a:lnTo>
                  <a:pt x="77525" y="553641"/>
                </a:lnTo>
                <a:lnTo>
                  <a:pt x="89417" y="550995"/>
                </a:lnTo>
                <a:lnTo>
                  <a:pt x="102317" y="547504"/>
                </a:lnTo>
                <a:lnTo>
                  <a:pt x="152320" y="544956"/>
                </a:lnTo>
                <a:lnTo>
                  <a:pt x="255054" y="544714"/>
                </a:lnTo>
                <a:lnTo>
                  <a:pt x="306038" y="537644"/>
                </a:lnTo>
                <a:lnTo>
                  <a:pt x="352033" y="531409"/>
                </a:lnTo>
                <a:lnTo>
                  <a:pt x="393234" y="527752"/>
                </a:lnTo>
                <a:lnTo>
                  <a:pt x="441250" y="524384"/>
                </a:lnTo>
                <a:lnTo>
                  <a:pt x="481035" y="519837"/>
                </a:lnTo>
                <a:lnTo>
                  <a:pt x="520634" y="518489"/>
                </a:lnTo>
                <a:lnTo>
                  <a:pt x="578509" y="518034"/>
                </a:lnTo>
                <a:lnTo>
                  <a:pt x="622907" y="513215"/>
                </a:lnTo>
                <a:lnTo>
                  <a:pt x="662771" y="510244"/>
                </a:lnTo>
                <a:lnTo>
                  <a:pt x="704490" y="509363"/>
                </a:lnTo>
                <a:lnTo>
                  <a:pt x="869593" y="508995"/>
                </a:lnTo>
                <a:lnTo>
                  <a:pt x="910458" y="504253"/>
                </a:lnTo>
                <a:lnTo>
                  <a:pt x="954019" y="501304"/>
                </a:lnTo>
                <a:lnTo>
                  <a:pt x="998380" y="500431"/>
                </a:lnTo>
                <a:lnTo>
                  <a:pt x="1132334" y="500072"/>
                </a:lnTo>
                <a:lnTo>
                  <a:pt x="1172283" y="495325"/>
                </a:lnTo>
                <a:lnTo>
                  <a:pt x="1214028" y="492375"/>
                </a:lnTo>
                <a:lnTo>
                  <a:pt x="1264497" y="491379"/>
                </a:lnTo>
                <a:lnTo>
                  <a:pt x="1353169" y="491143"/>
                </a:lnTo>
                <a:lnTo>
                  <a:pt x="1412476" y="498202"/>
                </a:lnTo>
                <a:lnTo>
                  <a:pt x="1455373" y="499695"/>
                </a:lnTo>
                <a:lnTo>
                  <a:pt x="1593664" y="500063"/>
                </a:lnTo>
                <a:lnTo>
                  <a:pt x="1596823" y="501055"/>
                </a:lnTo>
                <a:lnTo>
                  <a:pt x="1606015" y="506200"/>
                </a:lnTo>
                <a:lnTo>
                  <a:pt x="1612034" y="507751"/>
                </a:lnTo>
                <a:lnTo>
                  <a:pt x="1634152" y="508960"/>
                </a:lnTo>
                <a:lnTo>
                  <a:pt x="1634741" y="509963"/>
                </a:lnTo>
                <a:lnTo>
                  <a:pt x="1635873" y="517554"/>
                </a:lnTo>
                <a:lnTo>
                  <a:pt x="1635918" y="509351"/>
                </a:lnTo>
                <a:lnTo>
                  <a:pt x="1631173" y="504358"/>
                </a:lnTo>
                <a:lnTo>
                  <a:pt x="1629775" y="501934"/>
                </a:lnTo>
                <a:lnTo>
                  <a:pt x="1628222" y="496595"/>
                </a:lnTo>
                <a:lnTo>
                  <a:pt x="1627143" y="482139"/>
                </a:lnTo>
                <a:lnTo>
                  <a:pt x="1627012" y="470284"/>
                </a:lnTo>
                <a:lnTo>
                  <a:pt x="1626008" y="467312"/>
                </a:lnTo>
                <a:lnTo>
                  <a:pt x="1622244" y="461364"/>
                </a:lnTo>
                <a:lnTo>
                  <a:pt x="1619908" y="452767"/>
                </a:lnTo>
                <a:lnTo>
                  <a:pt x="1618594" y="436771"/>
                </a:lnTo>
                <a:lnTo>
                  <a:pt x="1618286" y="425300"/>
                </a:lnTo>
                <a:lnTo>
                  <a:pt x="1618040" y="298024"/>
                </a:lnTo>
                <a:lnTo>
                  <a:pt x="1615391" y="283268"/>
                </a:lnTo>
                <a:lnTo>
                  <a:pt x="1611897" y="267780"/>
                </a:lnTo>
                <a:lnTo>
                  <a:pt x="1610343" y="254282"/>
                </a:lnTo>
                <a:lnTo>
                  <a:pt x="1609653" y="241668"/>
                </a:lnTo>
                <a:lnTo>
                  <a:pt x="1609346" y="228455"/>
                </a:lnTo>
                <a:lnTo>
                  <a:pt x="1609101" y="111384"/>
                </a:lnTo>
                <a:lnTo>
                  <a:pt x="1610094" y="106006"/>
                </a:lnTo>
                <a:lnTo>
                  <a:pt x="1615244" y="92705"/>
                </a:lnTo>
                <a:lnTo>
                  <a:pt x="1617212" y="77629"/>
                </a:lnTo>
                <a:lnTo>
                  <a:pt x="1617877" y="63143"/>
                </a:lnTo>
                <a:lnTo>
                  <a:pt x="1618019" y="47709"/>
                </a:lnTo>
                <a:lnTo>
                  <a:pt x="16180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498"/>
          <p:cNvSpPr/>
          <p:nvPr/>
        </p:nvSpPr>
        <p:spPr>
          <a:xfrm>
            <a:off x="2220925" y="133945"/>
            <a:ext cx="160901" cy="451354"/>
          </a:xfrm>
          <a:custGeom>
            <a:avLst/>
            <a:gdLst/>
            <a:ahLst/>
            <a:cxnLst/>
            <a:rect l="0" t="0" r="0" b="0"/>
            <a:pathLst>
              <a:path w="160901" h="451354">
                <a:moveTo>
                  <a:pt x="143032" y="0"/>
                </a:moveTo>
                <a:lnTo>
                  <a:pt x="126763" y="0"/>
                </a:lnTo>
                <a:lnTo>
                  <a:pt x="124240" y="992"/>
                </a:lnTo>
                <a:lnTo>
                  <a:pt x="120571" y="2646"/>
                </a:lnTo>
                <a:lnTo>
                  <a:pt x="116139" y="4741"/>
                </a:lnTo>
                <a:lnTo>
                  <a:pt x="112191" y="6137"/>
                </a:lnTo>
                <a:lnTo>
                  <a:pt x="108565" y="7068"/>
                </a:lnTo>
                <a:lnTo>
                  <a:pt x="105155" y="7689"/>
                </a:lnTo>
                <a:lnTo>
                  <a:pt x="101888" y="9095"/>
                </a:lnTo>
                <a:lnTo>
                  <a:pt x="98717" y="11024"/>
                </a:lnTo>
                <a:lnTo>
                  <a:pt x="95609" y="13303"/>
                </a:lnTo>
                <a:lnTo>
                  <a:pt x="93538" y="15814"/>
                </a:lnTo>
                <a:lnTo>
                  <a:pt x="92157" y="18480"/>
                </a:lnTo>
                <a:lnTo>
                  <a:pt x="91236" y="21250"/>
                </a:lnTo>
                <a:lnTo>
                  <a:pt x="87565" y="26973"/>
                </a:lnTo>
                <a:lnTo>
                  <a:pt x="82622" y="32824"/>
                </a:lnTo>
                <a:lnTo>
                  <a:pt x="79913" y="35774"/>
                </a:lnTo>
                <a:lnTo>
                  <a:pt x="77114" y="38732"/>
                </a:lnTo>
                <a:lnTo>
                  <a:pt x="75248" y="41696"/>
                </a:lnTo>
                <a:lnTo>
                  <a:pt x="73175" y="47636"/>
                </a:lnTo>
                <a:lnTo>
                  <a:pt x="72008" y="61299"/>
                </a:lnTo>
                <a:lnTo>
                  <a:pt x="71662" y="73174"/>
                </a:lnTo>
                <a:lnTo>
                  <a:pt x="71520" y="113600"/>
                </a:lnTo>
                <a:lnTo>
                  <a:pt x="72512" y="118397"/>
                </a:lnTo>
                <a:lnTo>
                  <a:pt x="76263" y="126374"/>
                </a:lnTo>
                <a:lnTo>
                  <a:pt x="78592" y="135872"/>
                </a:lnTo>
                <a:lnTo>
                  <a:pt x="80621" y="146708"/>
                </a:lnTo>
                <a:lnTo>
                  <a:pt x="84833" y="158139"/>
                </a:lnTo>
                <a:lnTo>
                  <a:pt x="87347" y="163965"/>
                </a:lnTo>
                <a:lnTo>
                  <a:pt x="92789" y="175730"/>
                </a:lnTo>
                <a:lnTo>
                  <a:pt x="95870" y="187574"/>
                </a:lnTo>
                <a:lnTo>
                  <a:pt x="98232" y="199452"/>
                </a:lnTo>
                <a:lnTo>
                  <a:pt x="102593" y="211346"/>
                </a:lnTo>
                <a:lnTo>
                  <a:pt x="105193" y="223247"/>
                </a:lnTo>
                <a:lnTo>
                  <a:pt x="105887" y="229198"/>
                </a:lnTo>
                <a:lnTo>
                  <a:pt x="109306" y="238457"/>
                </a:lnTo>
                <a:lnTo>
                  <a:pt x="114137" y="246872"/>
                </a:lnTo>
                <a:lnTo>
                  <a:pt x="119595" y="257226"/>
                </a:lnTo>
                <a:lnTo>
                  <a:pt x="128252" y="274212"/>
                </a:lnTo>
                <a:lnTo>
                  <a:pt x="131496" y="285914"/>
                </a:lnTo>
                <a:lnTo>
                  <a:pt x="132362" y="291812"/>
                </a:lnTo>
                <a:lnTo>
                  <a:pt x="135972" y="301012"/>
                </a:lnTo>
                <a:lnTo>
                  <a:pt x="140887" y="309400"/>
                </a:lnTo>
                <a:lnTo>
                  <a:pt x="146383" y="319743"/>
                </a:lnTo>
                <a:lnTo>
                  <a:pt x="149487" y="328309"/>
                </a:lnTo>
                <a:lnTo>
                  <a:pt x="151860" y="336415"/>
                </a:lnTo>
                <a:lnTo>
                  <a:pt x="156226" y="346632"/>
                </a:lnTo>
                <a:lnTo>
                  <a:pt x="159523" y="358801"/>
                </a:lnTo>
                <a:lnTo>
                  <a:pt x="160636" y="372793"/>
                </a:lnTo>
                <a:lnTo>
                  <a:pt x="160856" y="390991"/>
                </a:lnTo>
                <a:lnTo>
                  <a:pt x="160900" y="404434"/>
                </a:lnTo>
                <a:lnTo>
                  <a:pt x="159910" y="407537"/>
                </a:lnTo>
                <a:lnTo>
                  <a:pt x="156161" y="413630"/>
                </a:lnTo>
                <a:lnTo>
                  <a:pt x="153834" y="419646"/>
                </a:lnTo>
                <a:lnTo>
                  <a:pt x="153213" y="422639"/>
                </a:lnTo>
                <a:lnTo>
                  <a:pt x="149874" y="428610"/>
                </a:lnTo>
                <a:lnTo>
                  <a:pt x="147593" y="431592"/>
                </a:lnTo>
                <a:lnTo>
                  <a:pt x="145079" y="433579"/>
                </a:lnTo>
                <a:lnTo>
                  <a:pt x="142411" y="434905"/>
                </a:lnTo>
                <a:lnTo>
                  <a:pt x="139638" y="435788"/>
                </a:lnTo>
                <a:lnTo>
                  <a:pt x="136796" y="437369"/>
                </a:lnTo>
                <a:lnTo>
                  <a:pt x="133908" y="439415"/>
                </a:lnTo>
                <a:lnTo>
                  <a:pt x="130990" y="441772"/>
                </a:lnTo>
                <a:lnTo>
                  <a:pt x="127058" y="443343"/>
                </a:lnTo>
                <a:lnTo>
                  <a:pt x="122450" y="444390"/>
                </a:lnTo>
                <a:lnTo>
                  <a:pt x="117391" y="445088"/>
                </a:lnTo>
                <a:lnTo>
                  <a:pt x="112032" y="446546"/>
                </a:lnTo>
                <a:lnTo>
                  <a:pt x="106473" y="448510"/>
                </a:lnTo>
                <a:lnTo>
                  <a:pt x="100780" y="450811"/>
                </a:lnTo>
                <a:lnTo>
                  <a:pt x="94999" y="451353"/>
                </a:lnTo>
                <a:lnTo>
                  <a:pt x="89158" y="450723"/>
                </a:lnTo>
                <a:lnTo>
                  <a:pt x="83277" y="449310"/>
                </a:lnTo>
                <a:lnTo>
                  <a:pt x="78364" y="448368"/>
                </a:lnTo>
                <a:lnTo>
                  <a:pt x="74095" y="447740"/>
                </a:lnTo>
                <a:lnTo>
                  <a:pt x="70255" y="447322"/>
                </a:lnTo>
                <a:lnTo>
                  <a:pt x="65709" y="447043"/>
                </a:lnTo>
                <a:lnTo>
                  <a:pt x="55360" y="446732"/>
                </a:lnTo>
                <a:lnTo>
                  <a:pt x="50813" y="445658"/>
                </a:lnTo>
                <a:lnTo>
                  <a:pt x="46788" y="443949"/>
                </a:lnTo>
                <a:lnTo>
                  <a:pt x="43111" y="441818"/>
                </a:lnTo>
                <a:lnTo>
                  <a:pt x="39667" y="439404"/>
                </a:lnTo>
                <a:lnTo>
                  <a:pt x="36378" y="436804"/>
                </a:lnTo>
                <a:lnTo>
                  <a:pt x="33191" y="434077"/>
                </a:lnTo>
                <a:lnTo>
                  <a:pt x="30074" y="432260"/>
                </a:lnTo>
                <a:lnTo>
                  <a:pt x="27002" y="431048"/>
                </a:lnTo>
                <a:lnTo>
                  <a:pt x="23961" y="430241"/>
                </a:lnTo>
                <a:lnTo>
                  <a:pt x="20941" y="428710"/>
                </a:lnTo>
                <a:lnTo>
                  <a:pt x="17933" y="426697"/>
                </a:lnTo>
                <a:lnTo>
                  <a:pt x="14936" y="424363"/>
                </a:lnTo>
                <a:lnTo>
                  <a:pt x="12937" y="421815"/>
                </a:lnTo>
                <a:lnTo>
                  <a:pt x="11605" y="419124"/>
                </a:lnTo>
                <a:lnTo>
                  <a:pt x="10716" y="416338"/>
                </a:lnTo>
                <a:lnTo>
                  <a:pt x="7080" y="410596"/>
                </a:lnTo>
                <a:lnTo>
                  <a:pt x="4721" y="407676"/>
                </a:lnTo>
                <a:lnTo>
                  <a:pt x="3147" y="404737"/>
                </a:lnTo>
                <a:lnTo>
                  <a:pt x="1399" y="398826"/>
                </a:lnTo>
                <a:lnTo>
                  <a:pt x="277" y="386947"/>
                </a:lnTo>
                <a:lnTo>
                  <a:pt x="55" y="375046"/>
                </a:lnTo>
                <a:lnTo>
                  <a:pt x="0" y="366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499"/>
          <p:cNvSpPr/>
          <p:nvPr/>
        </p:nvSpPr>
        <p:spPr>
          <a:xfrm>
            <a:off x="2501932" y="107156"/>
            <a:ext cx="40815" cy="428626"/>
          </a:xfrm>
          <a:custGeom>
            <a:avLst/>
            <a:gdLst/>
            <a:ahLst/>
            <a:cxnLst/>
            <a:rect l="0" t="0" r="0" b="0"/>
            <a:pathLst>
              <a:path w="40815" h="428626">
                <a:moveTo>
                  <a:pt x="40814" y="0"/>
                </a:moveTo>
                <a:lnTo>
                  <a:pt x="40814" y="4741"/>
                </a:lnTo>
                <a:lnTo>
                  <a:pt x="39820" y="7129"/>
                </a:lnTo>
                <a:lnTo>
                  <a:pt x="38165" y="9714"/>
                </a:lnTo>
                <a:lnTo>
                  <a:pt x="33117" y="16251"/>
                </a:lnTo>
                <a:lnTo>
                  <a:pt x="32426" y="19790"/>
                </a:lnTo>
                <a:lnTo>
                  <a:pt x="32038" y="30007"/>
                </a:lnTo>
                <a:lnTo>
                  <a:pt x="31877" y="77814"/>
                </a:lnTo>
                <a:lnTo>
                  <a:pt x="30882" y="84619"/>
                </a:lnTo>
                <a:lnTo>
                  <a:pt x="29226" y="92131"/>
                </a:lnTo>
                <a:lnTo>
                  <a:pt x="27129" y="100116"/>
                </a:lnTo>
                <a:lnTo>
                  <a:pt x="26724" y="107424"/>
                </a:lnTo>
                <a:lnTo>
                  <a:pt x="27447" y="114280"/>
                </a:lnTo>
                <a:lnTo>
                  <a:pt x="28923" y="120835"/>
                </a:lnTo>
                <a:lnTo>
                  <a:pt x="29907" y="128182"/>
                </a:lnTo>
                <a:lnTo>
                  <a:pt x="30562" y="136056"/>
                </a:lnTo>
                <a:lnTo>
                  <a:pt x="31291" y="151751"/>
                </a:lnTo>
                <a:lnTo>
                  <a:pt x="31615" y="165341"/>
                </a:lnTo>
                <a:lnTo>
                  <a:pt x="31851" y="214717"/>
                </a:lnTo>
                <a:lnTo>
                  <a:pt x="30866" y="223512"/>
                </a:lnTo>
                <a:lnTo>
                  <a:pt x="29215" y="232352"/>
                </a:lnTo>
                <a:lnTo>
                  <a:pt x="27122" y="241222"/>
                </a:lnTo>
                <a:lnTo>
                  <a:pt x="25726" y="250111"/>
                </a:lnTo>
                <a:lnTo>
                  <a:pt x="24795" y="259014"/>
                </a:lnTo>
                <a:lnTo>
                  <a:pt x="24175" y="267926"/>
                </a:lnTo>
                <a:lnTo>
                  <a:pt x="23762" y="275852"/>
                </a:lnTo>
                <a:lnTo>
                  <a:pt x="23302" y="289950"/>
                </a:lnTo>
                <a:lnTo>
                  <a:pt x="22186" y="297480"/>
                </a:lnTo>
                <a:lnTo>
                  <a:pt x="20450" y="305476"/>
                </a:lnTo>
                <a:lnTo>
                  <a:pt x="18298" y="313784"/>
                </a:lnTo>
                <a:lnTo>
                  <a:pt x="15870" y="321306"/>
                </a:lnTo>
                <a:lnTo>
                  <a:pt x="13259" y="328306"/>
                </a:lnTo>
                <a:lnTo>
                  <a:pt x="10524" y="334957"/>
                </a:lnTo>
                <a:lnTo>
                  <a:pt x="8702" y="342367"/>
                </a:lnTo>
                <a:lnTo>
                  <a:pt x="7486" y="350284"/>
                </a:lnTo>
                <a:lnTo>
                  <a:pt x="6676" y="358538"/>
                </a:lnTo>
                <a:lnTo>
                  <a:pt x="6136" y="366026"/>
                </a:lnTo>
                <a:lnTo>
                  <a:pt x="5776" y="373002"/>
                </a:lnTo>
                <a:lnTo>
                  <a:pt x="5536" y="379637"/>
                </a:lnTo>
                <a:lnTo>
                  <a:pt x="4382" y="385052"/>
                </a:lnTo>
                <a:lnTo>
                  <a:pt x="2620" y="389655"/>
                </a:lnTo>
                <a:lnTo>
                  <a:pt x="452" y="393715"/>
                </a:lnTo>
                <a:lnTo>
                  <a:pt x="0" y="398407"/>
                </a:lnTo>
                <a:lnTo>
                  <a:pt x="692" y="403518"/>
                </a:lnTo>
                <a:lnTo>
                  <a:pt x="4194" y="416500"/>
                </a:lnTo>
                <a:lnTo>
                  <a:pt x="5056" y="4286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500"/>
          <p:cNvSpPr/>
          <p:nvPr/>
        </p:nvSpPr>
        <p:spPr>
          <a:xfrm>
            <a:off x="2605467" y="401836"/>
            <a:ext cx="124850" cy="142451"/>
          </a:xfrm>
          <a:custGeom>
            <a:avLst/>
            <a:gdLst/>
            <a:ahLst/>
            <a:cxnLst/>
            <a:rect l="0" t="0" r="0" b="0"/>
            <a:pathLst>
              <a:path w="124850" h="142451">
                <a:moveTo>
                  <a:pt x="62431" y="0"/>
                </a:moveTo>
                <a:lnTo>
                  <a:pt x="44770" y="0"/>
                </a:lnTo>
                <a:lnTo>
                  <a:pt x="44649" y="2646"/>
                </a:lnTo>
                <a:lnTo>
                  <a:pt x="44617" y="4740"/>
                </a:lnTo>
                <a:lnTo>
                  <a:pt x="43602" y="7129"/>
                </a:lnTo>
                <a:lnTo>
                  <a:pt x="41932" y="9714"/>
                </a:lnTo>
                <a:lnTo>
                  <a:pt x="39826" y="12429"/>
                </a:lnTo>
                <a:lnTo>
                  <a:pt x="38421" y="15231"/>
                </a:lnTo>
                <a:lnTo>
                  <a:pt x="37485" y="18092"/>
                </a:lnTo>
                <a:lnTo>
                  <a:pt x="36860" y="20991"/>
                </a:lnTo>
                <a:lnTo>
                  <a:pt x="35451" y="23916"/>
                </a:lnTo>
                <a:lnTo>
                  <a:pt x="33518" y="26858"/>
                </a:lnTo>
                <a:lnTo>
                  <a:pt x="31237" y="29811"/>
                </a:lnTo>
                <a:lnTo>
                  <a:pt x="28722" y="33765"/>
                </a:lnTo>
                <a:lnTo>
                  <a:pt x="26052" y="38385"/>
                </a:lnTo>
                <a:lnTo>
                  <a:pt x="23280" y="43449"/>
                </a:lnTo>
                <a:lnTo>
                  <a:pt x="21431" y="47818"/>
                </a:lnTo>
                <a:lnTo>
                  <a:pt x="20198" y="51722"/>
                </a:lnTo>
                <a:lnTo>
                  <a:pt x="19377" y="55317"/>
                </a:lnTo>
                <a:lnTo>
                  <a:pt x="17836" y="59699"/>
                </a:lnTo>
                <a:lnTo>
                  <a:pt x="15815" y="64604"/>
                </a:lnTo>
                <a:lnTo>
                  <a:pt x="13475" y="69858"/>
                </a:lnTo>
                <a:lnTo>
                  <a:pt x="8226" y="80988"/>
                </a:lnTo>
                <a:lnTo>
                  <a:pt x="5435" y="86734"/>
                </a:lnTo>
                <a:lnTo>
                  <a:pt x="3575" y="91557"/>
                </a:lnTo>
                <a:lnTo>
                  <a:pt x="2335" y="95765"/>
                </a:lnTo>
                <a:lnTo>
                  <a:pt x="1508" y="99562"/>
                </a:lnTo>
                <a:lnTo>
                  <a:pt x="957" y="104078"/>
                </a:lnTo>
                <a:lnTo>
                  <a:pt x="590" y="109073"/>
                </a:lnTo>
                <a:lnTo>
                  <a:pt x="182" y="118922"/>
                </a:lnTo>
                <a:lnTo>
                  <a:pt x="0" y="126607"/>
                </a:lnTo>
                <a:lnTo>
                  <a:pt x="945" y="129053"/>
                </a:lnTo>
                <a:lnTo>
                  <a:pt x="2568" y="130684"/>
                </a:lnTo>
                <a:lnTo>
                  <a:pt x="4644" y="131771"/>
                </a:lnTo>
                <a:lnTo>
                  <a:pt x="7021" y="133488"/>
                </a:lnTo>
                <a:lnTo>
                  <a:pt x="9598" y="135625"/>
                </a:lnTo>
                <a:lnTo>
                  <a:pt x="12310" y="138041"/>
                </a:lnTo>
                <a:lnTo>
                  <a:pt x="15111" y="139653"/>
                </a:lnTo>
                <a:lnTo>
                  <a:pt x="17972" y="140727"/>
                </a:lnTo>
                <a:lnTo>
                  <a:pt x="20872" y="141443"/>
                </a:lnTo>
                <a:lnTo>
                  <a:pt x="23799" y="141920"/>
                </a:lnTo>
                <a:lnTo>
                  <a:pt x="26744" y="142238"/>
                </a:lnTo>
                <a:lnTo>
                  <a:pt x="29700" y="142450"/>
                </a:lnTo>
                <a:lnTo>
                  <a:pt x="33657" y="141600"/>
                </a:lnTo>
                <a:lnTo>
                  <a:pt x="38282" y="140040"/>
                </a:lnTo>
                <a:lnTo>
                  <a:pt x="43352" y="138009"/>
                </a:lnTo>
                <a:lnTo>
                  <a:pt x="47725" y="136654"/>
                </a:lnTo>
                <a:lnTo>
                  <a:pt x="51634" y="135751"/>
                </a:lnTo>
                <a:lnTo>
                  <a:pt x="55233" y="135149"/>
                </a:lnTo>
                <a:lnTo>
                  <a:pt x="58625" y="132763"/>
                </a:lnTo>
                <a:lnTo>
                  <a:pt x="61881" y="129189"/>
                </a:lnTo>
                <a:lnTo>
                  <a:pt x="65043" y="124821"/>
                </a:lnTo>
                <a:lnTo>
                  <a:pt x="68146" y="120917"/>
                </a:lnTo>
                <a:lnTo>
                  <a:pt x="71207" y="117322"/>
                </a:lnTo>
                <a:lnTo>
                  <a:pt x="74241" y="113934"/>
                </a:lnTo>
                <a:lnTo>
                  <a:pt x="82910" y="104877"/>
                </a:lnTo>
                <a:lnTo>
                  <a:pt x="99916" y="87634"/>
                </a:lnTo>
                <a:lnTo>
                  <a:pt x="103313" y="83227"/>
                </a:lnTo>
                <a:lnTo>
                  <a:pt x="106572" y="78305"/>
                </a:lnTo>
                <a:lnTo>
                  <a:pt x="109737" y="73039"/>
                </a:lnTo>
                <a:lnTo>
                  <a:pt x="112841" y="68537"/>
                </a:lnTo>
                <a:lnTo>
                  <a:pt x="115903" y="64543"/>
                </a:lnTo>
                <a:lnTo>
                  <a:pt x="118938" y="60888"/>
                </a:lnTo>
                <a:lnTo>
                  <a:pt x="120961" y="57459"/>
                </a:lnTo>
                <a:lnTo>
                  <a:pt x="122310" y="54181"/>
                </a:lnTo>
                <a:lnTo>
                  <a:pt x="123208" y="51003"/>
                </a:lnTo>
                <a:lnTo>
                  <a:pt x="123808" y="47893"/>
                </a:lnTo>
                <a:lnTo>
                  <a:pt x="124208" y="44827"/>
                </a:lnTo>
                <a:lnTo>
                  <a:pt x="124474" y="41791"/>
                </a:lnTo>
                <a:lnTo>
                  <a:pt x="124652" y="38775"/>
                </a:lnTo>
                <a:lnTo>
                  <a:pt x="124849" y="32777"/>
                </a:lnTo>
                <a:lnTo>
                  <a:pt x="123908" y="29789"/>
                </a:lnTo>
                <a:lnTo>
                  <a:pt x="122288" y="26805"/>
                </a:lnTo>
                <a:lnTo>
                  <a:pt x="120214" y="23823"/>
                </a:lnTo>
                <a:lnTo>
                  <a:pt x="117839" y="21835"/>
                </a:lnTo>
                <a:lnTo>
                  <a:pt x="115262" y="20510"/>
                </a:lnTo>
                <a:lnTo>
                  <a:pt x="112551" y="19626"/>
                </a:lnTo>
                <a:lnTo>
                  <a:pt x="110743" y="18045"/>
                </a:lnTo>
                <a:lnTo>
                  <a:pt x="109538" y="15999"/>
                </a:lnTo>
                <a:lnTo>
                  <a:pt x="108735" y="13642"/>
                </a:lnTo>
                <a:lnTo>
                  <a:pt x="107206" y="12071"/>
                </a:lnTo>
                <a:lnTo>
                  <a:pt x="105193" y="11024"/>
                </a:lnTo>
                <a:lnTo>
                  <a:pt x="98189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501"/>
          <p:cNvSpPr/>
          <p:nvPr/>
        </p:nvSpPr>
        <p:spPr>
          <a:xfrm>
            <a:off x="2766265" y="385350"/>
            <a:ext cx="204168" cy="293139"/>
          </a:xfrm>
          <a:custGeom>
            <a:avLst/>
            <a:gdLst/>
            <a:ahLst/>
            <a:cxnLst/>
            <a:rect l="0" t="0" r="0" b="0"/>
            <a:pathLst>
              <a:path w="204168" h="293139">
                <a:moveTo>
                  <a:pt x="62543" y="16486"/>
                </a:moveTo>
                <a:lnTo>
                  <a:pt x="57797" y="16486"/>
                </a:lnTo>
                <a:lnTo>
                  <a:pt x="56399" y="17478"/>
                </a:lnTo>
                <a:lnTo>
                  <a:pt x="55467" y="19132"/>
                </a:lnTo>
                <a:lnTo>
                  <a:pt x="53971" y="24174"/>
                </a:lnTo>
                <a:lnTo>
                  <a:pt x="48967" y="29788"/>
                </a:lnTo>
                <a:lnTo>
                  <a:pt x="47533" y="32300"/>
                </a:lnTo>
                <a:lnTo>
                  <a:pt x="45939" y="37736"/>
                </a:lnTo>
                <a:lnTo>
                  <a:pt x="45042" y="46374"/>
                </a:lnTo>
                <a:lnTo>
                  <a:pt x="44776" y="55218"/>
                </a:lnTo>
                <a:lnTo>
                  <a:pt x="44664" y="170065"/>
                </a:lnTo>
                <a:lnTo>
                  <a:pt x="43671" y="177411"/>
                </a:lnTo>
                <a:lnTo>
                  <a:pt x="42016" y="184293"/>
                </a:lnTo>
                <a:lnTo>
                  <a:pt x="39918" y="190865"/>
                </a:lnTo>
                <a:lnTo>
                  <a:pt x="38521" y="197231"/>
                </a:lnTo>
                <a:lnTo>
                  <a:pt x="37588" y="203459"/>
                </a:lnTo>
                <a:lnTo>
                  <a:pt x="36968" y="209596"/>
                </a:lnTo>
                <a:lnTo>
                  <a:pt x="35560" y="215671"/>
                </a:lnTo>
                <a:lnTo>
                  <a:pt x="33628" y="221706"/>
                </a:lnTo>
                <a:lnTo>
                  <a:pt x="31347" y="227713"/>
                </a:lnTo>
                <a:lnTo>
                  <a:pt x="29827" y="233703"/>
                </a:lnTo>
                <a:lnTo>
                  <a:pt x="28813" y="239680"/>
                </a:lnTo>
                <a:lnTo>
                  <a:pt x="28137" y="245649"/>
                </a:lnTo>
                <a:lnTo>
                  <a:pt x="26693" y="251613"/>
                </a:lnTo>
                <a:lnTo>
                  <a:pt x="24737" y="257573"/>
                </a:lnTo>
                <a:lnTo>
                  <a:pt x="22440" y="263531"/>
                </a:lnTo>
                <a:lnTo>
                  <a:pt x="20909" y="268495"/>
                </a:lnTo>
                <a:lnTo>
                  <a:pt x="19207" y="276657"/>
                </a:lnTo>
                <a:lnTo>
                  <a:pt x="18451" y="283591"/>
                </a:lnTo>
                <a:lnTo>
                  <a:pt x="18250" y="286830"/>
                </a:lnTo>
                <a:lnTo>
                  <a:pt x="17121" y="288988"/>
                </a:lnTo>
                <a:lnTo>
                  <a:pt x="15376" y="290428"/>
                </a:lnTo>
                <a:lnTo>
                  <a:pt x="9285" y="293138"/>
                </a:lnTo>
                <a:lnTo>
                  <a:pt x="4273" y="288516"/>
                </a:lnTo>
                <a:lnTo>
                  <a:pt x="2837" y="286144"/>
                </a:lnTo>
                <a:lnTo>
                  <a:pt x="1243" y="280863"/>
                </a:lnTo>
                <a:lnTo>
                  <a:pt x="534" y="272562"/>
                </a:lnTo>
                <a:lnTo>
                  <a:pt x="345" y="267571"/>
                </a:lnTo>
                <a:lnTo>
                  <a:pt x="79" y="251065"/>
                </a:lnTo>
                <a:lnTo>
                  <a:pt x="0" y="233606"/>
                </a:lnTo>
                <a:lnTo>
                  <a:pt x="982" y="227709"/>
                </a:lnTo>
                <a:lnTo>
                  <a:pt x="2630" y="221794"/>
                </a:lnTo>
                <a:lnTo>
                  <a:pt x="4722" y="215866"/>
                </a:lnTo>
                <a:lnTo>
                  <a:pt x="6117" y="208937"/>
                </a:lnTo>
                <a:lnTo>
                  <a:pt x="7047" y="201341"/>
                </a:lnTo>
                <a:lnTo>
                  <a:pt x="7666" y="193301"/>
                </a:lnTo>
                <a:lnTo>
                  <a:pt x="9073" y="185956"/>
                </a:lnTo>
                <a:lnTo>
                  <a:pt x="11004" y="179076"/>
                </a:lnTo>
                <a:lnTo>
                  <a:pt x="13285" y="172504"/>
                </a:lnTo>
                <a:lnTo>
                  <a:pt x="15798" y="166139"/>
                </a:lnTo>
                <a:lnTo>
                  <a:pt x="18467" y="159911"/>
                </a:lnTo>
                <a:lnTo>
                  <a:pt x="21240" y="153774"/>
                </a:lnTo>
                <a:lnTo>
                  <a:pt x="24082" y="146707"/>
                </a:lnTo>
                <a:lnTo>
                  <a:pt x="29888" y="130917"/>
                </a:lnTo>
                <a:lnTo>
                  <a:pt x="32827" y="123531"/>
                </a:lnTo>
                <a:lnTo>
                  <a:pt x="35779" y="116623"/>
                </a:lnTo>
                <a:lnTo>
                  <a:pt x="41709" y="103655"/>
                </a:lnTo>
                <a:lnTo>
                  <a:pt x="47655" y="91277"/>
                </a:lnTo>
                <a:lnTo>
                  <a:pt x="49638" y="86191"/>
                </a:lnTo>
                <a:lnTo>
                  <a:pt x="51841" y="77893"/>
                </a:lnTo>
                <a:lnTo>
                  <a:pt x="53422" y="73299"/>
                </a:lnTo>
                <a:lnTo>
                  <a:pt x="55469" y="68252"/>
                </a:lnTo>
                <a:lnTo>
                  <a:pt x="57827" y="62903"/>
                </a:lnTo>
                <a:lnTo>
                  <a:pt x="63096" y="54314"/>
                </a:lnTo>
                <a:lnTo>
                  <a:pt x="68748" y="47189"/>
                </a:lnTo>
                <a:lnTo>
                  <a:pt x="74571" y="40715"/>
                </a:lnTo>
                <a:lnTo>
                  <a:pt x="80471" y="31885"/>
                </a:lnTo>
                <a:lnTo>
                  <a:pt x="83434" y="26752"/>
                </a:lnTo>
                <a:lnTo>
                  <a:pt x="86403" y="23330"/>
                </a:lnTo>
                <a:lnTo>
                  <a:pt x="89375" y="21049"/>
                </a:lnTo>
                <a:lnTo>
                  <a:pt x="95328" y="17522"/>
                </a:lnTo>
                <a:lnTo>
                  <a:pt x="101283" y="12647"/>
                </a:lnTo>
                <a:lnTo>
                  <a:pt x="104262" y="10950"/>
                </a:lnTo>
                <a:lnTo>
                  <a:pt x="114194" y="7570"/>
                </a:lnTo>
                <a:lnTo>
                  <a:pt x="118829" y="5581"/>
                </a:lnTo>
                <a:lnTo>
                  <a:pt x="123905" y="3263"/>
                </a:lnTo>
                <a:lnTo>
                  <a:pt x="128283" y="1717"/>
                </a:lnTo>
                <a:lnTo>
                  <a:pt x="132195" y="687"/>
                </a:lnTo>
                <a:lnTo>
                  <a:pt x="135796" y="0"/>
                </a:lnTo>
                <a:lnTo>
                  <a:pt x="139190" y="535"/>
                </a:lnTo>
                <a:lnTo>
                  <a:pt x="142446" y="1883"/>
                </a:lnTo>
                <a:lnTo>
                  <a:pt x="145610" y="3774"/>
                </a:lnTo>
                <a:lnTo>
                  <a:pt x="151774" y="5875"/>
                </a:lnTo>
                <a:lnTo>
                  <a:pt x="154808" y="6436"/>
                </a:lnTo>
                <a:lnTo>
                  <a:pt x="158818" y="7801"/>
                </a:lnTo>
                <a:lnTo>
                  <a:pt x="163477" y="9704"/>
                </a:lnTo>
                <a:lnTo>
                  <a:pt x="168570" y="11965"/>
                </a:lnTo>
                <a:lnTo>
                  <a:pt x="172959" y="13472"/>
                </a:lnTo>
                <a:lnTo>
                  <a:pt x="176878" y="14477"/>
                </a:lnTo>
                <a:lnTo>
                  <a:pt x="180483" y="15146"/>
                </a:lnTo>
                <a:lnTo>
                  <a:pt x="183881" y="17577"/>
                </a:lnTo>
                <a:lnTo>
                  <a:pt x="187139" y="21182"/>
                </a:lnTo>
                <a:lnTo>
                  <a:pt x="192414" y="29487"/>
                </a:lnTo>
                <a:lnTo>
                  <a:pt x="194759" y="36486"/>
                </a:lnTo>
                <a:lnTo>
                  <a:pt x="198450" y="42903"/>
                </a:lnTo>
                <a:lnTo>
                  <a:pt x="200825" y="46004"/>
                </a:lnTo>
                <a:lnTo>
                  <a:pt x="203463" y="52095"/>
                </a:lnTo>
                <a:lnTo>
                  <a:pt x="204167" y="55108"/>
                </a:lnTo>
                <a:lnTo>
                  <a:pt x="203642" y="58109"/>
                </a:lnTo>
                <a:lnTo>
                  <a:pt x="200411" y="64089"/>
                </a:lnTo>
                <a:lnTo>
                  <a:pt x="198314" y="72700"/>
                </a:lnTo>
                <a:lnTo>
                  <a:pt x="197753" y="77775"/>
                </a:lnTo>
                <a:lnTo>
                  <a:pt x="196388" y="82150"/>
                </a:lnTo>
                <a:lnTo>
                  <a:pt x="192221" y="89657"/>
                </a:lnTo>
                <a:lnTo>
                  <a:pt x="189719" y="94040"/>
                </a:lnTo>
                <a:lnTo>
                  <a:pt x="184290" y="104202"/>
                </a:lnTo>
                <a:lnTo>
                  <a:pt x="180459" y="107705"/>
                </a:lnTo>
                <a:lnTo>
                  <a:pt x="175918" y="110041"/>
                </a:lnTo>
                <a:lnTo>
                  <a:pt x="170904" y="111598"/>
                </a:lnTo>
                <a:lnTo>
                  <a:pt x="166569" y="113629"/>
                </a:lnTo>
                <a:lnTo>
                  <a:pt x="162685" y="115974"/>
                </a:lnTo>
                <a:lnTo>
                  <a:pt x="159103" y="118530"/>
                </a:lnTo>
                <a:lnTo>
                  <a:pt x="155721" y="120234"/>
                </a:lnTo>
                <a:lnTo>
                  <a:pt x="152473" y="121370"/>
                </a:lnTo>
                <a:lnTo>
                  <a:pt x="146216" y="122632"/>
                </a:lnTo>
                <a:lnTo>
                  <a:pt x="140124" y="123193"/>
                </a:lnTo>
                <a:lnTo>
                  <a:pt x="134105" y="123443"/>
                </a:lnTo>
                <a:lnTo>
                  <a:pt x="125133" y="123583"/>
                </a:lnTo>
                <a:lnTo>
                  <a:pt x="111958" y="123639"/>
                </a:lnTo>
                <a:lnTo>
                  <a:pt x="110385" y="122648"/>
                </a:lnTo>
                <a:lnTo>
                  <a:pt x="109337" y="120995"/>
                </a:lnTo>
                <a:lnTo>
                  <a:pt x="107240" y="1147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502"/>
          <p:cNvSpPr/>
          <p:nvPr/>
        </p:nvSpPr>
        <p:spPr>
          <a:xfrm>
            <a:off x="3053537" y="375458"/>
            <a:ext cx="168607" cy="142462"/>
          </a:xfrm>
          <a:custGeom>
            <a:avLst/>
            <a:gdLst/>
            <a:ahLst/>
            <a:cxnLst/>
            <a:rect l="0" t="0" r="0" b="0"/>
            <a:pathLst>
              <a:path w="168607" h="142462">
                <a:moveTo>
                  <a:pt x="7697" y="53167"/>
                </a:moveTo>
                <a:lnTo>
                  <a:pt x="2951" y="53167"/>
                </a:lnTo>
                <a:lnTo>
                  <a:pt x="1553" y="54159"/>
                </a:lnTo>
                <a:lnTo>
                  <a:pt x="621" y="55813"/>
                </a:lnTo>
                <a:lnTo>
                  <a:pt x="0" y="57907"/>
                </a:lnTo>
                <a:lnTo>
                  <a:pt x="579" y="59304"/>
                </a:lnTo>
                <a:lnTo>
                  <a:pt x="1958" y="60235"/>
                </a:lnTo>
                <a:lnTo>
                  <a:pt x="6563" y="61729"/>
                </a:lnTo>
                <a:lnTo>
                  <a:pt x="9841" y="64579"/>
                </a:lnTo>
                <a:lnTo>
                  <a:pt x="12106" y="66728"/>
                </a:lnTo>
                <a:lnTo>
                  <a:pt x="14609" y="68161"/>
                </a:lnTo>
                <a:lnTo>
                  <a:pt x="17272" y="69116"/>
                </a:lnTo>
                <a:lnTo>
                  <a:pt x="20040" y="69753"/>
                </a:lnTo>
                <a:lnTo>
                  <a:pt x="22878" y="70177"/>
                </a:lnTo>
                <a:lnTo>
                  <a:pt x="25764" y="70460"/>
                </a:lnTo>
                <a:lnTo>
                  <a:pt x="28681" y="70649"/>
                </a:lnTo>
                <a:lnTo>
                  <a:pt x="31619" y="70775"/>
                </a:lnTo>
                <a:lnTo>
                  <a:pt x="37532" y="70915"/>
                </a:lnTo>
                <a:lnTo>
                  <a:pt x="46445" y="70993"/>
                </a:lnTo>
                <a:lnTo>
                  <a:pt x="49421" y="70012"/>
                </a:lnTo>
                <a:lnTo>
                  <a:pt x="52399" y="68366"/>
                </a:lnTo>
                <a:lnTo>
                  <a:pt x="55377" y="66276"/>
                </a:lnTo>
                <a:lnTo>
                  <a:pt x="58355" y="64883"/>
                </a:lnTo>
                <a:lnTo>
                  <a:pt x="61335" y="63954"/>
                </a:lnTo>
                <a:lnTo>
                  <a:pt x="64314" y="63335"/>
                </a:lnTo>
                <a:lnTo>
                  <a:pt x="67294" y="62922"/>
                </a:lnTo>
                <a:lnTo>
                  <a:pt x="70273" y="62647"/>
                </a:lnTo>
                <a:lnTo>
                  <a:pt x="73253" y="62464"/>
                </a:lnTo>
                <a:lnTo>
                  <a:pt x="76232" y="61349"/>
                </a:lnTo>
                <a:lnTo>
                  <a:pt x="79212" y="59614"/>
                </a:lnTo>
                <a:lnTo>
                  <a:pt x="82192" y="57465"/>
                </a:lnTo>
                <a:lnTo>
                  <a:pt x="84179" y="55040"/>
                </a:lnTo>
                <a:lnTo>
                  <a:pt x="85503" y="52431"/>
                </a:lnTo>
                <a:lnTo>
                  <a:pt x="86386" y="49700"/>
                </a:lnTo>
                <a:lnTo>
                  <a:pt x="87967" y="46887"/>
                </a:lnTo>
                <a:lnTo>
                  <a:pt x="90016" y="44019"/>
                </a:lnTo>
                <a:lnTo>
                  <a:pt x="92374" y="41115"/>
                </a:lnTo>
                <a:lnTo>
                  <a:pt x="93946" y="38187"/>
                </a:lnTo>
                <a:lnTo>
                  <a:pt x="94994" y="35243"/>
                </a:lnTo>
                <a:lnTo>
                  <a:pt x="96677" y="28129"/>
                </a:lnTo>
                <a:lnTo>
                  <a:pt x="96907" y="24510"/>
                </a:lnTo>
                <a:lnTo>
                  <a:pt x="97009" y="19595"/>
                </a:lnTo>
                <a:lnTo>
                  <a:pt x="97054" y="14103"/>
                </a:lnTo>
                <a:lnTo>
                  <a:pt x="96073" y="12241"/>
                </a:lnTo>
                <a:lnTo>
                  <a:pt x="94426" y="11000"/>
                </a:lnTo>
                <a:lnTo>
                  <a:pt x="92334" y="10173"/>
                </a:lnTo>
                <a:lnTo>
                  <a:pt x="87362" y="6608"/>
                </a:lnTo>
                <a:lnTo>
                  <a:pt x="80822" y="975"/>
                </a:lnTo>
                <a:lnTo>
                  <a:pt x="77279" y="205"/>
                </a:lnTo>
                <a:lnTo>
                  <a:pt x="74943" y="0"/>
                </a:lnTo>
                <a:lnTo>
                  <a:pt x="72393" y="855"/>
                </a:lnTo>
                <a:lnTo>
                  <a:pt x="69700" y="2417"/>
                </a:lnTo>
                <a:lnTo>
                  <a:pt x="66911" y="4451"/>
                </a:lnTo>
                <a:lnTo>
                  <a:pt x="64059" y="5807"/>
                </a:lnTo>
                <a:lnTo>
                  <a:pt x="61164" y="6711"/>
                </a:lnTo>
                <a:lnTo>
                  <a:pt x="58241" y="7313"/>
                </a:lnTo>
                <a:lnTo>
                  <a:pt x="55298" y="9699"/>
                </a:lnTo>
                <a:lnTo>
                  <a:pt x="52344" y="13275"/>
                </a:lnTo>
                <a:lnTo>
                  <a:pt x="49381" y="17642"/>
                </a:lnTo>
                <a:lnTo>
                  <a:pt x="46412" y="21546"/>
                </a:lnTo>
                <a:lnTo>
                  <a:pt x="43440" y="25141"/>
                </a:lnTo>
                <a:lnTo>
                  <a:pt x="40465" y="28530"/>
                </a:lnTo>
                <a:lnTo>
                  <a:pt x="37488" y="31781"/>
                </a:lnTo>
                <a:lnTo>
                  <a:pt x="31532" y="38040"/>
                </a:lnTo>
                <a:lnTo>
                  <a:pt x="22595" y="47141"/>
                </a:lnTo>
                <a:lnTo>
                  <a:pt x="20609" y="50142"/>
                </a:lnTo>
                <a:lnTo>
                  <a:pt x="19285" y="53135"/>
                </a:lnTo>
                <a:lnTo>
                  <a:pt x="18402" y="56122"/>
                </a:lnTo>
                <a:lnTo>
                  <a:pt x="17813" y="60098"/>
                </a:lnTo>
                <a:lnTo>
                  <a:pt x="17421" y="64733"/>
                </a:lnTo>
                <a:lnTo>
                  <a:pt x="16984" y="74182"/>
                </a:lnTo>
                <a:lnTo>
                  <a:pt x="16791" y="81689"/>
                </a:lnTo>
                <a:lnTo>
                  <a:pt x="16650" y="100683"/>
                </a:lnTo>
                <a:lnTo>
                  <a:pt x="17638" y="104688"/>
                </a:lnTo>
                <a:lnTo>
                  <a:pt x="19291" y="109342"/>
                </a:lnTo>
                <a:lnTo>
                  <a:pt x="21386" y="114430"/>
                </a:lnTo>
                <a:lnTo>
                  <a:pt x="22782" y="118813"/>
                </a:lnTo>
                <a:lnTo>
                  <a:pt x="23713" y="122728"/>
                </a:lnTo>
                <a:lnTo>
                  <a:pt x="24334" y="126330"/>
                </a:lnTo>
                <a:lnTo>
                  <a:pt x="26734" y="128731"/>
                </a:lnTo>
                <a:lnTo>
                  <a:pt x="30321" y="130332"/>
                </a:lnTo>
                <a:lnTo>
                  <a:pt x="34699" y="131400"/>
                </a:lnTo>
                <a:lnTo>
                  <a:pt x="37617" y="133103"/>
                </a:lnTo>
                <a:lnTo>
                  <a:pt x="39563" y="135231"/>
                </a:lnTo>
                <a:lnTo>
                  <a:pt x="40860" y="137642"/>
                </a:lnTo>
                <a:lnTo>
                  <a:pt x="43711" y="139249"/>
                </a:lnTo>
                <a:lnTo>
                  <a:pt x="47599" y="140321"/>
                </a:lnTo>
                <a:lnTo>
                  <a:pt x="52177" y="141035"/>
                </a:lnTo>
                <a:lnTo>
                  <a:pt x="57216" y="141511"/>
                </a:lnTo>
                <a:lnTo>
                  <a:pt x="62561" y="141829"/>
                </a:lnTo>
                <a:lnTo>
                  <a:pt x="73798" y="142182"/>
                </a:lnTo>
                <a:lnTo>
                  <a:pt x="103122" y="142427"/>
                </a:lnTo>
                <a:lnTo>
                  <a:pt x="138814" y="142461"/>
                </a:lnTo>
                <a:lnTo>
                  <a:pt x="143779" y="141469"/>
                </a:lnTo>
                <a:lnTo>
                  <a:pt x="148081" y="139816"/>
                </a:lnTo>
                <a:lnTo>
                  <a:pt x="151943" y="137722"/>
                </a:lnTo>
                <a:lnTo>
                  <a:pt x="155511" y="136326"/>
                </a:lnTo>
                <a:lnTo>
                  <a:pt x="158883" y="135396"/>
                </a:lnTo>
                <a:lnTo>
                  <a:pt x="168606" y="1335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503"/>
          <p:cNvSpPr/>
          <p:nvPr/>
        </p:nvSpPr>
        <p:spPr>
          <a:xfrm>
            <a:off x="3517145" y="366117"/>
            <a:ext cx="8941" cy="142876"/>
          </a:xfrm>
          <a:custGeom>
            <a:avLst/>
            <a:gdLst/>
            <a:ahLst/>
            <a:cxnLst/>
            <a:rect l="0" t="0" r="0" b="0"/>
            <a:pathLst>
              <a:path w="8941" h="142876">
                <a:moveTo>
                  <a:pt x="8940" y="0"/>
                </a:moveTo>
                <a:lnTo>
                  <a:pt x="8940" y="16250"/>
                </a:lnTo>
                <a:lnTo>
                  <a:pt x="7946" y="18771"/>
                </a:lnTo>
                <a:lnTo>
                  <a:pt x="6291" y="22436"/>
                </a:lnTo>
                <a:lnTo>
                  <a:pt x="4194" y="26864"/>
                </a:lnTo>
                <a:lnTo>
                  <a:pt x="2796" y="30808"/>
                </a:lnTo>
                <a:lnTo>
                  <a:pt x="1864" y="34429"/>
                </a:lnTo>
                <a:lnTo>
                  <a:pt x="1243" y="37836"/>
                </a:lnTo>
                <a:lnTo>
                  <a:pt x="829" y="42091"/>
                </a:lnTo>
                <a:lnTo>
                  <a:pt x="552" y="46912"/>
                </a:lnTo>
                <a:lnTo>
                  <a:pt x="246" y="57561"/>
                </a:lnTo>
                <a:lnTo>
                  <a:pt x="4" y="113458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504"/>
          <p:cNvSpPr/>
          <p:nvPr/>
        </p:nvSpPr>
        <p:spPr>
          <a:xfrm>
            <a:off x="3508206" y="241102"/>
            <a:ext cx="17880" cy="8930"/>
          </a:xfrm>
          <a:custGeom>
            <a:avLst/>
            <a:gdLst/>
            <a:ahLst/>
            <a:cxnLst/>
            <a:rect l="0" t="0" r="0" b="0"/>
            <a:pathLst>
              <a:path w="17880" h="8930">
                <a:moveTo>
                  <a:pt x="17879" y="0"/>
                </a:moveTo>
                <a:lnTo>
                  <a:pt x="9307" y="0"/>
                </a:lnTo>
                <a:lnTo>
                  <a:pt x="9185" y="992"/>
                </a:lnTo>
                <a:lnTo>
                  <a:pt x="9103" y="2645"/>
                </a:lnTo>
                <a:lnTo>
                  <a:pt x="9048" y="4740"/>
                </a:lnTo>
                <a:lnTo>
                  <a:pt x="8019" y="6136"/>
                </a:lnTo>
                <a:lnTo>
                  <a:pt x="6339" y="7067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505"/>
          <p:cNvSpPr/>
          <p:nvPr/>
        </p:nvSpPr>
        <p:spPr>
          <a:xfrm>
            <a:off x="3588770" y="339328"/>
            <a:ext cx="133984" cy="187524"/>
          </a:xfrm>
          <a:custGeom>
            <a:avLst/>
            <a:gdLst/>
            <a:ahLst/>
            <a:cxnLst/>
            <a:rect l="0" t="0" r="0" b="0"/>
            <a:pathLst>
              <a:path w="133984" h="187524">
                <a:moveTo>
                  <a:pt x="26709" y="0"/>
                </a:moveTo>
                <a:lnTo>
                  <a:pt x="21963" y="0"/>
                </a:lnTo>
                <a:lnTo>
                  <a:pt x="20566" y="992"/>
                </a:lnTo>
                <a:lnTo>
                  <a:pt x="19633" y="2646"/>
                </a:lnTo>
                <a:lnTo>
                  <a:pt x="18598" y="7129"/>
                </a:lnTo>
                <a:lnTo>
                  <a:pt x="18138" y="12429"/>
                </a:lnTo>
                <a:lnTo>
                  <a:pt x="17933" y="18092"/>
                </a:lnTo>
                <a:lnTo>
                  <a:pt x="17818" y="29504"/>
                </a:lnTo>
                <a:lnTo>
                  <a:pt x="17770" y="108482"/>
                </a:lnTo>
                <a:lnTo>
                  <a:pt x="16776" y="113001"/>
                </a:lnTo>
                <a:lnTo>
                  <a:pt x="15121" y="117998"/>
                </a:lnTo>
                <a:lnTo>
                  <a:pt x="13024" y="123314"/>
                </a:lnTo>
                <a:lnTo>
                  <a:pt x="11626" y="127850"/>
                </a:lnTo>
                <a:lnTo>
                  <a:pt x="10694" y="131866"/>
                </a:lnTo>
                <a:lnTo>
                  <a:pt x="9198" y="140700"/>
                </a:lnTo>
                <a:lnTo>
                  <a:pt x="8994" y="144554"/>
                </a:lnTo>
                <a:lnTo>
                  <a:pt x="8863" y="150373"/>
                </a:lnTo>
                <a:lnTo>
                  <a:pt x="7859" y="150850"/>
                </a:lnTo>
                <a:lnTo>
                  <a:pt x="4094" y="151380"/>
                </a:lnTo>
                <a:lnTo>
                  <a:pt x="2693" y="150530"/>
                </a:lnTo>
                <a:lnTo>
                  <a:pt x="1759" y="148970"/>
                </a:lnTo>
                <a:lnTo>
                  <a:pt x="721" y="144592"/>
                </a:lnTo>
                <a:lnTo>
                  <a:pt x="260" y="139339"/>
                </a:lnTo>
                <a:lnTo>
                  <a:pt x="54" y="133697"/>
                </a:lnTo>
                <a:lnTo>
                  <a:pt x="0" y="130803"/>
                </a:lnTo>
                <a:lnTo>
                  <a:pt x="957" y="127882"/>
                </a:lnTo>
                <a:lnTo>
                  <a:pt x="2588" y="124942"/>
                </a:lnTo>
                <a:lnTo>
                  <a:pt x="4668" y="121990"/>
                </a:lnTo>
                <a:lnTo>
                  <a:pt x="6056" y="118038"/>
                </a:lnTo>
                <a:lnTo>
                  <a:pt x="6981" y="113418"/>
                </a:lnTo>
                <a:lnTo>
                  <a:pt x="7597" y="108354"/>
                </a:lnTo>
                <a:lnTo>
                  <a:pt x="9001" y="102994"/>
                </a:lnTo>
                <a:lnTo>
                  <a:pt x="10931" y="97436"/>
                </a:lnTo>
                <a:lnTo>
                  <a:pt x="13210" y="91747"/>
                </a:lnTo>
                <a:lnTo>
                  <a:pt x="15724" y="86961"/>
                </a:lnTo>
                <a:lnTo>
                  <a:pt x="18392" y="82779"/>
                </a:lnTo>
                <a:lnTo>
                  <a:pt x="21165" y="78998"/>
                </a:lnTo>
                <a:lnTo>
                  <a:pt x="23013" y="75486"/>
                </a:lnTo>
                <a:lnTo>
                  <a:pt x="24245" y="72152"/>
                </a:lnTo>
                <a:lnTo>
                  <a:pt x="25066" y="68937"/>
                </a:lnTo>
                <a:lnTo>
                  <a:pt x="26607" y="65802"/>
                </a:lnTo>
                <a:lnTo>
                  <a:pt x="28628" y="62720"/>
                </a:lnTo>
                <a:lnTo>
                  <a:pt x="30968" y="59672"/>
                </a:lnTo>
                <a:lnTo>
                  <a:pt x="33521" y="57641"/>
                </a:lnTo>
                <a:lnTo>
                  <a:pt x="36217" y="56287"/>
                </a:lnTo>
                <a:lnTo>
                  <a:pt x="39007" y="55384"/>
                </a:lnTo>
                <a:lnTo>
                  <a:pt x="41861" y="54782"/>
                </a:lnTo>
                <a:lnTo>
                  <a:pt x="44757" y="54381"/>
                </a:lnTo>
                <a:lnTo>
                  <a:pt x="51795" y="53737"/>
                </a:lnTo>
                <a:lnTo>
                  <a:pt x="55406" y="53649"/>
                </a:lnTo>
                <a:lnTo>
                  <a:pt x="65818" y="53592"/>
                </a:lnTo>
                <a:lnTo>
                  <a:pt x="68674" y="54580"/>
                </a:lnTo>
                <a:lnTo>
                  <a:pt x="71571" y="56230"/>
                </a:lnTo>
                <a:lnTo>
                  <a:pt x="74496" y="58323"/>
                </a:lnTo>
                <a:lnTo>
                  <a:pt x="77439" y="60710"/>
                </a:lnTo>
                <a:lnTo>
                  <a:pt x="80395" y="63294"/>
                </a:lnTo>
                <a:lnTo>
                  <a:pt x="83358" y="66008"/>
                </a:lnTo>
                <a:lnTo>
                  <a:pt x="89300" y="71670"/>
                </a:lnTo>
                <a:lnTo>
                  <a:pt x="101207" y="83390"/>
                </a:lnTo>
                <a:lnTo>
                  <a:pt x="104186" y="87343"/>
                </a:lnTo>
                <a:lnTo>
                  <a:pt x="107165" y="91963"/>
                </a:lnTo>
                <a:lnTo>
                  <a:pt x="110145" y="97028"/>
                </a:lnTo>
                <a:lnTo>
                  <a:pt x="113125" y="101396"/>
                </a:lnTo>
                <a:lnTo>
                  <a:pt x="116104" y="105300"/>
                </a:lnTo>
                <a:lnTo>
                  <a:pt x="119084" y="108896"/>
                </a:lnTo>
                <a:lnTo>
                  <a:pt x="122063" y="113277"/>
                </a:lnTo>
                <a:lnTo>
                  <a:pt x="125043" y="118182"/>
                </a:lnTo>
                <a:lnTo>
                  <a:pt x="128023" y="123436"/>
                </a:lnTo>
                <a:lnTo>
                  <a:pt x="130009" y="127932"/>
                </a:lnTo>
                <a:lnTo>
                  <a:pt x="131334" y="131921"/>
                </a:lnTo>
                <a:lnTo>
                  <a:pt x="132217" y="135572"/>
                </a:lnTo>
                <a:lnTo>
                  <a:pt x="132806" y="138999"/>
                </a:lnTo>
                <a:lnTo>
                  <a:pt x="133198" y="142275"/>
                </a:lnTo>
                <a:lnTo>
                  <a:pt x="133459" y="145452"/>
                </a:lnTo>
                <a:lnTo>
                  <a:pt x="133634" y="148562"/>
                </a:lnTo>
                <a:lnTo>
                  <a:pt x="133827" y="154663"/>
                </a:lnTo>
                <a:lnTo>
                  <a:pt x="133962" y="169648"/>
                </a:lnTo>
                <a:lnTo>
                  <a:pt x="133983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506"/>
          <p:cNvSpPr/>
          <p:nvPr/>
        </p:nvSpPr>
        <p:spPr>
          <a:xfrm>
            <a:off x="3812147" y="196453"/>
            <a:ext cx="17880" cy="294681"/>
          </a:xfrm>
          <a:custGeom>
            <a:avLst/>
            <a:gdLst/>
            <a:ahLst/>
            <a:cxnLst/>
            <a:rect l="0" t="0" r="0" b="0"/>
            <a:pathLst>
              <a:path w="17880" h="294681">
                <a:moveTo>
                  <a:pt x="17879" y="0"/>
                </a:moveTo>
                <a:lnTo>
                  <a:pt x="10182" y="7688"/>
                </a:lnTo>
                <a:lnTo>
                  <a:pt x="9767" y="9094"/>
                </a:lnTo>
                <a:lnTo>
                  <a:pt x="9307" y="13302"/>
                </a:lnTo>
                <a:lnTo>
                  <a:pt x="9048" y="21250"/>
                </a:lnTo>
                <a:lnTo>
                  <a:pt x="8940" y="125444"/>
                </a:lnTo>
                <a:lnTo>
                  <a:pt x="7947" y="134231"/>
                </a:lnTo>
                <a:lnTo>
                  <a:pt x="6291" y="143065"/>
                </a:lnTo>
                <a:lnTo>
                  <a:pt x="4194" y="151932"/>
                </a:lnTo>
                <a:lnTo>
                  <a:pt x="2796" y="159827"/>
                </a:lnTo>
                <a:lnTo>
                  <a:pt x="1864" y="167075"/>
                </a:lnTo>
                <a:lnTo>
                  <a:pt x="1242" y="173891"/>
                </a:lnTo>
                <a:lnTo>
                  <a:pt x="828" y="181412"/>
                </a:lnTo>
                <a:lnTo>
                  <a:pt x="368" y="197705"/>
                </a:lnTo>
                <a:lnTo>
                  <a:pt x="32" y="237712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507"/>
          <p:cNvSpPr/>
          <p:nvPr/>
        </p:nvSpPr>
        <p:spPr>
          <a:xfrm>
            <a:off x="3749680" y="330398"/>
            <a:ext cx="133984" cy="8931"/>
          </a:xfrm>
          <a:custGeom>
            <a:avLst/>
            <a:gdLst/>
            <a:ahLst/>
            <a:cxnLst/>
            <a:rect l="0" t="0" r="0" b="0"/>
            <a:pathLst>
              <a:path w="133984" h="8931">
                <a:moveTo>
                  <a:pt x="8831" y="8930"/>
                </a:moveTo>
                <a:lnTo>
                  <a:pt x="0" y="8930"/>
                </a:lnTo>
                <a:lnTo>
                  <a:pt x="2589" y="6284"/>
                </a:lnTo>
                <a:lnTo>
                  <a:pt x="4669" y="4190"/>
                </a:lnTo>
                <a:lnTo>
                  <a:pt x="7050" y="2793"/>
                </a:lnTo>
                <a:lnTo>
                  <a:pt x="9630" y="1862"/>
                </a:lnTo>
                <a:lnTo>
                  <a:pt x="12343" y="1242"/>
                </a:lnTo>
                <a:lnTo>
                  <a:pt x="16139" y="828"/>
                </a:lnTo>
                <a:lnTo>
                  <a:pt x="20655" y="552"/>
                </a:lnTo>
                <a:lnTo>
                  <a:pt x="29978" y="246"/>
                </a:lnTo>
                <a:lnTo>
                  <a:pt x="41804" y="73"/>
                </a:lnTo>
                <a:lnTo>
                  <a:pt x="13398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508"/>
          <p:cNvSpPr/>
          <p:nvPr/>
        </p:nvSpPr>
        <p:spPr>
          <a:xfrm>
            <a:off x="3911880" y="330777"/>
            <a:ext cx="123741" cy="160357"/>
          </a:xfrm>
          <a:custGeom>
            <a:avLst/>
            <a:gdLst/>
            <a:ahLst/>
            <a:cxnLst/>
            <a:rect l="0" t="0" r="0" b="0"/>
            <a:pathLst>
              <a:path w="123741" h="160357">
                <a:moveTo>
                  <a:pt x="25420" y="35340"/>
                </a:moveTo>
                <a:lnTo>
                  <a:pt x="25420" y="43029"/>
                </a:lnTo>
                <a:lnTo>
                  <a:pt x="26413" y="43442"/>
                </a:lnTo>
                <a:lnTo>
                  <a:pt x="30165" y="43902"/>
                </a:lnTo>
                <a:lnTo>
                  <a:pt x="32556" y="45017"/>
                </a:lnTo>
                <a:lnTo>
                  <a:pt x="35143" y="46752"/>
                </a:lnTo>
                <a:lnTo>
                  <a:pt x="37862" y="48901"/>
                </a:lnTo>
                <a:lnTo>
                  <a:pt x="40668" y="50334"/>
                </a:lnTo>
                <a:lnTo>
                  <a:pt x="43531" y="51289"/>
                </a:lnTo>
                <a:lnTo>
                  <a:pt x="46433" y="51926"/>
                </a:lnTo>
                <a:lnTo>
                  <a:pt x="50355" y="52350"/>
                </a:lnTo>
                <a:lnTo>
                  <a:pt x="54955" y="52633"/>
                </a:lnTo>
                <a:lnTo>
                  <a:pt x="64372" y="52948"/>
                </a:lnTo>
                <a:lnTo>
                  <a:pt x="71868" y="53088"/>
                </a:lnTo>
                <a:lnTo>
                  <a:pt x="76250" y="52133"/>
                </a:lnTo>
                <a:lnTo>
                  <a:pt x="81159" y="50504"/>
                </a:lnTo>
                <a:lnTo>
                  <a:pt x="86417" y="48426"/>
                </a:lnTo>
                <a:lnTo>
                  <a:pt x="90916" y="47040"/>
                </a:lnTo>
                <a:lnTo>
                  <a:pt x="94909" y="46117"/>
                </a:lnTo>
                <a:lnTo>
                  <a:pt x="98564" y="45501"/>
                </a:lnTo>
                <a:lnTo>
                  <a:pt x="101994" y="45091"/>
                </a:lnTo>
                <a:lnTo>
                  <a:pt x="105274" y="44817"/>
                </a:lnTo>
                <a:lnTo>
                  <a:pt x="108454" y="44635"/>
                </a:lnTo>
                <a:lnTo>
                  <a:pt x="111567" y="43521"/>
                </a:lnTo>
                <a:lnTo>
                  <a:pt x="114636" y="41786"/>
                </a:lnTo>
                <a:lnTo>
                  <a:pt x="117676" y="39637"/>
                </a:lnTo>
                <a:lnTo>
                  <a:pt x="119701" y="37213"/>
                </a:lnTo>
                <a:lnTo>
                  <a:pt x="121052" y="34604"/>
                </a:lnTo>
                <a:lnTo>
                  <a:pt x="121953" y="31873"/>
                </a:lnTo>
                <a:lnTo>
                  <a:pt x="122553" y="29060"/>
                </a:lnTo>
                <a:lnTo>
                  <a:pt x="122953" y="26192"/>
                </a:lnTo>
                <a:lnTo>
                  <a:pt x="123595" y="19201"/>
                </a:lnTo>
                <a:lnTo>
                  <a:pt x="123683" y="15600"/>
                </a:lnTo>
                <a:lnTo>
                  <a:pt x="123740" y="9943"/>
                </a:lnTo>
                <a:lnTo>
                  <a:pt x="122751" y="9479"/>
                </a:lnTo>
                <a:lnTo>
                  <a:pt x="119004" y="8964"/>
                </a:lnTo>
                <a:lnTo>
                  <a:pt x="116614" y="7834"/>
                </a:lnTo>
                <a:lnTo>
                  <a:pt x="114027" y="6089"/>
                </a:lnTo>
                <a:lnTo>
                  <a:pt x="111310" y="3933"/>
                </a:lnTo>
                <a:lnTo>
                  <a:pt x="108504" y="2496"/>
                </a:lnTo>
                <a:lnTo>
                  <a:pt x="105641" y="1538"/>
                </a:lnTo>
                <a:lnTo>
                  <a:pt x="102739" y="899"/>
                </a:lnTo>
                <a:lnTo>
                  <a:pt x="99812" y="473"/>
                </a:lnTo>
                <a:lnTo>
                  <a:pt x="96866" y="189"/>
                </a:lnTo>
                <a:lnTo>
                  <a:pt x="93909" y="0"/>
                </a:lnTo>
                <a:lnTo>
                  <a:pt x="90945" y="866"/>
                </a:lnTo>
                <a:lnTo>
                  <a:pt x="87975" y="2435"/>
                </a:lnTo>
                <a:lnTo>
                  <a:pt x="85002" y="4474"/>
                </a:lnTo>
                <a:lnTo>
                  <a:pt x="81034" y="6825"/>
                </a:lnTo>
                <a:lnTo>
                  <a:pt x="76401" y="9385"/>
                </a:lnTo>
                <a:lnTo>
                  <a:pt x="65957" y="14875"/>
                </a:lnTo>
                <a:lnTo>
                  <a:pt x="54693" y="20622"/>
                </a:lnTo>
                <a:lnTo>
                  <a:pt x="49902" y="23544"/>
                </a:lnTo>
                <a:lnTo>
                  <a:pt x="45714" y="26484"/>
                </a:lnTo>
                <a:lnTo>
                  <a:pt x="41929" y="29436"/>
                </a:lnTo>
                <a:lnTo>
                  <a:pt x="38413" y="32396"/>
                </a:lnTo>
                <a:lnTo>
                  <a:pt x="35074" y="35362"/>
                </a:lnTo>
                <a:lnTo>
                  <a:pt x="28717" y="41303"/>
                </a:lnTo>
                <a:lnTo>
                  <a:pt x="16543" y="53201"/>
                </a:lnTo>
                <a:lnTo>
                  <a:pt x="13542" y="56177"/>
                </a:lnTo>
                <a:lnTo>
                  <a:pt x="11542" y="60146"/>
                </a:lnTo>
                <a:lnTo>
                  <a:pt x="10208" y="64776"/>
                </a:lnTo>
                <a:lnTo>
                  <a:pt x="9319" y="69846"/>
                </a:lnTo>
                <a:lnTo>
                  <a:pt x="7733" y="74219"/>
                </a:lnTo>
                <a:lnTo>
                  <a:pt x="5682" y="78127"/>
                </a:lnTo>
                <a:lnTo>
                  <a:pt x="3322" y="81724"/>
                </a:lnTo>
                <a:lnTo>
                  <a:pt x="1748" y="85114"/>
                </a:lnTo>
                <a:lnTo>
                  <a:pt x="699" y="88367"/>
                </a:lnTo>
                <a:lnTo>
                  <a:pt x="0" y="91527"/>
                </a:lnTo>
                <a:lnTo>
                  <a:pt x="527" y="95618"/>
                </a:lnTo>
                <a:lnTo>
                  <a:pt x="1872" y="100330"/>
                </a:lnTo>
                <a:lnTo>
                  <a:pt x="3761" y="105456"/>
                </a:lnTo>
                <a:lnTo>
                  <a:pt x="5021" y="109865"/>
                </a:lnTo>
                <a:lnTo>
                  <a:pt x="5861" y="113797"/>
                </a:lnTo>
                <a:lnTo>
                  <a:pt x="6421" y="117410"/>
                </a:lnTo>
                <a:lnTo>
                  <a:pt x="7787" y="121804"/>
                </a:lnTo>
                <a:lnTo>
                  <a:pt x="9691" y="126717"/>
                </a:lnTo>
                <a:lnTo>
                  <a:pt x="11954" y="131977"/>
                </a:lnTo>
                <a:lnTo>
                  <a:pt x="14456" y="136475"/>
                </a:lnTo>
                <a:lnTo>
                  <a:pt x="17117" y="140467"/>
                </a:lnTo>
                <a:lnTo>
                  <a:pt x="19885" y="144120"/>
                </a:lnTo>
                <a:lnTo>
                  <a:pt x="22723" y="147547"/>
                </a:lnTo>
                <a:lnTo>
                  <a:pt x="25608" y="150825"/>
                </a:lnTo>
                <a:lnTo>
                  <a:pt x="28525" y="154002"/>
                </a:lnTo>
                <a:lnTo>
                  <a:pt x="31463" y="156120"/>
                </a:lnTo>
                <a:lnTo>
                  <a:pt x="34415" y="157532"/>
                </a:lnTo>
                <a:lnTo>
                  <a:pt x="37376" y="158473"/>
                </a:lnTo>
                <a:lnTo>
                  <a:pt x="41336" y="159101"/>
                </a:lnTo>
                <a:lnTo>
                  <a:pt x="45964" y="159519"/>
                </a:lnTo>
                <a:lnTo>
                  <a:pt x="55409" y="159984"/>
                </a:lnTo>
                <a:lnTo>
                  <a:pt x="62918" y="160190"/>
                </a:lnTo>
                <a:lnTo>
                  <a:pt x="79056" y="1603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509"/>
          <p:cNvSpPr/>
          <p:nvPr/>
        </p:nvSpPr>
        <p:spPr>
          <a:xfrm>
            <a:off x="4108391" y="357187"/>
            <a:ext cx="114972" cy="141099"/>
          </a:xfrm>
          <a:custGeom>
            <a:avLst/>
            <a:gdLst/>
            <a:ahLst/>
            <a:cxnLst/>
            <a:rect l="0" t="0" r="0" b="0"/>
            <a:pathLst>
              <a:path w="114972" h="141099">
                <a:moveTo>
                  <a:pt x="7697" y="0"/>
                </a:moveTo>
                <a:lnTo>
                  <a:pt x="7697" y="4741"/>
                </a:lnTo>
                <a:lnTo>
                  <a:pt x="6704" y="7129"/>
                </a:lnTo>
                <a:lnTo>
                  <a:pt x="5049" y="9714"/>
                </a:lnTo>
                <a:lnTo>
                  <a:pt x="2951" y="12429"/>
                </a:lnTo>
                <a:lnTo>
                  <a:pt x="1554" y="15232"/>
                </a:lnTo>
                <a:lnTo>
                  <a:pt x="622" y="18092"/>
                </a:lnTo>
                <a:lnTo>
                  <a:pt x="0" y="20991"/>
                </a:lnTo>
                <a:lnTo>
                  <a:pt x="579" y="23916"/>
                </a:lnTo>
                <a:lnTo>
                  <a:pt x="1959" y="26858"/>
                </a:lnTo>
                <a:lnTo>
                  <a:pt x="3872" y="29812"/>
                </a:lnTo>
                <a:lnTo>
                  <a:pt x="5147" y="33765"/>
                </a:lnTo>
                <a:lnTo>
                  <a:pt x="5997" y="38385"/>
                </a:lnTo>
                <a:lnTo>
                  <a:pt x="6564" y="43450"/>
                </a:lnTo>
                <a:lnTo>
                  <a:pt x="6942" y="48810"/>
                </a:lnTo>
                <a:lnTo>
                  <a:pt x="7193" y="54368"/>
                </a:lnTo>
                <a:lnTo>
                  <a:pt x="7473" y="65836"/>
                </a:lnTo>
                <a:lnTo>
                  <a:pt x="7668" y="95297"/>
                </a:lnTo>
                <a:lnTo>
                  <a:pt x="8671" y="100242"/>
                </a:lnTo>
                <a:lnTo>
                  <a:pt x="10333" y="104531"/>
                </a:lnTo>
                <a:lnTo>
                  <a:pt x="12434" y="108383"/>
                </a:lnTo>
                <a:lnTo>
                  <a:pt x="13835" y="111943"/>
                </a:lnTo>
                <a:lnTo>
                  <a:pt x="14769" y="115308"/>
                </a:lnTo>
                <a:lnTo>
                  <a:pt x="15392" y="118544"/>
                </a:lnTo>
                <a:lnTo>
                  <a:pt x="15807" y="121694"/>
                </a:lnTo>
                <a:lnTo>
                  <a:pt x="16084" y="124786"/>
                </a:lnTo>
                <a:lnTo>
                  <a:pt x="16268" y="127839"/>
                </a:lnTo>
                <a:lnTo>
                  <a:pt x="16473" y="133877"/>
                </a:lnTo>
                <a:lnTo>
                  <a:pt x="16604" y="141098"/>
                </a:lnTo>
                <a:lnTo>
                  <a:pt x="16627" y="137608"/>
                </a:lnTo>
                <a:lnTo>
                  <a:pt x="16634" y="130291"/>
                </a:lnTo>
                <a:lnTo>
                  <a:pt x="15642" y="127540"/>
                </a:lnTo>
                <a:lnTo>
                  <a:pt x="13986" y="124714"/>
                </a:lnTo>
                <a:lnTo>
                  <a:pt x="11890" y="121838"/>
                </a:lnTo>
                <a:lnTo>
                  <a:pt x="10492" y="117937"/>
                </a:lnTo>
                <a:lnTo>
                  <a:pt x="9560" y="113351"/>
                </a:lnTo>
                <a:lnTo>
                  <a:pt x="8939" y="108310"/>
                </a:lnTo>
                <a:lnTo>
                  <a:pt x="8525" y="103957"/>
                </a:lnTo>
                <a:lnTo>
                  <a:pt x="8249" y="100062"/>
                </a:lnTo>
                <a:lnTo>
                  <a:pt x="8065" y="96474"/>
                </a:lnTo>
                <a:lnTo>
                  <a:pt x="7860" y="87195"/>
                </a:lnTo>
                <a:lnTo>
                  <a:pt x="7700" y="37418"/>
                </a:lnTo>
                <a:lnTo>
                  <a:pt x="8692" y="32883"/>
                </a:lnTo>
                <a:lnTo>
                  <a:pt x="10348" y="28867"/>
                </a:lnTo>
                <a:lnTo>
                  <a:pt x="12444" y="25198"/>
                </a:lnTo>
                <a:lnTo>
                  <a:pt x="13841" y="21760"/>
                </a:lnTo>
                <a:lnTo>
                  <a:pt x="14773" y="18475"/>
                </a:lnTo>
                <a:lnTo>
                  <a:pt x="15394" y="15294"/>
                </a:lnTo>
                <a:lnTo>
                  <a:pt x="16802" y="13172"/>
                </a:lnTo>
                <a:lnTo>
                  <a:pt x="18733" y="11758"/>
                </a:lnTo>
                <a:lnTo>
                  <a:pt x="24225" y="9489"/>
                </a:lnTo>
                <a:lnTo>
                  <a:pt x="27624" y="9178"/>
                </a:lnTo>
                <a:lnTo>
                  <a:pt x="29921" y="9096"/>
                </a:lnTo>
                <a:lnTo>
                  <a:pt x="54252" y="8945"/>
                </a:lnTo>
                <a:lnTo>
                  <a:pt x="107651" y="8930"/>
                </a:lnTo>
                <a:lnTo>
                  <a:pt x="110090" y="9922"/>
                </a:lnTo>
                <a:lnTo>
                  <a:pt x="111717" y="11576"/>
                </a:lnTo>
                <a:lnTo>
                  <a:pt x="114971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510"/>
          <p:cNvSpPr/>
          <p:nvPr/>
        </p:nvSpPr>
        <p:spPr>
          <a:xfrm>
            <a:off x="4242638" y="357187"/>
            <a:ext cx="113833" cy="142876"/>
          </a:xfrm>
          <a:custGeom>
            <a:avLst/>
            <a:gdLst/>
            <a:ahLst/>
            <a:cxnLst/>
            <a:rect l="0" t="0" r="0" b="0"/>
            <a:pathLst>
              <a:path w="113833" h="142876">
                <a:moveTo>
                  <a:pt x="105876" y="0"/>
                </a:moveTo>
                <a:lnTo>
                  <a:pt x="111026" y="0"/>
                </a:lnTo>
                <a:lnTo>
                  <a:pt x="108827" y="0"/>
                </a:lnTo>
                <a:lnTo>
                  <a:pt x="113832" y="0"/>
                </a:lnTo>
                <a:lnTo>
                  <a:pt x="84964" y="0"/>
                </a:lnTo>
                <a:lnTo>
                  <a:pt x="82002" y="993"/>
                </a:lnTo>
                <a:lnTo>
                  <a:pt x="79034" y="2646"/>
                </a:lnTo>
                <a:lnTo>
                  <a:pt x="76062" y="4741"/>
                </a:lnTo>
                <a:lnTo>
                  <a:pt x="72094" y="7129"/>
                </a:lnTo>
                <a:lnTo>
                  <a:pt x="67462" y="9714"/>
                </a:lnTo>
                <a:lnTo>
                  <a:pt x="62388" y="12429"/>
                </a:lnTo>
                <a:lnTo>
                  <a:pt x="58012" y="14239"/>
                </a:lnTo>
                <a:lnTo>
                  <a:pt x="54101" y="15446"/>
                </a:lnTo>
                <a:lnTo>
                  <a:pt x="50501" y="16251"/>
                </a:lnTo>
                <a:lnTo>
                  <a:pt x="47107" y="18771"/>
                </a:lnTo>
                <a:lnTo>
                  <a:pt x="43851" y="22436"/>
                </a:lnTo>
                <a:lnTo>
                  <a:pt x="40687" y="26864"/>
                </a:lnTo>
                <a:lnTo>
                  <a:pt x="37585" y="30808"/>
                </a:lnTo>
                <a:lnTo>
                  <a:pt x="34524" y="34429"/>
                </a:lnTo>
                <a:lnTo>
                  <a:pt x="31489" y="37836"/>
                </a:lnTo>
                <a:lnTo>
                  <a:pt x="25470" y="44267"/>
                </a:lnTo>
                <a:lnTo>
                  <a:pt x="22473" y="47371"/>
                </a:lnTo>
                <a:lnTo>
                  <a:pt x="19483" y="51424"/>
                </a:lnTo>
                <a:lnTo>
                  <a:pt x="16496" y="56111"/>
                </a:lnTo>
                <a:lnTo>
                  <a:pt x="13511" y="61220"/>
                </a:lnTo>
                <a:lnTo>
                  <a:pt x="11521" y="65618"/>
                </a:lnTo>
                <a:lnTo>
                  <a:pt x="10195" y="69542"/>
                </a:lnTo>
                <a:lnTo>
                  <a:pt x="9311" y="73151"/>
                </a:lnTo>
                <a:lnTo>
                  <a:pt x="7728" y="77541"/>
                </a:lnTo>
                <a:lnTo>
                  <a:pt x="5679" y="82452"/>
                </a:lnTo>
                <a:lnTo>
                  <a:pt x="3320" y="87710"/>
                </a:lnTo>
                <a:lnTo>
                  <a:pt x="1748" y="92208"/>
                </a:lnTo>
                <a:lnTo>
                  <a:pt x="699" y="96199"/>
                </a:lnTo>
                <a:lnTo>
                  <a:pt x="0" y="99851"/>
                </a:lnTo>
                <a:lnTo>
                  <a:pt x="528" y="103279"/>
                </a:lnTo>
                <a:lnTo>
                  <a:pt x="1872" y="106556"/>
                </a:lnTo>
                <a:lnTo>
                  <a:pt x="3762" y="109733"/>
                </a:lnTo>
                <a:lnTo>
                  <a:pt x="5022" y="112843"/>
                </a:lnTo>
                <a:lnTo>
                  <a:pt x="5862" y="115908"/>
                </a:lnTo>
                <a:lnTo>
                  <a:pt x="6422" y="118944"/>
                </a:lnTo>
                <a:lnTo>
                  <a:pt x="7789" y="121960"/>
                </a:lnTo>
                <a:lnTo>
                  <a:pt x="9692" y="124963"/>
                </a:lnTo>
                <a:lnTo>
                  <a:pt x="11955" y="127957"/>
                </a:lnTo>
                <a:lnTo>
                  <a:pt x="15451" y="130946"/>
                </a:lnTo>
                <a:lnTo>
                  <a:pt x="19767" y="133930"/>
                </a:lnTo>
                <a:lnTo>
                  <a:pt x="24631" y="136912"/>
                </a:lnTo>
                <a:lnTo>
                  <a:pt x="29861" y="138900"/>
                </a:lnTo>
                <a:lnTo>
                  <a:pt x="35334" y="140225"/>
                </a:lnTo>
                <a:lnTo>
                  <a:pt x="40969" y="141108"/>
                </a:lnTo>
                <a:lnTo>
                  <a:pt x="45719" y="141697"/>
                </a:lnTo>
                <a:lnTo>
                  <a:pt x="49879" y="142090"/>
                </a:lnTo>
                <a:lnTo>
                  <a:pt x="53645" y="142352"/>
                </a:lnTo>
                <a:lnTo>
                  <a:pt x="58143" y="142526"/>
                </a:lnTo>
                <a:lnTo>
                  <a:pt x="79058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511"/>
          <p:cNvSpPr/>
          <p:nvPr/>
        </p:nvSpPr>
        <p:spPr>
          <a:xfrm>
            <a:off x="4402196" y="375090"/>
            <a:ext cx="123697" cy="151723"/>
          </a:xfrm>
          <a:custGeom>
            <a:avLst/>
            <a:gdLst/>
            <a:ahLst/>
            <a:cxnLst/>
            <a:rect l="0" t="0" r="0" b="0"/>
            <a:pathLst>
              <a:path w="123697" h="151723">
                <a:moveTo>
                  <a:pt x="17833" y="26746"/>
                </a:moveTo>
                <a:lnTo>
                  <a:pt x="9262" y="26746"/>
                </a:lnTo>
                <a:lnTo>
                  <a:pt x="6409" y="29392"/>
                </a:lnTo>
                <a:lnTo>
                  <a:pt x="4257" y="31486"/>
                </a:lnTo>
                <a:lnTo>
                  <a:pt x="3816" y="32883"/>
                </a:lnTo>
                <a:lnTo>
                  <a:pt x="4515" y="33814"/>
                </a:lnTo>
                <a:lnTo>
                  <a:pt x="5975" y="34434"/>
                </a:lnTo>
                <a:lnTo>
                  <a:pt x="6948" y="35840"/>
                </a:lnTo>
                <a:lnTo>
                  <a:pt x="8029" y="40048"/>
                </a:lnTo>
                <a:lnTo>
                  <a:pt x="9310" y="41567"/>
                </a:lnTo>
                <a:lnTo>
                  <a:pt x="11158" y="42580"/>
                </a:lnTo>
                <a:lnTo>
                  <a:pt x="13383" y="43255"/>
                </a:lnTo>
                <a:lnTo>
                  <a:pt x="15860" y="44697"/>
                </a:lnTo>
                <a:lnTo>
                  <a:pt x="18504" y="46651"/>
                </a:lnTo>
                <a:lnTo>
                  <a:pt x="25139" y="52175"/>
                </a:lnTo>
                <a:lnTo>
                  <a:pt x="28695" y="52931"/>
                </a:lnTo>
                <a:lnTo>
                  <a:pt x="31034" y="53132"/>
                </a:lnTo>
                <a:lnTo>
                  <a:pt x="34580" y="53266"/>
                </a:lnTo>
                <a:lnTo>
                  <a:pt x="51896" y="53482"/>
                </a:lnTo>
                <a:lnTo>
                  <a:pt x="69921" y="53524"/>
                </a:lnTo>
                <a:lnTo>
                  <a:pt x="75404" y="52536"/>
                </a:lnTo>
                <a:lnTo>
                  <a:pt x="81045" y="50884"/>
                </a:lnTo>
                <a:lnTo>
                  <a:pt x="86793" y="48791"/>
                </a:lnTo>
                <a:lnTo>
                  <a:pt x="91618" y="47396"/>
                </a:lnTo>
                <a:lnTo>
                  <a:pt x="95828" y="46466"/>
                </a:lnTo>
                <a:lnTo>
                  <a:pt x="99628" y="45846"/>
                </a:lnTo>
                <a:lnTo>
                  <a:pt x="103154" y="44440"/>
                </a:lnTo>
                <a:lnTo>
                  <a:pt x="106499" y="42511"/>
                </a:lnTo>
                <a:lnTo>
                  <a:pt x="109722" y="40232"/>
                </a:lnTo>
                <a:lnTo>
                  <a:pt x="111870" y="37721"/>
                </a:lnTo>
                <a:lnTo>
                  <a:pt x="113302" y="35055"/>
                </a:lnTo>
                <a:lnTo>
                  <a:pt x="114257" y="32285"/>
                </a:lnTo>
                <a:lnTo>
                  <a:pt x="115888" y="29447"/>
                </a:lnTo>
                <a:lnTo>
                  <a:pt x="117967" y="26562"/>
                </a:lnTo>
                <a:lnTo>
                  <a:pt x="123696" y="19544"/>
                </a:lnTo>
                <a:lnTo>
                  <a:pt x="123174" y="17976"/>
                </a:lnTo>
                <a:lnTo>
                  <a:pt x="119943" y="13588"/>
                </a:lnTo>
                <a:lnTo>
                  <a:pt x="118684" y="11028"/>
                </a:lnTo>
                <a:lnTo>
                  <a:pt x="117846" y="8330"/>
                </a:lnTo>
                <a:lnTo>
                  <a:pt x="117286" y="5539"/>
                </a:lnTo>
                <a:lnTo>
                  <a:pt x="115920" y="3678"/>
                </a:lnTo>
                <a:lnTo>
                  <a:pt x="114016" y="2438"/>
                </a:lnTo>
                <a:lnTo>
                  <a:pt x="111753" y="1611"/>
                </a:lnTo>
                <a:lnTo>
                  <a:pt x="109251" y="1059"/>
                </a:lnTo>
                <a:lnTo>
                  <a:pt x="106590" y="692"/>
                </a:lnTo>
                <a:lnTo>
                  <a:pt x="103823" y="447"/>
                </a:lnTo>
                <a:lnTo>
                  <a:pt x="100985" y="283"/>
                </a:lnTo>
                <a:lnTo>
                  <a:pt x="95183" y="102"/>
                </a:lnTo>
                <a:lnTo>
                  <a:pt x="86332" y="0"/>
                </a:lnTo>
                <a:lnTo>
                  <a:pt x="82371" y="978"/>
                </a:lnTo>
                <a:lnTo>
                  <a:pt x="77745" y="2622"/>
                </a:lnTo>
                <a:lnTo>
                  <a:pt x="72673" y="4710"/>
                </a:lnTo>
                <a:lnTo>
                  <a:pt x="67306" y="6102"/>
                </a:lnTo>
                <a:lnTo>
                  <a:pt x="61741" y="7030"/>
                </a:lnTo>
                <a:lnTo>
                  <a:pt x="56044" y="7649"/>
                </a:lnTo>
                <a:lnTo>
                  <a:pt x="51254" y="10046"/>
                </a:lnTo>
                <a:lnTo>
                  <a:pt x="47067" y="13628"/>
                </a:lnTo>
                <a:lnTo>
                  <a:pt x="43281" y="18001"/>
                </a:lnTo>
                <a:lnTo>
                  <a:pt x="39765" y="21908"/>
                </a:lnTo>
                <a:lnTo>
                  <a:pt x="33209" y="28895"/>
                </a:lnTo>
                <a:lnTo>
                  <a:pt x="23934" y="38407"/>
                </a:lnTo>
                <a:lnTo>
                  <a:pt x="20908" y="42457"/>
                </a:lnTo>
                <a:lnTo>
                  <a:pt x="17895" y="47142"/>
                </a:lnTo>
                <a:lnTo>
                  <a:pt x="14895" y="52250"/>
                </a:lnTo>
                <a:lnTo>
                  <a:pt x="11901" y="57639"/>
                </a:lnTo>
                <a:lnTo>
                  <a:pt x="5926" y="68919"/>
                </a:lnTo>
                <a:lnTo>
                  <a:pt x="3935" y="73713"/>
                </a:lnTo>
                <a:lnTo>
                  <a:pt x="2609" y="77901"/>
                </a:lnTo>
                <a:lnTo>
                  <a:pt x="1724" y="81685"/>
                </a:lnTo>
                <a:lnTo>
                  <a:pt x="1134" y="86192"/>
                </a:lnTo>
                <a:lnTo>
                  <a:pt x="741" y="91182"/>
                </a:lnTo>
                <a:lnTo>
                  <a:pt x="304" y="101025"/>
                </a:lnTo>
                <a:lnTo>
                  <a:pt x="58" y="112144"/>
                </a:lnTo>
                <a:lnTo>
                  <a:pt x="0" y="118609"/>
                </a:lnTo>
                <a:lnTo>
                  <a:pt x="979" y="122715"/>
                </a:lnTo>
                <a:lnTo>
                  <a:pt x="2624" y="127436"/>
                </a:lnTo>
                <a:lnTo>
                  <a:pt x="4714" y="132568"/>
                </a:lnTo>
                <a:lnTo>
                  <a:pt x="7100" y="135989"/>
                </a:lnTo>
                <a:lnTo>
                  <a:pt x="9685" y="138270"/>
                </a:lnTo>
                <a:lnTo>
                  <a:pt x="12401" y="139791"/>
                </a:lnTo>
                <a:lnTo>
                  <a:pt x="15205" y="141796"/>
                </a:lnTo>
                <a:lnTo>
                  <a:pt x="18068" y="144126"/>
                </a:lnTo>
                <a:lnTo>
                  <a:pt x="20969" y="146671"/>
                </a:lnTo>
                <a:lnTo>
                  <a:pt x="24890" y="148368"/>
                </a:lnTo>
                <a:lnTo>
                  <a:pt x="29491" y="149499"/>
                </a:lnTo>
                <a:lnTo>
                  <a:pt x="34544" y="150253"/>
                </a:lnTo>
                <a:lnTo>
                  <a:pt x="39900" y="150756"/>
                </a:lnTo>
                <a:lnTo>
                  <a:pt x="45457" y="151091"/>
                </a:lnTo>
                <a:lnTo>
                  <a:pt x="55935" y="151463"/>
                </a:lnTo>
                <a:lnTo>
                  <a:pt x="68412" y="151673"/>
                </a:lnTo>
                <a:lnTo>
                  <a:pt x="78719" y="151722"/>
                </a:lnTo>
                <a:lnTo>
                  <a:pt x="85242" y="150743"/>
                </a:lnTo>
                <a:lnTo>
                  <a:pt x="92571" y="149098"/>
                </a:lnTo>
                <a:lnTo>
                  <a:pt x="116167" y="1428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512"/>
          <p:cNvSpPr/>
          <p:nvPr/>
        </p:nvSpPr>
        <p:spPr>
          <a:xfrm>
            <a:off x="4537227" y="402252"/>
            <a:ext cx="204578" cy="311541"/>
          </a:xfrm>
          <a:custGeom>
            <a:avLst/>
            <a:gdLst/>
            <a:ahLst/>
            <a:cxnLst/>
            <a:rect l="0" t="0" r="0" b="0"/>
            <a:pathLst>
              <a:path w="204578" h="311541">
                <a:moveTo>
                  <a:pt x="70531" y="8513"/>
                </a:moveTo>
                <a:lnTo>
                  <a:pt x="70531" y="34580"/>
                </a:lnTo>
                <a:lnTo>
                  <a:pt x="69538" y="38790"/>
                </a:lnTo>
                <a:lnTo>
                  <a:pt x="65786" y="46113"/>
                </a:lnTo>
                <a:lnTo>
                  <a:pt x="63456" y="55321"/>
                </a:lnTo>
                <a:lnTo>
                  <a:pt x="62834" y="60554"/>
                </a:lnTo>
                <a:lnTo>
                  <a:pt x="61427" y="67020"/>
                </a:lnTo>
                <a:lnTo>
                  <a:pt x="59495" y="74307"/>
                </a:lnTo>
                <a:lnTo>
                  <a:pt x="57214" y="82141"/>
                </a:lnTo>
                <a:lnTo>
                  <a:pt x="55693" y="89349"/>
                </a:lnTo>
                <a:lnTo>
                  <a:pt x="54680" y="96138"/>
                </a:lnTo>
                <a:lnTo>
                  <a:pt x="54004" y="102649"/>
                </a:lnTo>
                <a:lnTo>
                  <a:pt x="52560" y="109965"/>
                </a:lnTo>
                <a:lnTo>
                  <a:pt x="50604" y="117820"/>
                </a:lnTo>
                <a:lnTo>
                  <a:pt x="48307" y="126033"/>
                </a:lnTo>
                <a:lnTo>
                  <a:pt x="46775" y="133493"/>
                </a:lnTo>
                <a:lnTo>
                  <a:pt x="45755" y="140450"/>
                </a:lnTo>
                <a:lnTo>
                  <a:pt x="45074" y="147073"/>
                </a:lnTo>
                <a:lnTo>
                  <a:pt x="44620" y="154464"/>
                </a:lnTo>
                <a:lnTo>
                  <a:pt x="44116" y="170615"/>
                </a:lnTo>
                <a:lnTo>
                  <a:pt x="42988" y="180081"/>
                </a:lnTo>
                <a:lnTo>
                  <a:pt x="41244" y="190361"/>
                </a:lnTo>
                <a:lnTo>
                  <a:pt x="39086" y="201182"/>
                </a:lnTo>
                <a:lnTo>
                  <a:pt x="37649" y="211374"/>
                </a:lnTo>
                <a:lnTo>
                  <a:pt x="36691" y="221144"/>
                </a:lnTo>
                <a:lnTo>
                  <a:pt x="36052" y="230634"/>
                </a:lnTo>
                <a:lnTo>
                  <a:pt x="34632" y="239938"/>
                </a:lnTo>
                <a:lnTo>
                  <a:pt x="32693" y="249117"/>
                </a:lnTo>
                <a:lnTo>
                  <a:pt x="30407" y="258213"/>
                </a:lnTo>
                <a:lnTo>
                  <a:pt x="27889" y="266261"/>
                </a:lnTo>
                <a:lnTo>
                  <a:pt x="25217" y="273611"/>
                </a:lnTo>
                <a:lnTo>
                  <a:pt x="22443" y="280495"/>
                </a:lnTo>
                <a:lnTo>
                  <a:pt x="19600" y="286077"/>
                </a:lnTo>
                <a:lnTo>
                  <a:pt x="13793" y="294924"/>
                </a:lnTo>
                <a:lnTo>
                  <a:pt x="10549" y="302164"/>
                </a:lnTo>
                <a:lnTo>
                  <a:pt x="8107" y="311540"/>
                </a:lnTo>
                <a:lnTo>
                  <a:pt x="3254" y="302469"/>
                </a:lnTo>
                <a:lnTo>
                  <a:pt x="2835" y="298742"/>
                </a:lnTo>
                <a:lnTo>
                  <a:pt x="3549" y="295265"/>
                </a:lnTo>
                <a:lnTo>
                  <a:pt x="5017" y="291954"/>
                </a:lnTo>
                <a:lnTo>
                  <a:pt x="5003" y="286771"/>
                </a:lnTo>
                <a:lnTo>
                  <a:pt x="4001" y="280339"/>
                </a:lnTo>
                <a:lnTo>
                  <a:pt x="2339" y="273074"/>
                </a:lnTo>
                <a:lnTo>
                  <a:pt x="1231" y="266247"/>
                </a:lnTo>
                <a:lnTo>
                  <a:pt x="493" y="259711"/>
                </a:lnTo>
                <a:lnTo>
                  <a:pt x="0" y="253369"/>
                </a:lnTo>
                <a:lnTo>
                  <a:pt x="665" y="246164"/>
                </a:lnTo>
                <a:lnTo>
                  <a:pt x="2102" y="238385"/>
                </a:lnTo>
                <a:lnTo>
                  <a:pt x="4053" y="230222"/>
                </a:lnTo>
                <a:lnTo>
                  <a:pt x="5353" y="222796"/>
                </a:lnTo>
                <a:lnTo>
                  <a:pt x="6220" y="215860"/>
                </a:lnTo>
                <a:lnTo>
                  <a:pt x="6799" y="209253"/>
                </a:lnTo>
                <a:lnTo>
                  <a:pt x="7184" y="202863"/>
                </a:lnTo>
                <a:lnTo>
                  <a:pt x="7612" y="190472"/>
                </a:lnTo>
                <a:lnTo>
                  <a:pt x="8720" y="184389"/>
                </a:lnTo>
                <a:lnTo>
                  <a:pt x="10451" y="178350"/>
                </a:lnTo>
                <a:lnTo>
                  <a:pt x="17634" y="157723"/>
                </a:lnTo>
                <a:lnTo>
                  <a:pt x="20367" y="149659"/>
                </a:lnTo>
                <a:lnTo>
                  <a:pt x="23183" y="142298"/>
                </a:lnTo>
                <a:lnTo>
                  <a:pt x="26053" y="135406"/>
                </a:lnTo>
                <a:lnTo>
                  <a:pt x="28960" y="128827"/>
                </a:lnTo>
                <a:lnTo>
                  <a:pt x="34838" y="116226"/>
                </a:lnTo>
                <a:lnTo>
                  <a:pt x="46706" y="91967"/>
                </a:lnTo>
                <a:lnTo>
                  <a:pt x="52658" y="82646"/>
                </a:lnTo>
                <a:lnTo>
                  <a:pt x="58614" y="74203"/>
                </a:lnTo>
                <a:lnTo>
                  <a:pt x="61594" y="69174"/>
                </a:lnTo>
                <a:lnTo>
                  <a:pt x="64573" y="63836"/>
                </a:lnTo>
                <a:lnTo>
                  <a:pt x="68545" y="59286"/>
                </a:lnTo>
                <a:lnTo>
                  <a:pt x="73180" y="55260"/>
                </a:lnTo>
                <a:lnTo>
                  <a:pt x="78257" y="51584"/>
                </a:lnTo>
                <a:lnTo>
                  <a:pt x="82634" y="47149"/>
                </a:lnTo>
                <a:lnTo>
                  <a:pt x="86546" y="42208"/>
                </a:lnTo>
                <a:lnTo>
                  <a:pt x="90147" y="36930"/>
                </a:lnTo>
                <a:lnTo>
                  <a:pt x="93541" y="32418"/>
                </a:lnTo>
                <a:lnTo>
                  <a:pt x="96797" y="28419"/>
                </a:lnTo>
                <a:lnTo>
                  <a:pt x="103064" y="21329"/>
                </a:lnTo>
                <a:lnTo>
                  <a:pt x="109160" y="14871"/>
                </a:lnTo>
                <a:lnTo>
                  <a:pt x="112176" y="12752"/>
                </a:lnTo>
                <a:lnTo>
                  <a:pt x="118176" y="10397"/>
                </a:lnTo>
                <a:lnTo>
                  <a:pt x="124153" y="6705"/>
                </a:lnTo>
                <a:lnTo>
                  <a:pt x="127138" y="4331"/>
                </a:lnTo>
                <a:lnTo>
                  <a:pt x="130121" y="2749"/>
                </a:lnTo>
                <a:lnTo>
                  <a:pt x="136084" y="990"/>
                </a:lnTo>
                <a:lnTo>
                  <a:pt x="140058" y="521"/>
                </a:lnTo>
                <a:lnTo>
                  <a:pt x="144694" y="209"/>
                </a:lnTo>
                <a:lnTo>
                  <a:pt x="149771" y="0"/>
                </a:lnTo>
                <a:lnTo>
                  <a:pt x="154149" y="854"/>
                </a:lnTo>
                <a:lnTo>
                  <a:pt x="158061" y="2415"/>
                </a:lnTo>
                <a:lnTo>
                  <a:pt x="161662" y="4448"/>
                </a:lnTo>
                <a:lnTo>
                  <a:pt x="165057" y="5803"/>
                </a:lnTo>
                <a:lnTo>
                  <a:pt x="168313" y="6706"/>
                </a:lnTo>
                <a:lnTo>
                  <a:pt x="171476" y="7309"/>
                </a:lnTo>
                <a:lnTo>
                  <a:pt x="177640" y="10624"/>
                </a:lnTo>
                <a:lnTo>
                  <a:pt x="183692" y="15404"/>
                </a:lnTo>
                <a:lnTo>
                  <a:pt x="189691" y="20837"/>
                </a:lnTo>
                <a:lnTo>
                  <a:pt x="195669" y="26558"/>
                </a:lnTo>
                <a:lnTo>
                  <a:pt x="198653" y="29473"/>
                </a:lnTo>
                <a:lnTo>
                  <a:pt x="200643" y="33400"/>
                </a:lnTo>
                <a:lnTo>
                  <a:pt x="202854" y="43056"/>
                </a:lnTo>
                <a:lnTo>
                  <a:pt x="203836" y="51316"/>
                </a:lnTo>
                <a:lnTo>
                  <a:pt x="204274" y="59287"/>
                </a:lnTo>
                <a:lnTo>
                  <a:pt x="204519" y="73938"/>
                </a:lnTo>
                <a:lnTo>
                  <a:pt x="204577" y="81578"/>
                </a:lnTo>
                <a:lnTo>
                  <a:pt x="202605" y="85004"/>
                </a:lnTo>
                <a:lnTo>
                  <a:pt x="199304" y="88281"/>
                </a:lnTo>
                <a:lnTo>
                  <a:pt x="195118" y="91457"/>
                </a:lnTo>
                <a:lnTo>
                  <a:pt x="191333" y="94567"/>
                </a:lnTo>
                <a:lnTo>
                  <a:pt x="187816" y="97633"/>
                </a:lnTo>
                <a:lnTo>
                  <a:pt x="184479" y="100668"/>
                </a:lnTo>
                <a:lnTo>
                  <a:pt x="180268" y="102692"/>
                </a:lnTo>
                <a:lnTo>
                  <a:pt x="175473" y="104041"/>
                </a:lnTo>
                <a:lnTo>
                  <a:pt x="170290" y="104941"/>
                </a:lnTo>
                <a:lnTo>
                  <a:pt x="164849" y="105541"/>
                </a:lnTo>
                <a:lnTo>
                  <a:pt x="159235" y="105940"/>
                </a:lnTo>
                <a:lnTo>
                  <a:pt x="153505" y="106207"/>
                </a:lnTo>
                <a:lnTo>
                  <a:pt x="141842" y="106503"/>
                </a:lnTo>
                <a:lnTo>
                  <a:pt x="122913" y="106693"/>
                </a:lnTo>
                <a:lnTo>
                  <a:pt x="119358" y="105717"/>
                </a:lnTo>
                <a:lnTo>
                  <a:pt x="115995" y="104073"/>
                </a:lnTo>
                <a:lnTo>
                  <a:pt x="112760" y="101986"/>
                </a:lnTo>
                <a:lnTo>
                  <a:pt x="108616" y="100594"/>
                </a:lnTo>
                <a:lnTo>
                  <a:pt x="103868" y="99666"/>
                </a:lnTo>
                <a:lnTo>
                  <a:pt x="91463" y="98177"/>
                </a:lnTo>
                <a:lnTo>
                  <a:pt x="87118" y="95327"/>
                </a:lnTo>
                <a:lnTo>
                  <a:pt x="84569" y="93178"/>
                </a:lnTo>
                <a:lnTo>
                  <a:pt x="81876" y="91746"/>
                </a:lnTo>
                <a:lnTo>
                  <a:pt x="76235" y="90154"/>
                </a:lnTo>
                <a:lnTo>
                  <a:pt x="70531" y="888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513"/>
          <p:cNvSpPr/>
          <p:nvPr/>
        </p:nvSpPr>
        <p:spPr>
          <a:xfrm>
            <a:off x="4804425" y="205383"/>
            <a:ext cx="17879" cy="330399"/>
          </a:xfrm>
          <a:custGeom>
            <a:avLst/>
            <a:gdLst/>
            <a:ahLst/>
            <a:cxnLst/>
            <a:rect l="0" t="0" r="0" b="0"/>
            <a:pathLst>
              <a:path w="17879" h="330399">
                <a:moveTo>
                  <a:pt x="0" y="0"/>
                </a:moveTo>
                <a:lnTo>
                  <a:pt x="0" y="82264"/>
                </a:lnTo>
                <a:lnTo>
                  <a:pt x="994" y="89569"/>
                </a:lnTo>
                <a:lnTo>
                  <a:pt x="2649" y="96424"/>
                </a:lnTo>
                <a:lnTo>
                  <a:pt x="4746" y="102978"/>
                </a:lnTo>
                <a:lnTo>
                  <a:pt x="6144" y="110324"/>
                </a:lnTo>
                <a:lnTo>
                  <a:pt x="7075" y="118197"/>
                </a:lnTo>
                <a:lnTo>
                  <a:pt x="7697" y="126423"/>
                </a:lnTo>
                <a:lnTo>
                  <a:pt x="8111" y="134884"/>
                </a:lnTo>
                <a:lnTo>
                  <a:pt x="8571" y="152222"/>
                </a:lnTo>
                <a:lnTo>
                  <a:pt x="8937" y="251275"/>
                </a:lnTo>
                <a:lnTo>
                  <a:pt x="9931" y="258798"/>
                </a:lnTo>
                <a:lnTo>
                  <a:pt x="11586" y="265798"/>
                </a:lnTo>
                <a:lnTo>
                  <a:pt x="13684" y="272448"/>
                </a:lnTo>
                <a:lnTo>
                  <a:pt x="15082" y="278867"/>
                </a:lnTo>
                <a:lnTo>
                  <a:pt x="16014" y="285130"/>
                </a:lnTo>
                <a:lnTo>
                  <a:pt x="16636" y="291290"/>
                </a:lnTo>
                <a:lnTo>
                  <a:pt x="17050" y="296388"/>
                </a:lnTo>
                <a:lnTo>
                  <a:pt x="17510" y="304699"/>
                </a:lnTo>
                <a:lnTo>
                  <a:pt x="17769" y="314957"/>
                </a:lnTo>
                <a:lnTo>
                  <a:pt x="17864" y="323257"/>
                </a:lnTo>
                <a:lnTo>
                  <a:pt x="17878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514"/>
          <p:cNvSpPr/>
          <p:nvPr/>
        </p:nvSpPr>
        <p:spPr>
          <a:xfrm>
            <a:off x="4706095" y="321469"/>
            <a:ext cx="187726" cy="1"/>
          </a:xfrm>
          <a:custGeom>
            <a:avLst/>
            <a:gdLst/>
            <a:ahLst/>
            <a:cxnLst/>
            <a:rect l="0" t="0" r="0" b="0"/>
            <a:pathLst>
              <a:path w="187726" h="1">
                <a:moveTo>
                  <a:pt x="8936" y="0"/>
                </a:moveTo>
                <a:lnTo>
                  <a:pt x="0" y="0"/>
                </a:lnTo>
                <a:lnTo>
                  <a:pt x="18772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515"/>
          <p:cNvSpPr/>
          <p:nvPr/>
        </p:nvSpPr>
        <p:spPr>
          <a:xfrm>
            <a:off x="5117306" y="161145"/>
            <a:ext cx="232427" cy="400902"/>
          </a:xfrm>
          <a:custGeom>
            <a:avLst/>
            <a:gdLst/>
            <a:ahLst/>
            <a:cxnLst/>
            <a:rect l="0" t="0" r="0" b="0"/>
            <a:pathLst>
              <a:path w="232427" h="400902">
                <a:moveTo>
                  <a:pt x="232426" y="44238"/>
                </a:moveTo>
                <a:lnTo>
                  <a:pt x="224729" y="44238"/>
                </a:lnTo>
                <a:lnTo>
                  <a:pt x="224315" y="43245"/>
                </a:lnTo>
                <a:lnTo>
                  <a:pt x="223854" y="39497"/>
                </a:lnTo>
                <a:lnTo>
                  <a:pt x="222739" y="37109"/>
                </a:lnTo>
                <a:lnTo>
                  <a:pt x="215822" y="27987"/>
                </a:lnTo>
                <a:lnTo>
                  <a:pt x="210179" y="22115"/>
                </a:lnTo>
                <a:lnTo>
                  <a:pt x="202217" y="14091"/>
                </a:lnTo>
                <a:lnTo>
                  <a:pt x="199374" y="12233"/>
                </a:lnTo>
                <a:lnTo>
                  <a:pt x="193566" y="10170"/>
                </a:lnTo>
                <a:lnTo>
                  <a:pt x="187674" y="6607"/>
                </a:lnTo>
                <a:lnTo>
                  <a:pt x="184713" y="4268"/>
                </a:lnTo>
                <a:lnTo>
                  <a:pt x="181745" y="2708"/>
                </a:lnTo>
                <a:lnTo>
                  <a:pt x="175798" y="975"/>
                </a:lnTo>
                <a:lnTo>
                  <a:pt x="169845" y="205"/>
                </a:lnTo>
                <a:lnTo>
                  <a:pt x="166867" y="0"/>
                </a:lnTo>
                <a:lnTo>
                  <a:pt x="163888" y="855"/>
                </a:lnTo>
                <a:lnTo>
                  <a:pt x="157929" y="4451"/>
                </a:lnTo>
                <a:lnTo>
                  <a:pt x="151970" y="6711"/>
                </a:lnTo>
                <a:lnTo>
                  <a:pt x="145017" y="8708"/>
                </a:lnTo>
                <a:lnTo>
                  <a:pt x="140382" y="10629"/>
                </a:lnTo>
                <a:lnTo>
                  <a:pt x="135306" y="12902"/>
                </a:lnTo>
                <a:lnTo>
                  <a:pt x="130928" y="15410"/>
                </a:lnTo>
                <a:lnTo>
                  <a:pt x="127016" y="18074"/>
                </a:lnTo>
                <a:lnTo>
                  <a:pt x="123415" y="20842"/>
                </a:lnTo>
                <a:lnTo>
                  <a:pt x="121014" y="23680"/>
                </a:lnTo>
                <a:lnTo>
                  <a:pt x="119414" y="26564"/>
                </a:lnTo>
                <a:lnTo>
                  <a:pt x="118347" y="29478"/>
                </a:lnTo>
                <a:lnTo>
                  <a:pt x="114513" y="35363"/>
                </a:lnTo>
                <a:lnTo>
                  <a:pt x="112099" y="38321"/>
                </a:lnTo>
                <a:lnTo>
                  <a:pt x="110491" y="42278"/>
                </a:lnTo>
                <a:lnTo>
                  <a:pt x="108704" y="51966"/>
                </a:lnTo>
                <a:lnTo>
                  <a:pt x="107698" y="63836"/>
                </a:lnTo>
                <a:lnTo>
                  <a:pt x="107462" y="73122"/>
                </a:lnTo>
                <a:lnTo>
                  <a:pt x="107274" y="148428"/>
                </a:lnTo>
                <a:lnTo>
                  <a:pt x="108268" y="155370"/>
                </a:lnTo>
                <a:lnTo>
                  <a:pt x="109923" y="162974"/>
                </a:lnTo>
                <a:lnTo>
                  <a:pt x="112019" y="171020"/>
                </a:lnTo>
                <a:lnTo>
                  <a:pt x="113417" y="178369"/>
                </a:lnTo>
                <a:lnTo>
                  <a:pt x="114349" y="185252"/>
                </a:lnTo>
                <a:lnTo>
                  <a:pt x="114971" y="191825"/>
                </a:lnTo>
                <a:lnTo>
                  <a:pt x="115385" y="198192"/>
                </a:lnTo>
                <a:lnTo>
                  <a:pt x="115845" y="210558"/>
                </a:lnTo>
                <a:lnTo>
                  <a:pt x="116960" y="217625"/>
                </a:lnTo>
                <a:lnTo>
                  <a:pt x="118698" y="225314"/>
                </a:lnTo>
                <a:lnTo>
                  <a:pt x="120850" y="233416"/>
                </a:lnTo>
                <a:lnTo>
                  <a:pt x="122284" y="240802"/>
                </a:lnTo>
                <a:lnTo>
                  <a:pt x="123240" y="247710"/>
                </a:lnTo>
                <a:lnTo>
                  <a:pt x="123877" y="254300"/>
                </a:lnTo>
                <a:lnTo>
                  <a:pt x="124302" y="260678"/>
                </a:lnTo>
                <a:lnTo>
                  <a:pt x="124775" y="273056"/>
                </a:lnTo>
                <a:lnTo>
                  <a:pt x="125041" y="291181"/>
                </a:lnTo>
                <a:lnTo>
                  <a:pt x="122454" y="303149"/>
                </a:lnTo>
                <a:lnTo>
                  <a:pt x="118987" y="315083"/>
                </a:lnTo>
                <a:lnTo>
                  <a:pt x="117446" y="327001"/>
                </a:lnTo>
                <a:lnTo>
                  <a:pt x="114112" y="338913"/>
                </a:lnTo>
                <a:lnTo>
                  <a:pt x="109320" y="349830"/>
                </a:lnTo>
                <a:lnTo>
                  <a:pt x="103879" y="357989"/>
                </a:lnTo>
                <a:lnTo>
                  <a:pt x="98150" y="364922"/>
                </a:lnTo>
                <a:lnTo>
                  <a:pt x="92293" y="371311"/>
                </a:lnTo>
                <a:lnTo>
                  <a:pt x="86378" y="377458"/>
                </a:lnTo>
                <a:lnTo>
                  <a:pt x="82417" y="380486"/>
                </a:lnTo>
                <a:lnTo>
                  <a:pt x="77790" y="383497"/>
                </a:lnTo>
                <a:lnTo>
                  <a:pt x="72719" y="386497"/>
                </a:lnTo>
                <a:lnTo>
                  <a:pt x="68345" y="389488"/>
                </a:lnTo>
                <a:lnTo>
                  <a:pt x="64435" y="392475"/>
                </a:lnTo>
                <a:lnTo>
                  <a:pt x="60836" y="395458"/>
                </a:lnTo>
                <a:lnTo>
                  <a:pt x="54188" y="398773"/>
                </a:lnTo>
                <a:lnTo>
                  <a:pt x="46929" y="400247"/>
                </a:lnTo>
                <a:lnTo>
                  <a:pt x="42212" y="400640"/>
                </a:lnTo>
                <a:lnTo>
                  <a:pt x="37080" y="400901"/>
                </a:lnTo>
                <a:lnTo>
                  <a:pt x="31674" y="400084"/>
                </a:lnTo>
                <a:lnTo>
                  <a:pt x="26082" y="398547"/>
                </a:lnTo>
                <a:lnTo>
                  <a:pt x="20368" y="396530"/>
                </a:lnTo>
                <a:lnTo>
                  <a:pt x="15565" y="394193"/>
                </a:lnTo>
                <a:lnTo>
                  <a:pt x="11370" y="391643"/>
                </a:lnTo>
                <a:lnTo>
                  <a:pt x="0" y="3835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516"/>
          <p:cNvSpPr/>
          <p:nvPr/>
        </p:nvSpPr>
        <p:spPr>
          <a:xfrm>
            <a:off x="5117306" y="401836"/>
            <a:ext cx="205608" cy="17860"/>
          </a:xfrm>
          <a:custGeom>
            <a:avLst/>
            <a:gdLst/>
            <a:ahLst/>
            <a:cxnLst/>
            <a:rect l="0" t="0" r="0" b="0"/>
            <a:pathLst>
              <a:path w="205608" h="17860">
                <a:moveTo>
                  <a:pt x="0" y="0"/>
                </a:moveTo>
                <a:lnTo>
                  <a:pt x="17188" y="0"/>
                </a:lnTo>
                <a:lnTo>
                  <a:pt x="23378" y="992"/>
                </a:lnTo>
                <a:lnTo>
                  <a:pt x="30485" y="2646"/>
                </a:lnTo>
                <a:lnTo>
                  <a:pt x="38202" y="4740"/>
                </a:lnTo>
                <a:lnTo>
                  <a:pt x="45334" y="6137"/>
                </a:lnTo>
                <a:lnTo>
                  <a:pt x="52074" y="7068"/>
                </a:lnTo>
                <a:lnTo>
                  <a:pt x="58554" y="7688"/>
                </a:lnTo>
                <a:lnTo>
                  <a:pt x="65855" y="8102"/>
                </a:lnTo>
                <a:lnTo>
                  <a:pt x="81913" y="8562"/>
                </a:lnTo>
                <a:lnTo>
                  <a:pt x="90366" y="9677"/>
                </a:lnTo>
                <a:lnTo>
                  <a:pt x="98982" y="11412"/>
                </a:lnTo>
                <a:lnTo>
                  <a:pt x="107705" y="13561"/>
                </a:lnTo>
                <a:lnTo>
                  <a:pt x="115508" y="14994"/>
                </a:lnTo>
                <a:lnTo>
                  <a:pt x="122695" y="15949"/>
                </a:lnTo>
                <a:lnTo>
                  <a:pt x="129474" y="16586"/>
                </a:lnTo>
                <a:lnTo>
                  <a:pt x="135980" y="17010"/>
                </a:lnTo>
                <a:lnTo>
                  <a:pt x="142304" y="17293"/>
                </a:lnTo>
                <a:lnTo>
                  <a:pt x="154627" y="17608"/>
                </a:lnTo>
                <a:lnTo>
                  <a:pt x="205607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517"/>
          <p:cNvSpPr/>
          <p:nvPr/>
        </p:nvSpPr>
        <p:spPr>
          <a:xfrm>
            <a:off x="5349887" y="410765"/>
            <a:ext cx="178477" cy="141445"/>
          </a:xfrm>
          <a:custGeom>
            <a:avLst/>
            <a:gdLst/>
            <a:ahLst/>
            <a:cxnLst/>
            <a:rect l="0" t="0" r="0" b="0"/>
            <a:pathLst>
              <a:path w="178477" h="141445">
                <a:moveTo>
                  <a:pt x="71361" y="0"/>
                </a:moveTo>
                <a:lnTo>
                  <a:pt x="62790" y="0"/>
                </a:lnTo>
                <a:lnTo>
                  <a:pt x="59936" y="2646"/>
                </a:lnTo>
                <a:lnTo>
                  <a:pt x="32580" y="29812"/>
                </a:lnTo>
                <a:lnTo>
                  <a:pt x="29615" y="33765"/>
                </a:lnTo>
                <a:lnTo>
                  <a:pt x="26645" y="38385"/>
                </a:lnTo>
                <a:lnTo>
                  <a:pt x="23671" y="43450"/>
                </a:lnTo>
                <a:lnTo>
                  <a:pt x="20695" y="48811"/>
                </a:lnTo>
                <a:lnTo>
                  <a:pt x="14741" y="60058"/>
                </a:lnTo>
                <a:lnTo>
                  <a:pt x="11762" y="64844"/>
                </a:lnTo>
                <a:lnTo>
                  <a:pt x="8782" y="69026"/>
                </a:lnTo>
                <a:lnTo>
                  <a:pt x="5804" y="72807"/>
                </a:lnTo>
                <a:lnTo>
                  <a:pt x="3817" y="77311"/>
                </a:lnTo>
                <a:lnTo>
                  <a:pt x="2493" y="82299"/>
                </a:lnTo>
                <a:lnTo>
                  <a:pt x="1611" y="87608"/>
                </a:lnTo>
                <a:lnTo>
                  <a:pt x="1022" y="92140"/>
                </a:lnTo>
                <a:lnTo>
                  <a:pt x="629" y="96154"/>
                </a:lnTo>
                <a:lnTo>
                  <a:pt x="368" y="99821"/>
                </a:lnTo>
                <a:lnTo>
                  <a:pt x="193" y="104251"/>
                </a:lnTo>
                <a:lnTo>
                  <a:pt x="0" y="114464"/>
                </a:lnTo>
                <a:lnTo>
                  <a:pt x="942" y="118974"/>
                </a:lnTo>
                <a:lnTo>
                  <a:pt x="2562" y="122972"/>
                </a:lnTo>
                <a:lnTo>
                  <a:pt x="4637" y="126630"/>
                </a:lnTo>
                <a:lnTo>
                  <a:pt x="8006" y="129069"/>
                </a:lnTo>
                <a:lnTo>
                  <a:pt x="12238" y="130694"/>
                </a:lnTo>
                <a:lnTo>
                  <a:pt x="17047" y="131778"/>
                </a:lnTo>
                <a:lnTo>
                  <a:pt x="22239" y="133493"/>
                </a:lnTo>
                <a:lnTo>
                  <a:pt x="27687" y="135628"/>
                </a:lnTo>
                <a:lnTo>
                  <a:pt x="33305" y="138044"/>
                </a:lnTo>
                <a:lnTo>
                  <a:pt x="39038" y="139655"/>
                </a:lnTo>
                <a:lnTo>
                  <a:pt x="44846" y="140728"/>
                </a:lnTo>
                <a:lnTo>
                  <a:pt x="50704" y="141444"/>
                </a:lnTo>
                <a:lnTo>
                  <a:pt x="56596" y="140929"/>
                </a:lnTo>
                <a:lnTo>
                  <a:pt x="62511" y="139594"/>
                </a:lnTo>
                <a:lnTo>
                  <a:pt x="91024" y="130321"/>
                </a:lnTo>
                <a:lnTo>
                  <a:pt x="98375" y="128553"/>
                </a:lnTo>
                <a:lnTo>
                  <a:pt x="105262" y="127374"/>
                </a:lnTo>
                <a:lnTo>
                  <a:pt x="111841" y="126588"/>
                </a:lnTo>
                <a:lnTo>
                  <a:pt x="117220" y="125072"/>
                </a:lnTo>
                <a:lnTo>
                  <a:pt x="121799" y="123069"/>
                </a:lnTo>
                <a:lnTo>
                  <a:pt x="125845" y="120742"/>
                </a:lnTo>
                <a:lnTo>
                  <a:pt x="130529" y="117205"/>
                </a:lnTo>
                <a:lnTo>
                  <a:pt x="135637" y="112864"/>
                </a:lnTo>
                <a:lnTo>
                  <a:pt x="145618" y="103740"/>
                </a:lnTo>
                <a:lnTo>
                  <a:pt x="153365" y="96378"/>
                </a:lnTo>
                <a:lnTo>
                  <a:pt x="156822" y="92033"/>
                </a:lnTo>
                <a:lnTo>
                  <a:pt x="160120" y="87153"/>
                </a:lnTo>
                <a:lnTo>
                  <a:pt x="163311" y="81914"/>
                </a:lnTo>
                <a:lnTo>
                  <a:pt x="166432" y="77430"/>
                </a:lnTo>
                <a:lnTo>
                  <a:pt x="169506" y="73448"/>
                </a:lnTo>
                <a:lnTo>
                  <a:pt x="172549" y="69802"/>
                </a:lnTo>
                <a:lnTo>
                  <a:pt x="174577" y="65386"/>
                </a:lnTo>
                <a:lnTo>
                  <a:pt x="175930" y="60458"/>
                </a:lnTo>
                <a:lnTo>
                  <a:pt x="176831" y="55188"/>
                </a:lnTo>
                <a:lnTo>
                  <a:pt x="177432" y="50683"/>
                </a:lnTo>
                <a:lnTo>
                  <a:pt x="177833" y="46687"/>
                </a:lnTo>
                <a:lnTo>
                  <a:pt x="178100" y="43031"/>
                </a:lnTo>
                <a:lnTo>
                  <a:pt x="178278" y="39602"/>
                </a:lnTo>
                <a:lnTo>
                  <a:pt x="178476" y="33145"/>
                </a:lnTo>
                <a:lnTo>
                  <a:pt x="177535" y="31027"/>
                </a:lnTo>
                <a:lnTo>
                  <a:pt x="175915" y="29614"/>
                </a:lnTo>
                <a:lnTo>
                  <a:pt x="173842" y="28673"/>
                </a:lnTo>
                <a:lnTo>
                  <a:pt x="172459" y="27053"/>
                </a:lnTo>
                <a:lnTo>
                  <a:pt x="171538" y="24981"/>
                </a:lnTo>
                <a:lnTo>
                  <a:pt x="170923" y="22607"/>
                </a:lnTo>
                <a:lnTo>
                  <a:pt x="169520" y="21025"/>
                </a:lnTo>
                <a:lnTo>
                  <a:pt x="167592" y="19970"/>
                </a:lnTo>
                <a:lnTo>
                  <a:pt x="165313" y="19266"/>
                </a:lnTo>
                <a:lnTo>
                  <a:pt x="160132" y="15839"/>
                </a:lnTo>
                <a:lnTo>
                  <a:pt x="157360" y="13536"/>
                </a:lnTo>
                <a:lnTo>
                  <a:pt x="154519" y="12001"/>
                </a:lnTo>
                <a:lnTo>
                  <a:pt x="151631" y="10977"/>
                </a:lnTo>
                <a:lnTo>
                  <a:pt x="148713" y="10295"/>
                </a:lnTo>
                <a:lnTo>
                  <a:pt x="145774" y="9840"/>
                </a:lnTo>
                <a:lnTo>
                  <a:pt x="142822" y="9537"/>
                </a:lnTo>
                <a:lnTo>
                  <a:pt x="133937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518"/>
          <p:cNvSpPr/>
          <p:nvPr/>
        </p:nvSpPr>
        <p:spPr>
          <a:xfrm>
            <a:off x="5591097" y="392906"/>
            <a:ext cx="143033" cy="160653"/>
          </a:xfrm>
          <a:custGeom>
            <a:avLst/>
            <a:gdLst/>
            <a:ahLst/>
            <a:cxnLst/>
            <a:rect l="0" t="0" r="0" b="0"/>
            <a:pathLst>
              <a:path w="143033" h="160653">
                <a:moveTo>
                  <a:pt x="0" y="0"/>
                </a:moveTo>
                <a:lnTo>
                  <a:pt x="0" y="55324"/>
                </a:lnTo>
                <a:lnTo>
                  <a:pt x="993" y="59703"/>
                </a:lnTo>
                <a:lnTo>
                  <a:pt x="2648" y="64607"/>
                </a:lnTo>
                <a:lnTo>
                  <a:pt x="4745" y="69860"/>
                </a:lnTo>
                <a:lnTo>
                  <a:pt x="6144" y="75347"/>
                </a:lnTo>
                <a:lnTo>
                  <a:pt x="7076" y="80989"/>
                </a:lnTo>
                <a:lnTo>
                  <a:pt x="7697" y="86735"/>
                </a:lnTo>
                <a:lnTo>
                  <a:pt x="8111" y="92550"/>
                </a:lnTo>
                <a:lnTo>
                  <a:pt x="8387" y="98411"/>
                </a:lnTo>
                <a:lnTo>
                  <a:pt x="8694" y="110215"/>
                </a:lnTo>
                <a:lnTo>
                  <a:pt x="8939" y="160652"/>
                </a:lnTo>
                <a:lnTo>
                  <a:pt x="8939" y="114413"/>
                </a:lnTo>
                <a:lnTo>
                  <a:pt x="7947" y="110010"/>
                </a:lnTo>
                <a:lnTo>
                  <a:pt x="6291" y="105090"/>
                </a:lnTo>
                <a:lnTo>
                  <a:pt x="4194" y="99826"/>
                </a:lnTo>
                <a:lnTo>
                  <a:pt x="3789" y="94332"/>
                </a:lnTo>
                <a:lnTo>
                  <a:pt x="4513" y="88685"/>
                </a:lnTo>
                <a:lnTo>
                  <a:pt x="5988" y="82936"/>
                </a:lnTo>
                <a:lnTo>
                  <a:pt x="6972" y="78111"/>
                </a:lnTo>
                <a:lnTo>
                  <a:pt x="7628" y="73902"/>
                </a:lnTo>
                <a:lnTo>
                  <a:pt x="8065" y="70104"/>
                </a:lnTo>
                <a:lnTo>
                  <a:pt x="8357" y="66580"/>
                </a:lnTo>
                <a:lnTo>
                  <a:pt x="8551" y="63238"/>
                </a:lnTo>
                <a:lnTo>
                  <a:pt x="8681" y="60018"/>
                </a:lnTo>
                <a:lnTo>
                  <a:pt x="9760" y="56879"/>
                </a:lnTo>
                <a:lnTo>
                  <a:pt x="11473" y="53795"/>
                </a:lnTo>
                <a:lnTo>
                  <a:pt x="13608" y="50746"/>
                </a:lnTo>
                <a:lnTo>
                  <a:pt x="15032" y="47721"/>
                </a:lnTo>
                <a:lnTo>
                  <a:pt x="15982" y="44713"/>
                </a:lnTo>
                <a:lnTo>
                  <a:pt x="16614" y="41715"/>
                </a:lnTo>
                <a:lnTo>
                  <a:pt x="18029" y="39716"/>
                </a:lnTo>
                <a:lnTo>
                  <a:pt x="19966" y="38384"/>
                </a:lnTo>
                <a:lnTo>
                  <a:pt x="22250" y="37495"/>
                </a:lnTo>
                <a:lnTo>
                  <a:pt x="25759" y="35911"/>
                </a:lnTo>
                <a:lnTo>
                  <a:pt x="34956" y="31505"/>
                </a:lnTo>
                <a:lnTo>
                  <a:pt x="39197" y="29933"/>
                </a:lnTo>
                <a:lnTo>
                  <a:pt x="43017" y="28885"/>
                </a:lnTo>
                <a:lnTo>
                  <a:pt x="46557" y="28186"/>
                </a:lnTo>
                <a:lnTo>
                  <a:pt x="49910" y="26729"/>
                </a:lnTo>
                <a:lnTo>
                  <a:pt x="53139" y="24764"/>
                </a:lnTo>
                <a:lnTo>
                  <a:pt x="56285" y="22463"/>
                </a:lnTo>
                <a:lnTo>
                  <a:pt x="60368" y="20928"/>
                </a:lnTo>
                <a:lnTo>
                  <a:pt x="65078" y="19905"/>
                </a:lnTo>
                <a:lnTo>
                  <a:pt x="70204" y="19223"/>
                </a:lnTo>
                <a:lnTo>
                  <a:pt x="74614" y="18769"/>
                </a:lnTo>
                <a:lnTo>
                  <a:pt x="78548" y="18466"/>
                </a:lnTo>
                <a:lnTo>
                  <a:pt x="82164" y="18264"/>
                </a:lnTo>
                <a:lnTo>
                  <a:pt x="91479" y="18039"/>
                </a:lnTo>
                <a:lnTo>
                  <a:pt x="108900" y="17895"/>
                </a:lnTo>
                <a:lnTo>
                  <a:pt x="112330" y="18875"/>
                </a:lnTo>
                <a:lnTo>
                  <a:pt x="115612" y="20521"/>
                </a:lnTo>
                <a:lnTo>
                  <a:pt x="118792" y="22610"/>
                </a:lnTo>
                <a:lnTo>
                  <a:pt x="121905" y="24003"/>
                </a:lnTo>
                <a:lnTo>
                  <a:pt x="124975" y="24932"/>
                </a:lnTo>
                <a:lnTo>
                  <a:pt x="128014" y="25551"/>
                </a:lnTo>
                <a:lnTo>
                  <a:pt x="131033" y="25964"/>
                </a:lnTo>
                <a:lnTo>
                  <a:pt x="134040" y="26239"/>
                </a:lnTo>
                <a:lnTo>
                  <a:pt x="143032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519"/>
          <p:cNvSpPr/>
          <p:nvPr/>
        </p:nvSpPr>
        <p:spPr>
          <a:xfrm>
            <a:off x="5769887" y="375047"/>
            <a:ext cx="286016" cy="169665"/>
          </a:xfrm>
          <a:custGeom>
            <a:avLst/>
            <a:gdLst/>
            <a:ahLst/>
            <a:cxnLst/>
            <a:rect l="0" t="0" r="0" b="0"/>
            <a:pathLst>
              <a:path w="286016" h="169665">
                <a:moveTo>
                  <a:pt x="26817" y="0"/>
                </a:moveTo>
                <a:lnTo>
                  <a:pt x="26817" y="65672"/>
                </a:lnTo>
                <a:lnTo>
                  <a:pt x="25824" y="72554"/>
                </a:lnTo>
                <a:lnTo>
                  <a:pt x="24169" y="79127"/>
                </a:lnTo>
                <a:lnTo>
                  <a:pt x="22072" y="85494"/>
                </a:lnTo>
                <a:lnTo>
                  <a:pt x="20674" y="91722"/>
                </a:lnTo>
                <a:lnTo>
                  <a:pt x="19742" y="97859"/>
                </a:lnTo>
                <a:lnTo>
                  <a:pt x="19120" y="103935"/>
                </a:lnTo>
                <a:lnTo>
                  <a:pt x="17713" y="109969"/>
                </a:lnTo>
                <a:lnTo>
                  <a:pt x="15781" y="115977"/>
                </a:lnTo>
                <a:lnTo>
                  <a:pt x="13500" y="121966"/>
                </a:lnTo>
                <a:lnTo>
                  <a:pt x="11979" y="127944"/>
                </a:lnTo>
                <a:lnTo>
                  <a:pt x="10966" y="133913"/>
                </a:lnTo>
                <a:lnTo>
                  <a:pt x="10290" y="139877"/>
                </a:lnTo>
                <a:lnTo>
                  <a:pt x="8846" y="144845"/>
                </a:lnTo>
                <a:lnTo>
                  <a:pt x="6890" y="149149"/>
                </a:lnTo>
                <a:lnTo>
                  <a:pt x="22" y="160694"/>
                </a:lnTo>
                <a:lnTo>
                  <a:pt x="9" y="160716"/>
                </a:lnTo>
                <a:lnTo>
                  <a:pt x="0" y="127314"/>
                </a:lnTo>
                <a:lnTo>
                  <a:pt x="993" y="121587"/>
                </a:lnTo>
                <a:lnTo>
                  <a:pt x="2648" y="115784"/>
                </a:lnTo>
                <a:lnTo>
                  <a:pt x="4745" y="109932"/>
                </a:lnTo>
                <a:lnTo>
                  <a:pt x="6143" y="104046"/>
                </a:lnTo>
                <a:lnTo>
                  <a:pt x="7075" y="98137"/>
                </a:lnTo>
                <a:lnTo>
                  <a:pt x="7696" y="92214"/>
                </a:lnTo>
                <a:lnTo>
                  <a:pt x="9103" y="86280"/>
                </a:lnTo>
                <a:lnTo>
                  <a:pt x="11035" y="80341"/>
                </a:lnTo>
                <a:lnTo>
                  <a:pt x="13316" y="74396"/>
                </a:lnTo>
                <a:lnTo>
                  <a:pt x="15830" y="69441"/>
                </a:lnTo>
                <a:lnTo>
                  <a:pt x="18499" y="65146"/>
                </a:lnTo>
                <a:lnTo>
                  <a:pt x="21272" y="61290"/>
                </a:lnTo>
                <a:lnTo>
                  <a:pt x="24114" y="57727"/>
                </a:lnTo>
                <a:lnTo>
                  <a:pt x="27002" y="54360"/>
                </a:lnTo>
                <a:lnTo>
                  <a:pt x="29920" y="51122"/>
                </a:lnTo>
                <a:lnTo>
                  <a:pt x="35811" y="44880"/>
                </a:lnTo>
                <a:lnTo>
                  <a:pt x="53641" y="26809"/>
                </a:lnTo>
                <a:lnTo>
                  <a:pt x="56619" y="23826"/>
                </a:lnTo>
                <a:lnTo>
                  <a:pt x="59598" y="21837"/>
                </a:lnTo>
                <a:lnTo>
                  <a:pt x="68535" y="18046"/>
                </a:lnTo>
                <a:lnTo>
                  <a:pt x="74495" y="13643"/>
                </a:lnTo>
                <a:lnTo>
                  <a:pt x="77474" y="12072"/>
                </a:lnTo>
                <a:lnTo>
                  <a:pt x="83434" y="10326"/>
                </a:lnTo>
                <a:lnTo>
                  <a:pt x="87407" y="10853"/>
                </a:lnTo>
                <a:lnTo>
                  <a:pt x="92042" y="12196"/>
                </a:lnTo>
                <a:lnTo>
                  <a:pt x="97119" y="14084"/>
                </a:lnTo>
                <a:lnTo>
                  <a:pt x="105408" y="18827"/>
                </a:lnTo>
                <a:lnTo>
                  <a:pt x="109010" y="21481"/>
                </a:lnTo>
                <a:lnTo>
                  <a:pt x="112404" y="24242"/>
                </a:lnTo>
                <a:lnTo>
                  <a:pt x="115660" y="27076"/>
                </a:lnTo>
                <a:lnTo>
                  <a:pt x="118823" y="29957"/>
                </a:lnTo>
                <a:lnTo>
                  <a:pt x="124988" y="35804"/>
                </a:lnTo>
                <a:lnTo>
                  <a:pt x="128022" y="38752"/>
                </a:lnTo>
                <a:lnTo>
                  <a:pt x="131038" y="42702"/>
                </a:lnTo>
                <a:lnTo>
                  <a:pt x="134042" y="47319"/>
                </a:lnTo>
                <a:lnTo>
                  <a:pt x="137038" y="52382"/>
                </a:lnTo>
                <a:lnTo>
                  <a:pt x="139036" y="56749"/>
                </a:lnTo>
                <a:lnTo>
                  <a:pt x="140367" y="60653"/>
                </a:lnTo>
                <a:lnTo>
                  <a:pt x="141255" y="64248"/>
                </a:lnTo>
                <a:lnTo>
                  <a:pt x="141847" y="67637"/>
                </a:lnTo>
                <a:lnTo>
                  <a:pt x="142241" y="70888"/>
                </a:lnTo>
                <a:lnTo>
                  <a:pt x="142504" y="74048"/>
                </a:lnTo>
                <a:lnTo>
                  <a:pt x="142679" y="77146"/>
                </a:lnTo>
                <a:lnTo>
                  <a:pt x="142874" y="83235"/>
                </a:lnTo>
                <a:lnTo>
                  <a:pt x="142984" y="96982"/>
                </a:lnTo>
                <a:lnTo>
                  <a:pt x="142006" y="100373"/>
                </a:lnTo>
                <a:lnTo>
                  <a:pt x="140361" y="102634"/>
                </a:lnTo>
                <a:lnTo>
                  <a:pt x="138271" y="104141"/>
                </a:lnTo>
                <a:lnTo>
                  <a:pt x="136877" y="106138"/>
                </a:lnTo>
                <a:lnTo>
                  <a:pt x="135329" y="111003"/>
                </a:lnTo>
                <a:lnTo>
                  <a:pt x="133924" y="113690"/>
                </a:lnTo>
                <a:lnTo>
                  <a:pt x="131993" y="116473"/>
                </a:lnTo>
                <a:lnTo>
                  <a:pt x="125269" y="124867"/>
                </a:lnTo>
                <a:lnTo>
                  <a:pt x="125187" y="120231"/>
                </a:lnTo>
                <a:lnTo>
                  <a:pt x="125154" y="108761"/>
                </a:lnTo>
                <a:lnTo>
                  <a:pt x="126147" y="106242"/>
                </a:lnTo>
                <a:lnTo>
                  <a:pt x="127801" y="102578"/>
                </a:lnTo>
                <a:lnTo>
                  <a:pt x="129898" y="98151"/>
                </a:lnTo>
                <a:lnTo>
                  <a:pt x="132288" y="94207"/>
                </a:lnTo>
                <a:lnTo>
                  <a:pt x="134876" y="90586"/>
                </a:lnTo>
                <a:lnTo>
                  <a:pt x="137594" y="87180"/>
                </a:lnTo>
                <a:lnTo>
                  <a:pt x="140399" y="83917"/>
                </a:lnTo>
                <a:lnTo>
                  <a:pt x="143263" y="80749"/>
                </a:lnTo>
                <a:lnTo>
                  <a:pt x="149093" y="74584"/>
                </a:lnTo>
                <a:lnTo>
                  <a:pt x="154995" y="68536"/>
                </a:lnTo>
                <a:lnTo>
                  <a:pt x="158953" y="65534"/>
                </a:lnTo>
                <a:lnTo>
                  <a:pt x="163578" y="62541"/>
                </a:lnTo>
                <a:lnTo>
                  <a:pt x="168648" y="59553"/>
                </a:lnTo>
                <a:lnTo>
                  <a:pt x="174014" y="56569"/>
                </a:lnTo>
                <a:lnTo>
                  <a:pt x="185275" y="50608"/>
                </a:lnTo>
                <a:lnTo>
                  <a:pt x="190065" y="48621"/>
                </a:lnTo>
                <a:lnTo>
                  <a:pt x="198036" y="46414"/>
                </a:lnTo>
                <a:lnTo>
                  <a:pt x="202546" y="44833"/>
                </a:lnTo>
                <a:lnTo>
                  <a:pt x="207540" y="42787"/>
                </a:lnTo>
                <a:lnTo>
                  <a:pt x="212854" y="40431"/>
                </a:lnTo>
                <a:lnTo>
                  <a:pt x="221410" y="37813"/>
                </a:lnTo>
                <a:lnTo>
                  <a:pt x="229515" y="36649"/>
                </a:lnTo>
                <a:lnTo>
                  <a:pt x="234458" y="36339"/>
                </a:lnTo>
                <a:lnTo>
                  <a:pt x="244254" y="35994"/>
                </a:lnTo>
                <a:lnTo>
                  <a:pt x="255354" y="35800"/>
                </a:lnTo>
                <a:lnTo>
                  <a:pt x="261819" y="35755"/>
                </a:lnTo>
                <a:lnTo>
                  <a:pt x="264933" y="36735"/>
                </a:lnTo>
                <a:lnTo>
                  <a:pt x="271042" y="40470"/>
                </a:lnTo>
                <a:lnTo>
                  <a:pt x="277069" y="45437"/>
                </a:lnTo>
                <a:lnTo>
                  <a:pt x="280066" y="48151"/>
                </a:lnTo>
                <a:lnTo>
                  <a:pt x="282064" y="50952"/>
                </a:lnTo>
                <a:lnTo>
                  <a:pt x="283396" y="53812"/>
                </a:lnTo>
                <a:lnTo>
                  <a:pt x="284285" y="56710"/>
                </a:lnTo>
                <a:lnTo>
                  <a:pt x="284878" y="60627"/>
                </a:lnTo>
                <a:lnTo>
                  <a:pt x="285272" y="65223"/>
                </a:lnTo>
                <a:lnTo>
                  <a:pt x="285710" y="74628"/>
                </a:lnTo>
                <a:lnTo>
                  <a:pt x="285905" y="82116"/>
                </a:lnTo>
                <a:lnTo>
                  <a:pt x="286015" y="96650"/>
                </a:lnTo>
                <a:lnTo>
                  <a:pt x="285037" y="101144"/>
                </a:lnTo>
                <a:lnTo>
                  <a:pt x="283392" y="105132"/>
                </a:lnTo>
                <a:lnTo>
                  <a:pt x="281302" y="108784"/>
                </a:lnTo>
                <a:lnTo>
                  <a:pt x="279909" y="113202"/>
                </a:lnTo>
                <a:lnTo>
                  <a:pt x="278980" y="118132"/>
                </a:lnTo>
                <a:lnTo>
                  <a:pt x="278360" y="123403"/>
                </a:lnTo>
                <a:lnTo>
                  <a:pt x="276954" y="127909"/>
                </a:lnTo>
                <a:lnTo>
                  <a:pt x="275024" y="131906"/>
                </a:lnTo>
                <a:lnTo>
                  <a:pt x="272743" y="135562"/>
                </a:lnTo>
                <a:lnTo>
                  <a:pt x="271223" y="138992"/>
                </a:lnTo>
                <a:lnTo>
                  <a:pt x="270209" y="142270"/>
                </a:lnTo>
                <a:lnTo>
                  <a:pt x="269534" y="145448"/>
                </a:lnTo>
                <a:lnTo>
                  <a:pt x="269083" y="148559"/>
                </a:lnTo>
                <a:lnTo>
                  <a:pt x="268783" y="151625"/>
                </a:lnTo>
                <a:lnTo>
                  <a:pt x="268583" y="154662"/>
                </a:lnTo>
                <a:lnTo>
                  <a:pt x="268449" y="157678"/>
                </a:lnTo>
                <a:lnTo>
                  <a:pt x="268182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520"/>
          <p:cNvSpPr/>
          <p:nvPr/>
        </p:nvSpPr>
        <p:spPr>
          <a:xfrm>
            <a:off x="6449284" y="178594"/>
            <a:ext cx="44698" cy="312540"/>
          </a:xfrm>
          <a:custGeom>
            <a:avLst/>
            <a:gdLst/>
            <a:ahLst/>
            <a:cxnLst/>
            <a:rect l="0" t="0" r="0" b="0"/>
            <a:pathLst>
              <a:path w="44698" h="312540">
                <a:moveTo>
                  <a:pt x="44697" y="0"/>
                </a:moveTo>
                <a:lnTo>
                  <a:pt x="37000" y="0"/>
                </a:lnTo>
                <a:lnTo>
                  <a:pt x="36586" y="992"/>
                </a:lnTo>
                <a:lnTo>
                  <a:pt x="35922" y="9713"/>
                </a:lnTo>
                <a:lnTo>
                  <a:pt x="35807" y="18091"/>
                </a:lnTo>
                <a:lnTo>
                  <a:pt x="35790" y="20990"/>
                </a:lnTo>
                <a:lnTo>
                  <a:pt x="34786" y="23915"/>
                </a:lnTo>
                <a:lnTo>
                  <a:pt x="33123" y="26858"/>
                </a:lnTo>
                <a:lnTo>
                  <a:pt x="31022" y="29811"/>
                </a:lnTo>
                <a:lnTo>
                  <a:pt x="29621" y="33765"/>
                </a:lnTo>
                <a:lnTo>
                  <a:pt x="28686" y="38385"/>
                </a:lnTo>
                <a:lnTo>
                  <a:pt x="28064" y="43449"/>
                </a:lnTo>
                <a:lnTo>
                  <a:pt x="27649" y="48810"/>
                </a:lnTo>
                <a:lnTo>
                  <a:pt x="27372" y="54368"/>
                </a:lnTo>
                <a:lnTo>
                  <a:pt x="27187" y="60058"/>
                </a:lnTo>
                <a:lnTo>
                  <a:pt x="26071" y="66827"/>
                </a:lnTo>
                <a:lnTo>
                  <a:pt x="24333" y="74317"/>
                </a:lnTo>
                <a:lnTo>
                  <a:pt x="22182" y="82287"/>
                </a:lnTo>
                <a:lnTo>
                  <a:pt x="20748" y="89584"/>
                </a:lnTo>
                <a:lnTo>
                  <a:pt x="19792" y="96434"/>
                </a:lnTo>
                <a:lnTo>
                  <a:pt x="19154" y="102984"/>
                </a:lnTo>
                <a:lnTo>
                  <a:pt x="18729" y="110328"/>
                </a:lnTo>
                <a:lnTo>
                  <a:pt x="18256" y="126425"/>
                </a:lnTo>
                <a:lnTo>
                  <a:pt x="17889" y="200679"/>
                </a:lnTo>
                <a:lnTo>
                  <a:pt x="17880" y="245661"/>
                </a:lnTo>
                <a:lnTo>
                  <a:pt x="16887" y="252079"/>
                </a:lnTo>
                <a:lnTo>
                  <a:pt x="15231" y="258341"/>
                </a:lnTo>
                <a:lnTo>
                  <a:pt x="13134" y="264501"/>
                </a:lnTo>
                <a:lnTo>
                  <a:pt x="11736" y="270592"/>
                </a:lnTo>
                <a:lnTo>
                  <a:pt x="10803" y="276636"/>
                </a:lnTo>
                <a:lnTo>
                  <a:pt x="10182" y="282651"/>
                </a:lnTo>
                <a:lnTo>
                  <a:pt x="8775" y="287652"/>
                </a:lnTo>
                <a:lnTo>
                  <a:pt x="6842" y="291979"/>
                </a:lnTo>
                <a:lnTo>
                  <a:pt x="4562" y="295856"/>
                </a:lnTo>
                <a:lnTo>
                  <a:pt x="3041" y="299432"/>
                </a:lnTo>
                <a:lnTo>
                  <a:pt x="2027" y="30280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521"/>
          <p:cNvSpPr/>
          <p:nvPr/>
        </p:nvSpPr>
        <p:spPr>
          <a:xfrm>
            <a:off x="6520846" y="348258"/>
            <a:ext cx="115749" cy="151647"/>
          </a:xfrm>
          <a:custGeom>
            <a:avLst/>
            <a:gdLst/>
            <a:ahLst/>
            <a:cxnLst/>
            <a:rect l="0" t="0" r="0" b="0"/>
            <a:pathLst>
              <a:path w="115749" h="151647">
                <a:moveTo>
                  <a:pt x="62530" y="0"/>
                </a:moveTo>
                <a:lnTo>
                  <a:pt x="54832" y="0"/>
                </a:lnTo>
                <a:lnTo>
                  <a:pt x="54419" y="992"/>
                </a:lnTo>
                <a:lnTo>
                  <a:pt x="53959" y="4740"/>
                </a:lnTo>
                <a:lnTo>
                  <a:pt x="52843" y="6137"/>
                </a:lnTo>
                <a:lnTo>
                  <a:pt x="51105" y="7068"/>
                </a:lnTo>
                <a:lnTo>
                  <a:pt x="48954" y="7688"/>
                </a:lnTo>
                <a:lnTo>
                  <a:pt x="47519" y="9094"/>
                </a:lnTo>
                <a:lnTo>
                  <a:pt x="46563" y="11024"/>
                </a:lnTo>
                <a:lnTo>
                  <a:pt x="45927" y="13302"/>
                </a:lnTo>
                <a:lnTo>
                  <a:pt x="45501" y="15813"/>
                </a:lnTo>
                <a:lnTo>
                  <a:pt x="45218" y="18480"/>
                </a:lnTo>
                <a:lnTo>
                  <a:pt x="45029" y="21249"/>
                </a:lnTo>
                <a:lnTo>
                  <a:pt x="43910" y="25080"/>
                </a:lnTo>
                <a:lnTo>
                  <a:pt x="42170" y="29618"/>
                </a:lnTo>
                <a:lnTo>
                  <a:pt x="40018" y="34628"/>
                </a:lnTo>
                <a:lnTo>
                  <a:pt x="34976" y="45487"/>
                </a:lnTo>
                <a:lnTo>
                  <a:pt x="14810" y="86369"/>
                </a:lnTo>
                <a:lnTo>
                  <a:pt x="11844" y="91314"/>
                </a:lnTo>
                <a:lnTo>
                  <a:pt x="8875" y="95602"/>
                </a:lnTo>
                <a:lnTo>
                  <a:pt x="5901" y="99453"/>
                </a:lnTo>
                <a:lnTo>
                  <a:pt x="3919" y="104005"/>
                </a:lnTo>
                <a:lnTo>
                  <a:pt x="2598" y="109024"/>
                </a:lnTo>
                <a:lnTo>
                  <a:pt x="1716" y="114355"/>
                </a:lnTo>
                <a:lnTo>
                  <a:pt x="1129" y="118900"/>
                </a:lnTo>
                <a:lnTo>
                  <a:pt x="737" y="122923"/>
                </a:lnTo>
                <a:lnTo>
                  <a:pt x="477" y="126597"/>
                </a:lnTo>
                <a:lnTo>
                  <a:pt x="302" y="130039"/>
                </a:lnTo>
                <a:lnTo>
                  <a:pt x="109" y="136508"/>
                </a:lnTo>
                <a:lnTo>
                  <a:pt x="0" y="145729"/>
                </a:lnTo>
                <a:lnTo>
                  <a:pt x="978" y="147754"/>
                </a:lnTo>
                <a:lnTo>
                  <a:pt x="2623" y="149104"/>
                </a:lnTo>
                <a:lnTo>
                  <a:pt x="4712" y="150004"/>
                </a:lnTo>
                <a:lnTo>
                  <a:pt x="7100" y="150604"/>
                </a:lnTo>
                <a:lnTo>
                  <a:pt x="9684" y="151004"/>
                </a:lnTo>
                <a:lnTo>
                  <a:pt x="12401" y="151271"/>
                </a:lnTo>
                <a:lnTo>
                  <a:pt x="16198" y="151449"/>
                </a:lnTo>
                <a:lnTo>
                  <a:pt x="25715" y="151646"/>
                </a:lnTo>
                <a:lnTo>
                  <a:pt x="31033" y="150707"/>
                </a:lnTo>
                <a:lnTo>
                  <a:pt x="36566" y="149088"/>
                </a:lnTo>
                <a:lnTo>
                  <a:pt x="42240" y="147017"/>
                </a:lnTo>
                <a:lnTo>
                  <a:pt x="48010" y="144644"/>
                </a:lnTo>
                <a:lnTo>
                  <a:pt x="53843" y="142070"/>
                </a:lnTo>
                <a:lnTo>
                  <a:pt x="65622" y="136564"/>
                </a:lnTo>
                <a:lnTo>
                  <a:pt x="77479" y="130809"/>
                </a:lnTo>
                <a:lnTo>
                  <a:pt x="82428" y="127886"/>
                </a:lnTo>
                <a:lnTo>
                  <a:pt x="86722" y="124945"/>
                </a:lnTo>
                <a:lnTo>
                  <a:pt x="90577" y="121992"/>
                </a:lnTo>
                <a:lnTo>
                  <a:pt x="94140" y="118039"/>
                </a:lnTo>
                <a:lnTo>
                  <a:pt x="97509" y="113419"/>
                </a:lnTo>
                <a:lnTo>
                  <a:pt x="100749" y="108355"/>
                </a:lnTo>
                <a:lnTo>
                  <a:pt x="102908" y="103986"/>
                </a:lnTo>
                <a:lnTo>
                  <a:pt x="104347" y="100082"/>
                </a:lnTo>
                <a:lnTo>
                  <a:pt x="105307" y="96487"/>
                </a:lnTo>
                <a:lnTo>
                  <a:pt x="106940" y="93098"/>
                </a:lnTo>
                <a:lnTo>
                  <a:pt x="109022" y="89846"/>
                </a:lnTo>
                <a:lnTo>
                  <a:pt x="111403" y="86687"/>
                </a:lnTo>
                <a:lnTo>
                  <a:pt x="112992" y="83588"/>
                </a:lnTo>
                <a:lnTo>
                  <a:pt x="114050" y="80530"/>
                </a:lnTo>
                <a:lnTo>
                  <a:pt x="114755" y="77499"/>
                </a:lnTo>
                <a:lnTo>
                  <a:pt x="115226" y="73494"/>
                </a:lnTo>
                <a:lnTo>
                  <a:pt x="115540" y="68840"/>
                </a:lnTo>
                <a:lnTo>
                  <a:pt x="115748" y="63752"/>
                </a:lnTo>
                <a:lnTo>
                  <a:pt x="114895" y="59369"/>
                </a:lnTo>
                <a:lnTo>
                  <a:pt x="113332" y="55454"/>
                </a:lnTo>
                <a:lnTo>
                  <a:pt x="108432" y="46783"/>
                </a:lnTo>
                <a:lnTo>
                  <a:pt x="105114" y="42951"/>
                </a:lnTo>
                <a:lnTo>
                  <a:pt x="100328" y="37941"/>
                </a:lnTo>
                <a:lnTo>
                  <a:pt x="90990" y="28453"/>
                </a:lnTo>
                <a:lnTo>
                  <a:pt x="89450" y="27899"/>
                </a:lnTo>
                <a:lnTo>
                  <a:pt x="87430" y="27529"/>
                </a:lnTo>
                <a:lnTo>
                  <a:pt x="81795" y="26935"/>
                </a:lnTo>
                <a:lnTo>
                  <a:pt x="78376" y="26854"/>
                </a:lnTo>
                <a:lnTo>
                  <a:pt x="71469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522"/>
          <p:cNvSpPr/>
          <p:nvPr/>
        </p:nvSpPr>
        <p:spPr>
          <a:xfrm>
            <a:off x="6655417" y="375080"/>
            <a:ext cx="133108" cy="146781"/>
          </a:xfrm>
          <a:custGeom>
            <a:avLst/>
            <a:gdLst/>
            <a:ahLst/>
            <a:cxnLst/>
            <a:rect l="0" t="0" r="0" b="0"/>
            <a:pathLst>
              <a:path w="133108" h="146781">
                <a:moveTo>
                  <a:pt x="106749" y="17826"/>
                </a:moveTo>
                <a:lnTo>
                  <a:pt x="106749" y="13086"/>
                </a:lnTo>
                <a:lnTo>
                  <a:pt x="105755" y="11689"/>
                </a:lnTo>
                <a:lnTo>
                  <a:pt x="104099" y="10758"/>
                </a:lnTo>
                <a:lnTo>
                  <a:pt x="99051" y="9264"/>
                </a:lnTo>
                <a:lnTo>
                  <a:pt x="98637" y="8150"/>
                </a:lnTo>
                <a:lnTo>
                  <a:pt x="98176" y="4265"/>
                </a:lnTo>
                <a:lnTo>
                  <a:pt x="97061" y="2832"/>
                </a:lnTo>
                <a:lnTo>
                  <a:pt x="95323" y="1877"/>
                </a:lnTo>
                <a:lnTo>
                  <a:pt x="90144" y="344"/>
                </a:lnTo>
                <a:lnTo>
                  <a:pt x="86786" y="135"/>
                </a:lnTo>
                <a:lnTo>
                  <a:pt x="81984" y="41"/>
                </a:lnTo>
                <a:lnTo>
                  <a:pt x="76538" y="0"/>
                </a:lnTo>
                <a:lnTo>
                  <a:pt x="73696" y="981"/>
                </a:lnTo>
                <a:lnTo>
                  <a:pt x="70807" y="2627"/>
                </a:lnTo>
                <a:lnTo>
                  <a:pt x="67887" y="4717"/>
                </a:lnTo>
                <a:lnTo>
                  <a:pt x="64949" y="7102"/>
                </a:lnTo>
                <a:lnTo>
                  <a:pt x="61995" y="9685"/>
                </a:lnTo>
                <a:lnTo>
                  <a:pt x="59034" y="12399"/>
                </a:lnTo>
                <a:lnTo>
                  <a:pt x="55073" y="15200"/>
                </a:lnTo>
                <a:lnTo>
                  <a:pt x="50447" y="18060"/>
                </a:lnTo>
                <a:lnTo>
                  <a:pt x="45375" y="20959"/>
                </a:lnTo>
                <a:lnTo>
                  <a:pt x="41001" y="24875"/>
                </a:lnTo>
                <a:lnTo>
                  <a:pt x="37091" y="29471"/>
                </a:lnTo>
                <a:lnTo>
                  <a:pt x="33492" y="34519"/>
                </a:lnTo>
                <a:lnTo>
                  <a:pt x="30098" y="39869"/>
                </a:lnTo>
                <a:lnTo>
                  <a:pt x="26844" y="45420"/>
                </a:lnTo>
                <a:lnTo>
                  <a:pt x="23680" y="51105"/>
                </a:lnTo>
                <a:lnTo>
                  <a:pt x="17516" y="62713"/>
                </a:lnTo>
                <a:lnTo>
                  <a:pt x="5466" y="86334"/>
                </a:lnTo>
                <a:lnTo>
                  <a:pt x="3469" y="92272"/>
                </a:lnTo>
                <a:lnTo>
                  <a:pt x="2137" y="98214"/>
                </a:lnTo>
                <a:lnTo>
                  <a:pt x="1250" y="104161"/>
                </a:lnTo>
                <a:lnTo>
                  <a:pt x="658" y="109117"/>
                </a:lnTo>
                <a:lnTo>
                  <a:pt x="263" y="113413"/>
                </a:lnTo>
                <a:lnTo>
                  <a:pt x="0" y="117270"/>
                </a:lnTo>
                <a:lnTo>
                  <a:pt x="818" y="120833"/>
                </a:lnTo>
                <a:lnTo>
                  <a:pt x="2356" y="124200"/>
                </a:lnTo>
                <a:lnTo>
                  <a:pt x="4375" y="127438"/>
                </a:lnTo>
                <a:lnTo>
                  <a:pt x="6714" y="130588"/>
                </a:lnTo>
                <a:lnTo>
                  <a:pt x="9267" y="133680"/>
                </a:lnTo>
                <a:lnTo>
                  <a:pt x="11963" y="136734"/>
                </a:lnTo>
                <a:lnTo>
                  <a:pt x="15746" y="139762"/>
                </a:lnTo>
                <a:lnTo>
                  <a:pt x="20255" y="142773"/>
                </a:lnTo>
                <a:lnTo>
                  <a:pt x="25247" y="145773"/>
                </a:lnTo>
                <a:lnTo>
                  <a:pt x="30562" y="146780"/>
                </a:lnTo>
                <a:lnTo>
                  <a:pt x="36092" y="146460"/>
                </a:lnTo>
                <a:lnTo>
                  <a:pt x="41765" y="145254"/>
                </a:lnTo>
                <a:lnTo>
                  <a:pt x="47534" y="143458"/>
                </a:lnTo>
                <a:lnTo>
                  <a:pt x="53366" y="141268"/>
                </a:lnTo>
                <a:lnTo>
                  <a:pt x="59241" y="138816"/>
                </a:lnTo>
                <a:lnTo>
                  <a:pt x="65143" y="136189"/>
                </a:lnTo>
                <a:lnTo>
                  <a:pt x="77000" y="130625"/>
                </a:lnTo>
                <a:lnTo>
                  <a:pt x="112712" y="113049"/>
                </a:lnTo>
                <a:lnTo>
                  <a:pt x="116684" y="109089"/>
                </a:lnTo>
                <a:lnTo>
                  <a:pt x="119331" y="104465"/>
                </a:lnTo>
                <a:lnTo>
                  <a:pt x="121096" y="99398"/>
                </a:lnTo>
                <a:lnTo>
                  <a:pt x="123266" y="95028"/>
                </a:lnTo>
                <a:lnTo>
                  <a:pt x="125706" y="91122"/>
                </a:lnTo>
                <a:lnTo>
                  <a:pt x="128326" y="87526"/>
                </a:lnTo>
                <a:lnTo>
                  <a:pt x="130073" y="84136"/>
                </a:lnTo>
                <a:lnTo>
                  <a:pt x="131237" y="80885"/>
                </a:lnTo>
                <a:lnTo>
                  <a:pt x="132013" y="77725"/>
                </a:lnTo>
                <a:lnTo>
                  <a:pt x="132531" y="74626"/>
                </a:lnTo>
                <a:lnTo>
                  <a:pt x="132876" y="71567"/>
                </a:lnTo>
                <a:lnTo>
                  <a:pt x="133107" y="68537"/>
                </a:lnTo>
                <a:lnTo>
                  <a:pt x="132266" y="65524"/>
                </a:lnTo>
                <a:lnTo>
                  <a:pt x="130713" y="62523"/>
                </a:lnTo>
                <a:lnTo>
                  <a:pt x="128684" y="59530"/>
                </a:lnTo>
                <a:lnTo>
                  <a:pt x="127333" y="56543"/>
                </a:lnTo>
                <a:lnTo>
                  <a:pt x="126430" y="53559"/>
                </a:lnTo>
                <a:lnTo>
                  <a:pt x="125829" y="50578"/>
                </a:lnTo>
                <a:lnTo>
                  <a:pt x="125428" y="47598"/>
                </a:lnTo>
                <a:lnTo>
                  <a:pt x="125161" y="44620"/>
                </a:lnTo>
                <a:lnTo>
                  <a:pt x="124982" y="41642"/>
                </a:lnTo>
                <a:lnTo>
                  <a:pt x="123871" y="39656"/>
                </a:lnTo>
                <a:lnTo>
                  <a:pt x="122136" y="38333"/>
                </a:lnTo>
                <a:lnTo>
                  <a:pt x="119987" y="37450"/>
                </a:lnTo>
                <a:lnTo>
                  <a:pt x="117561" y="37854"/>
                </a:lnTo>
                <a:lnTo>
                  <a:pt x="114950" y="39116"/>
                </a:lnTo>
                <a:lnTo>
                  <a:pt x="112216" y="40949"/>
                </a:lnTo>
                <a:lnTo>
                  <a:pt x="109400" y="42171"/>
                </a:lnTo>
                <a:lnTo>
                  <a:pt x="106528" y="42986"/>
                </a:lnTo>
                <a:lnTo>
                  <a:pt x="97809" y="446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523"/>
          <p:cNvSpPr/>
          <p:nvPr/>
        </p:nvSpPr>
        <p:spPr>
          <a:xfrm>
            <a:off x="6860499" y="205383"/>
            <a:ext cx="17879" cy="303610"/>
          </a:xfrm>
          <a:custGeom>
            <a:avLst/>
            <a:gdLst/>
            <a:ahLst/>
            <a:cxnLst/>
            <a:rect l="0" t="0" r="0" b="0"/>
            <a:pathLst>
              <a:path w="17879" h="303610">
                <a:moveTo>
                  <a:pt x="17878" y="0"/>
                </a:moveTo>
                <a:lnTo>
                  <a:pt x="17878" y="12429"/>
                </a:lnTo>
                <a:lnTo>
                  <a:pt x="16886" y="15231"/>
                </a:lnTo>
                <a:lnTo>
                  <a:pt x="15231" y="18091"/>
                </a:lnTo>
                <a:lnTo>
                  <a:pt x="13133" y="20991"/>
                </a:lnTo>
                <a:lnTo>
                  <a:pt x="11734" y="24908"/>
                </a:lnTo>
                <a:lnTo>
                  <a:pt x="10803" y="29503"/>
                </a:lnTo>
                <a:lnTo>
                  <a:pt x="10182" y="34552"/>
                </a:lnTo>
                <a:lnTo>
                  <a:pt x="8775" y="40894"/>
                </a:lnTo>
                <a:lnTo>
                  <a:pt x="6842" y="48098"/>
                </a:lnTo>
                <a:lnTo>
                  <a:pt x="4562" y="55878"/>
                </a:lnTo>
                <a:lnTo>
                  <a:pt x="3041" y="64041"/>
                </a:lnTo>
                <a:lnTo>
                  <a:pt x="2027" y="72459"/>
                </a:lnTo>
                <a:lnTo>
                  <a:pt x="1351" y="81048"/>
                </a:lnTo>
                <a:lnTo>
                  <a:pt x="901" y="89751"/>
                </a:lnTo>
                <a:lnTo>
                  <a:pt x="401" y="107358"/>
                </a:lnTo>
                <a:lnTo>
                  <a:pt x="23" y="169676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524"/>
          <p:cNvSpPr/>
          <p:nvPr/>
        </p:nvSpPr>
        <p:spPr>
          <a:xfrm>
            <a:off x="6896257" y="294680"/>
            <a:ext cx="125139" cy="223243"/>
          </a:xfrm>
          <a:custGeom>
            <a:avLst/>
            <a:gdLst/>
            <a:ahLst/>
            <a:cxnLst/>
            <a:rect l="0" t="0" r="0" b="0"/>
            <a:pathLst>
              <a:path w="125139" h="223243">
                <a:moveTo>
                  <a:pt x="89393" y="0"/>
                </a:moveTo>
                <a:lnTo>
                  <a:pt x="89393" y="29917"/>
                </a:lnTo>
                <a:lnTo>
                  <a:pt x="88401" y="33835"/>
                </a:lnTo>
                <a:lnTo>
                  <a:pt x="86745" y="38432"/>
                </a:lnTo>
                <a:lnTo>
                  <a:pt x="84649" y="43480"/>
                </a:lnTo>
                <a:lnTo>
                  <a:pt x="82257" y="47838"/>
                </a:lnTo>
                <a:lnTo>
                  <a:pt x="79670" y="51736"/>
                </a:lnTo>
                <a:lnTo>
                  <a:pt x="76951" y="55326"/>
                </a:lnTo>
                <a:lnTo>
                  <a:pt x="74145" y="59704"/>
                </a:lnTo>
                <a:lnTo>
                  <a:pt x="71283" y="64608"/>
                </a:lnTo>
                <a:lnTo>
                  <a:pt x="68381" y="69861"/>
                </a:lnTo>
                <a:lnTo>
                  <a:pt x="64458" y="74355"/>
                </a:lnTo>
                <a:lnTo>
                  <a:pt x="59858" y="78343"/>
                </a:lnTo>
                <a:lnTo>
                  <a:pt x="54804" y="81994"/>
                </a:lnTo>
                <a:lnTo>
                  <a:pt x="50441" y="86413"/>
                </a:lnTo>
                <a:lnTo>
                  <a:pt x="46540" y="91343"/>
                </a:lnTo>
                <a:lnTo>
                  <a:pt x="42946" y="96614"/>
                </a:lnTo>
                <a:lnTo>
                  <a:pt x="38563" y="100128"/>
                </a:lnTo>
                <a:lnTo>
                  <a:pt x="33655" y="102471"/>
                </a:lnTo>
                <a:lnTo>
                  <a:pt x="28396" y="104032"/>
                </a:lnTo>
                <a:lnTo>
                  <a:pt x="23897" y="106066"/>
                </a:lnTo>
                <a:lnTo>
                  <a:pt x="19904" y="108413"/>
                </a:lnTo>
                <a:lnTo>
                  <a:pt x="16249" y="110971"/>
                </a:lnTo>
                <a:lnTo>
                  <a:pt x="12819" y="112676"/>
                </a:lnTo>
                <a:lnTo>
                  <a:pt x="9539" y="113812"/>
                </a:lnTo>
                <a:lnTo>
                  <a:pt x="3" y="116085"/>
                </a:lnTo>
                <a:lnTo>
                  <a:pt x="0" y="116085"/>
                </a:lnTo>
                <a:lnTo>
                  <a:pt x="17187" y="116086"/>
                </a:lnTo>
                <a:lnTo>
                  <a:pt x="21391" y="117078"/>
                </a:lnTo>
                <a:lnTo>
                  <a:pt x="25186" y="118731"/>
                </a:lnTo>
                <a:lnTo>
                  <a:pt x="28709" y="120826"/>
                </a:lnTo>
                <a:lnTo>
                  <a:pt x="32052" y="122222"/>
                </a:lnTo>
                <a:lnTo>
                  <a:pt x="35273" y="123153"/>
                </a:lnTo>
                <a:lnTo>
                  <a:pt x="38415" y="123774"/>
                </a:lnTo>
                <a:lnTo>
                  <a:pt x="42495" y="124188"/>
                </a:lnTo>
                <a:lnTo>
                  <a:pt x="47202" y="124464"/>
                </a:lnTo>
                <a:lnTo>
                  <a:pt x="52327" y="124647"/>
                </a:lnTo>
                <a:lnTo>
                  <a:pt x="56736" y="125762"/>
                </a:lnTo>
                <a:lnTo>
                  <a:pt x="60669" y="127498"/>
                </a:lnTo>
                <a:lnTo>
                  <a:pt x="64285" y="129647"/>
                </a:lnTo>
                <a:lnTo>
                  <a:pt x="68681" y="131079"/>
                </a:lnTo>
                <a:lnTo>
                  <a:pt x="73599" y="132035"/>
                </a:lnTo>
                <a:lnTo>
                  <a:pt x="78864" y="132671"/>
                </a:lnTo>
                <a:lnTo>
                  <a:pt x="83367" y="134088"/>
                </a:lnTo>
                <a:lnTo>
                  <a:pt x="87362" y="136025"/>
                </a:lnTo>
                <a:lnTo>
                  <a:pt x="91020" y="138308"/>
                </a:lnTo>
                <a:lnTo>
                  <a:pt x="94450" y="140822"/>
                </a:lnTo>
                <a:lnTo>
                  <a:pt x="97732" y="143491"/>
                </a:lnTo>
                <a:lnTo>
                  <a:pt x="100912" y="146262"/>
                </a:lnTo>
                <a:lnTo>
                  <a:pt x="104025" y="149102"/>
                </a:lnTo>
                <a:lnTo>
                  <a:pt x="110133" y="154903"/>
                </a:lnTo>
                <a:lnTo>
                  <a:pt x="113152" y="158831"/>
                </a:lnTo>
                <a:lnTo>
                  <a:pt x="116159" y="163434"/>
                </a:lnTo>
                <a:lnTo>
                  <a:pt x="119157" y="168487"/>
                </a:lnTo>
                <a:lnTo>
                  <a:pt x="121156" y="172848"/>
                </a:lnTo>
                <a:lnTo>
                  <a:pt x="122487" y="176747"/>
                </a:lnTo>
                <a:lnTo>
                  <a:pt x="123375" y="180339"/>
                </a:lnTo>
                <a:lnTo>
                  <a:pt x="123968" y="184718"/>
                </a:lnTo>
                <a:lnTo>
                  <a:pt x="124363" y="189622"/>
                </a:lnTo>
                <a:lnTo>
                  <a:pt x="124995" y="202269"/>
                </a:lnTo>
                <a:lnTo>
                  <a:pt x="125105" y="209200"/>
                </a:lnTo>
                <a:lnTo>
                  <a:pt x="125138" y="217538"/>
                </a:lnTo>
                <a:lnTo>
                  <a:pt x="124149" y="219439"/>
                </a:lnTo>
                <a:lnTo>
                  <a:pt x="122497" y="220707"/>
                </a:lnTo>
                <a:lnTo>
                  <a:pt x="116212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525"/>
          <p:cNvSpPr/>
          <p:nvPr/>
        </p:nvSpPr>
        <p:spPr>
          <a:xfrm>
            <a:off x="7094703" y="375047"/>
            <a:ext cx="131889" cy="133946"/>
          </a:xfrm>
          <a:custGeom>
            <a:avLst/>
            <a:gdLst/>
            <a:ahLst/>
            <a:cxnLst/>
            <a:rect l="0" t="0" r="0" b="0"/>
            <a:pathLst>
              <a:path w="131889" h="133946">
                <a:moveTo>
                  <a:pt x="123373" y="0"/>
                </a:moveTo>
                <a:lnTo>
                  <a:pt x="102360" y="0"/>
                </a:lnTo>
                <a:lnTo>
                  <a:pt x="98439" y="992"/>
                </a:lnTo>
                <a:lnTo>
                  <a:pt x="93838" y="2646"/>
                </a:lnTo>
                <a:lnTo>
                  <a:pt x="88784" y="4740"/>
                </a:lnTo>
                <a:lnTo>
                  <a:pt x="84422" y="7129"/>
                </a:lnTo>
                <a:lnTo>
                  <a:pt x="80519" y="9714"/>
                </a:lnTo>
                <a:lnTo>
                  <a:pt x="76925" y="12429"/>
                </a:lnTo>
                <a:lnTo>
                  <a:pt x="72543" y="15231"/>
                </a:lnTo>
                <a:lnTo>
                  <a:pt x="67635" y="18092"/>
                </a:lnTo>
                <a:lnTo>
                  <a:pt x="62376" y="20991"/>
                </a:lnTo>
                <a:lnTo>
                  <a:pt x="51235" y="26858"/>
                </a:lnTo>
                <a:lnTo>
                  <a:pt x="45484" y="29811"/>
                </a:lnTo>
                <a:lnTo>
                  <a:pt x="40655" y="31780"/>
                </a:lnTo>
                <a:lnTo>
                  <a:pt x="36443" y="33093"/>
                </a:lnTo>
                <a:lnTo>
                  <a:pt x="32643" y="33968"/>
                </a:lnTo>
                <a:lnTo>
                  <a:pt x="29116" y="35544"/>
                </a:lnTo>
                <a:lnTo>
                  <a:pt x="25769" y="37587"/>
                </a:lnTo>
                <a:lnTo>
                  <a:pt x="22547" y="39940"/>
                </a:lnTo>
                <a:lnTo>
                  <a:pt x="19405" y="42502"/>
                </a:lnTo>
                <a:lnTo>
                  <a:pt x="16316" y="45202"/>
                </a:lnTo>
                <a:lnTo>
                  <a:pt x="13265" y="47994"/>
                </a:lnTo>
                <a:lnTo>
                  <a:pt x="10237" y="49855"/>
                </a:lnTo>
                <a:lnTo>
                  <a:pt x="7225" y="51096"/>
                </a:lnTo>
                <a:lnTo>
                  <a:pt x="0" y="53088"/>
                </a:lnTo>
                <a:lnTo>
                  <a:pt x="400" y="54243"/>
                </a:lnTo>
                <a:lnTo>
                  <a:pt x="3494" y="58173"/>
                </a:lnTo>
                <a:lnTo>
                  <a:pt x="6075" y="61223"/>
                </a:lnTo>
                <a:lnTo>
                  <a:pt x="7430" y="61651"/>
                </a:lnTo>
                <a:lnTo>
                  <a:pt x="9328" y="61937"/>
                </a:lnTo>
                <a:lnTo>
                  <a:pt x="11584" y="62127"/>
                </a:lnTo>
                <a:lnTo>
                  <a:pt x="15076" y="62254"/>
                </a:lnTo>
                <a:lnTo>
                  <a:pt x="32305" y="62458"/>
                </a:lnTo>
                <a:lnTo>
                  <a:pt x="103800" y="62508"/>
                </a:lnTo>
                <a:lnTo>
                  <a:pt x="108338" y="63500"/>
                </a:lnTo>
                <a:lnTo>
                  <a:pt x="112356" y="65153"/>
                </a:lnTo>
                <a:lnTo>
                  <a:pt x="116029" y="67248"/>
                </a:lnTo>
                <a:lnTo>
                  <a:pt x="118478" y="69637"/>
                </a:lnTo>
                <a:lnTo>
                  <a:pt x="120109" y="72221"/>
                </a:lnTo>
                <a:lnTo>
                  <a:pt x="121198" y="74937"/>
                </a:lnTo>
                <a:lnTo>
                  <a:pt x="122916" y="76747"/>
                </a:lnTo>
                <a:lnTo>
                  <a:pt x="125055" y="77953"/>
                </a:lnTo>
                <a:lnTo>
                  <a:pt x="127475" y="78758"/>
                </a:lnTo>
                <a:lnTo>
                  <a:pt x="129087" y="81279"/>
                </a:lnTo>
                <a:lnTo>
                  <a:pt x="130163" y="84944"/>
                </a:lnTo>
                <a:lnTo>
                  <a:pt x="130879" y="89371"/>
                </a:lnTo>
                <a:lnTo>
                  <a:pt x="131357" y="93315"/>
                </a:lnTo>
                <a:lnTo>
                  <a:pt x="131675" y="96937"/>
                </a:lnTo>
                <a:lnTo>
                  <a:pt x="131888" y="100343"/>
                </a:lnTo>
                <a:lnTo>
                  <a:pt x="131037" y="103606"/>
                </a:lnTo>
                <a:lnTo>
                  <a:pt x="129475" y="106774"/>
                </a:lnTo>
                <a:lnTo>
                  <a:pt x="127441" y="109878"/>
                </a:lnTo>
                <a:lnTo>
                  <a:pt x="125092" y="112939"/>
                </a:lnTo>
                <a:lnTo>
                  <a:pt x="122532" y="115973"/>
                </a:lnTo>
                <a:lnTo>
                  <a:pt x="119833" y="118987"/>
                </a:lnTo>
                <a:lnTo>
                  <a:pt x="114184" y="124982"/>
                </a:lnTo>
                <a:lnTo>
                  <a:pt x="111287" y="127970"/>
                </a:lnTo>
                <a:lnTo>
                  <a:pt x="107370" y="129962"/>
                </a:lnTo>
                <a:lnTo>
                  <a:pt x="102772" y="131289"/>
                </a:lnTo>
                <a:lnTo>
                  <a:pt x="97720" y="132175"/>
                </a:lnTo>
                <a:lnTo>
                  <a:pt x="93358" y="132765"/>
                </a:lnTo>
                <a:lnTo>
                  <a:pt x="89458" y="133158"/>
                </a:lnTo>
                <a:lnTo>
                  <a:pt x="85864" y="133421"/>
                </a:lnTo>
                <a:lnTo>
                  <a:pt x="81481" y="133595"/>
                </a:lnTo>
                <a:lnTo>
                  <a:pt x="66816" y="133842"/>
                </a:lnTo>
                <a:lnTo>
                  <a:pt x="16101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526"/>
          <p:cNvSpPr/>
          <p:nvPr/>
        </p:nvSpPr>
        <p:spPr>
          <a:xfrm>
            <a:off x="7495199" y="232172"/>
            <a:ext cx="71516" cy="339329"/>
          </a:xfrm>
          <a:custGeom>
            <a:avLst/>
            <a:gdLst/>
            <a:ahLst/>
            <a:cxnLst/>
            <a:rect l="0" t="0" r="0" b="0"/>
            <a:pathLst>
              <a:path w="71516" h="339329">
                <a:moveTo>
                  <a:pt x="71515" y="0"/>
                </a:moveTo>
                <a:lnTo>
                  <a:pt x="63819" y="7688"/>
                </a:lnTo>
                <a:lnTo>
                  <a:pt x="63128" y="11024"/>
                </a:lnTo>
                <a:lnTo>
                  <a:pt x="62740" y="21125"/>
                </a:lnTo>
                <a:lnTo>
                  <a:pt x="62685" y="25990"/>
                </a:lnTo>
                <a:lnTo>
                  <a:pt x="61656" y="31217"/>
                </a:lnTo>
                <a:lnTo>
                  <a:pt x="59976" y="36686"/>
                </a:lnTo>
                <a:lnTo>
                  <a:pt x="57863" y="42317"/>
                </a:lnTo>
                <a:lnTo>
                  <a:pt x="56455" y="48055"/>
                </a:lnTo>
                <a:lnTo>
                  <a:pt x="55515" y="53865"/>
                </a:lnTo>
                <a:lnTo>
                  <a:pt x="54890" y="59722"/>
                </a:lnTo>
                <a:lnTo>
                  <a:pt x="53478" y="66604"/>
                </a:lnTo>
                <a:lnTo>
                  <a:pt x="51544" y="74168"/>
                </a:lnTo>
                <a:lnTo>
                  <a:pt x="49261" y="82188"/>
                </a:lnTo>
                <a:lnTo>
                  <a:pt x="47740" y="90510"/>
                </a:lnTo>
                <a:lnTo>
                  <a:pt x="46727" y="99035"/>
                </a:lnTo>
                <a:lnTo>
                  <a:pt x="46050" y="107695"/>
                </a:lnTo>
                <a:lnTo>
                  <a:pt x="44606" y="117437"/>
                </a:lnTo>
                <a:lnTo>
                  <a:pt x="42649" y="127901"/>
                </a:lnTo>
                <a:lnTo>
                  <a:pt x="40353" y="138845"/>
                </a:lnTo>
                <a:lnTo>
                  <a:pt x="38822" y="150110"/>
                </a:lnTo>
                <a:lnTo>
                  <a:pt x="37799" y="161589"/>
                </a:lnTo>
                <a:lnTo>
                  <a:pt x="37120" y="173210"/>
                </a:lnTo>
                <a:lnTo>
                  <a:pt x="35672" y="183934"/>
                </a:lnTo>
                <a:lnTo>
                  <a:pt x="33714" y="194060"/>
                </a:lnTo>
                <a:lnTo>
                  <a:pt x="31415" y="203788"/>
                </a:lnTo>
                <a:lnTo>
                  <a:pt x="28890" y="213249"/>
                </a:lnTo>
                <a:lnTo>
                  <a:pt x="23435" y="231699"/>
                </a:lnTo>
                <a:lnTo>
                  <a:pt x="21582" y="240786"/>
                </a:lnTo>
                <a:lnTo>
                  <a:pt x="20348" y="249821"/>
                </a:lnTo>
                <a:lnTo>
                  <a:pt x="19526" y="258821"/>
                </a:lnTo>
                <a:lnTo>
                  <a:pt x="17983" y="266805"/>
                </a:lnTo>
                <a:lnTo>
                  <a:pt x="15962" y="274112"/>
                </a:lnTo>
                <a:lnTo>
                  <a:pt x="13621" y="280968"/>
                </a:lnTo>
                <a:lnTo>
                  <a:pt x="12061" y="287523"/>
                </a:lnTo>
                <a:lnTo>
                  <a:pt x="11020" y="293877"/>
                </a:lnTo>
                <a:lnTo>
                  <a:pt x="10327" y="300098"/>
                </a:lnTo>
                <a:lnTo>
                  <a:pt x="8872" y="305237"/>
                </a:lnTo>
                <a:lnTo>
                  <a:pt x="6908" y="309655"/>
                </a:lnTo>
                <a:lnTo>
                  <a:pt x="4605" y="313593"/>
                </a:lnTo>
                <a:lnTo>
                  <a:pt x="3070" y="317210"/>
                </a:lnTo>
                <a:lnTo>
                  <a:pt x="1364" y="323875"/>
                </a:lnTo>
                <a:lnTo>
                  <a:pt x="607" y="330145"/>
                </a:lnTo>
                <a:lnTo>
                  <a:pt x="0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527"/>
          <p:cNvSpPr/>
          <p:nvPr/>
        </p:nvSpPr>
        <p:spPr>
          <a:xfrm>
            <a:off x="7611412" y="446484"/>
            <a:ext cx="26820" cy="89298"/>
          </a:xfrm>
          <a:custGeom>
            <a:avLst/>
            <a:gdLst/>
            <a:ahLst/>
            <a:cxnLst/>
            <a:rect l="0" t="0" r="0" b="0"/>
            <a:pathLst>
              <a:path w="26820" h="89298">
                <a:moveTo>
                  <a:pt x="26819" y="0"/>
                </a:moveTo>
                <a:lnTo>
                  <a:pt x="26819" y="12429"/>
                </a:lnTo>
                <a:lnTo>
                  <a:pt x="25826" y="15232"/>
                </a:lnTo>
                <a:lnTo>
                  <a:pt x="24171" y="18092"/>
                </a:lnTo>
                <a:lnTo>
                  <a:pt x="22074" y="20991"/>
                </a:lnTo>
                <a:lnTo>
                  <a:pt x="20675" y="23916"/>
                </a:lnTo>
                <a:lnTo>
                  <a:pt x="19743" y="26858"/>
                </a:lnTo>
                <a:lnTo>
                  <a:pt x="19121" y="29812"/>
                </a:lnTo>
                <a:lnTo>
                  <a:pt x="18708" y="33765"/>
                </a:lnTo>
                <a:lnTo>
                  <a:pt x="18432" y="38385"/>
                </a:lnTo>
                <a:lnTo>
                  <a:pt x="18248" y="43450"/>
                </a:lnTo>
                <a:lnTo>
                  <a:pt x="17132" y="48810"/>
                </a:lnTo>
                <a:lnTo>
                  <a:pt x="15394" y="54368"/>
                </a:lnTo>
                <a:lnTo>
                  <a:pt x="13243" y="60058"/>
                </a:lnTo>
                <a:lnTo>
                  <a:pt x="11809" y="64844"/>
                </a:lnTo>
                <a:lnTo>
                  <a:pt x="10852" y="69026"/>
                </a:lnTo>
                <a:lnTo>
                  <a:pt x="10214" y="72807"/>
                </a:lnTo>
                <a:lnTo>
                  <a:pt x="8797" y="75327"/>
                </a:lnTo>
                <a:lnTo>
                  <a:pt x="6858" y="77007"/>
                </a:lnTo>
                <a:lnTo>
                  <a:pt x="4572" y="78127"/>
                </a:lnTo>
                <a:lnTo>
                  <a:pt x="3048" y="79866"/>
                </a:lnTo>
                <a:lnTo>
                  <a:pt x="2033" y="82018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528"/>
          <p:cNvSpPr/>
          <p:nvPr/>
        </p:nvSpPr>
        <p:spPr>
          <a:xfrm>
            <a:off x="7665049" y="339328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0"/>
                </a:move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529"/>
          <p:cNvSpPr/>
          <p:nvPr/>
        </p:nvSpPr>
        <p:spPr>
          <a:xfrm>
            <a:off x="7754444" y="241102"/>
            <a:ext cx="44698" cy="276821"/>
          </a:xfrm>
          <a:custGeom>
            <a:avLst/>
            <a:gdLst/>
            <a:ahLst/>
            <a:cxnLst/>
            <a:rect l="0" t="0" r="0" b="0"/>
            <a:pathLst>
              <a:path w="44698" h="276821">
                <a:moveTo>
                  <a:pt x="44697" y="0"/>
                </a:moveTo>
                <a:lnTo>
                  <a:pt x="44697" y="18042"/>
                </a:lnTo>
                <a:lnTo>
                  <a:pt x="43704" y="22942"/>
                </a:lnTo>
                <a:lnTo>
                  <a:pt x="42049" y="28193"/>
                </a:lnTo>
                <a:lnTo>
                  <a:pt x="39952" y="33678"/>
                </a:lnTo>
                <a:lnTo>
                  <a:pt x="38553" y="40311"/>
                </a:lnTo>
                <a:lnTo>
                  <a:pt x="37621" y="47710"/>
                </a:lnTo>
                <a:lnTo>
                  <a:pt x="37001" y="55619"/>
                </a:lnTo>
                <a:lnTo>
                  <a:pt x="35593" y="64860"/>
                </a:lnTo>
                <a:lnTo>
                  <a:pt x="33660" y="74990"/>
                </a:lnTo>
                <a:lnTo>
                  <a:pt x="31380" y="85712"/>
                </a:lnTo>
                <a:lnTo>
                  <a:pt x="29859" y="96829"/>
                </a:lnTo>
                <a:lnTo>
                  <a:pt x="28845" y="108209"/>
                </a:lnTo>
                <a:lnTo>
                  <a:pt x="28169" y="119764"/>
                </a:lnTo>
                <a:lnTo>
                  <a:pt x="26726" y="130444"/>
                </a:lnTo>
                <a:lnTo>
                  <a:pt x="24770" y="140541"/>
                </a:lnTo>
                <a:lnTo>
                  <a:pt x="22473" y="150248"/>
                </a:lnTo>
                <a:lnTo>
                  <a:pt x="19948" y="159697"/>
                </a:lnTo>
                <a:lnTo>
                  <a:pt x="14494" y="178132"/>
                </a:lnTo>
                <a:lnTo>
                  <a:pt x="12643" y="187216"/>
                </a:lnTo>
                <a:lnTo>
                  <a:pt x="11408" y="196248"/>
                </a:lnTo>
                <a:lnTo>
                  <a:pt x="10585" y="205246"/>
                </a:lnTo>
                <a:lnTo>
                  <a:pt x="9044" y="213229"/>
                </a:lnTo>
                <a:lnTo>
                  <a:pt x="7022" y="220535"/>
                </a:lnTo>
                <a:lnTo>
                  <a:pt x="4682" y="227390"/>
                </a:lnTo>
                <a:lnTo>
                  <a:pt x="3120" y="232953"/>
                </a:lnTo>
                <a:lnTo>
                  <a:pt x="2080" y="237653"/>
                </a:lnTo>
                <a:lnTo>
                  <a:pt x="1386" y="241779"/>
                </a:lnTo>
                <a:lnTo>
                  <a:pt x="1917" y="245522"/>
                </a:lnTo>
                <a:lnTo>
                  <a:pt x="3265" y="249009"/>
                </a:lnTo>
                <a:lnTo>
                  <a:pt x="5156" y="252326"/>
                </a:lnTo>
                <a:lnTo>
                  <a:pt x="6417" y="255530"/>
                </a:lnTo>
                <a:lnTo>
                  <a:pt x="7258" y="258658"/>
                </a:lnTo>
                <a:lnTo>
                  <a:pt x="8192" y="264779"/>
                </a:lnTo>
                <a:lnTo>
                  <a:pt x="8606" y="270807"/>
                </a:lnTo>
                <a:lnTo>
                  <a:pt x="7725" y="272811"/>
                </a:lnTo>
                <a:lnTo>
                  <a:pt x="6143" y="274147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530"/>
          <p:cNvSpPr/>
          <p:nvPr/>
        </p:nvSpPr>
        <p:spPr>
          <a:xfrm>
            <a:off x="7772370" y="312539"/>
            <a:ext cx="169802" cy="250032"/>
          </a:xfrm>
          <a:custGeom>
            <a:avLst/>
            <a:gdLst/>
            <a:ahLst/>
            <a:cxnLst/>
            <a:rect l="0" t="0" r="0" b="0"/>
            <a:pathLst>
              <a:path w="169802" h="250032">
                <a:moveTo>
                  <a:pt x="169801" y="0"/>
                </a:moveTo>
                <a:lnTo>
                  <a:pt x="91909" y="77807"/>
                </a:lnTo>
                <a:lnTo>
                  <a:pt x="86089" y="82629"/>
                </a:lnTo>
                <a:lnTo>
                  <a:pt x="80222" y="86836"/>
                </a:lnTo>
                <a:lnTo>
                  <a:pt x="74324" y="90633"/>
                </a:lnTo>
                <a:lnTo>
                  <a:pt x="68406" y="95149"/>
                </a:lnTo>
                <a:lnTo>
                  <a:pt x="62474" y="100143"/>
                </a:lnTo>
                <a:lnTo>
                  <a:pt x="56532" y="105458"/>
                </a:lnTo>
                <a:lnTo>
                  <a:pt x="50584" y="109000"/>
                </a:lnTo>
                <a:lnTo>
                  <a:pt x="44633" y="111362"/>
                </a:lnTo>
                <a:lnTo>
                  <a:pt x="38680" y="112937"/>
                </a:lnTo>
                <a:lnTo>
                  <a:pt x="33717" y="114979"/>
                </a:lnTo>
                <a:lnTo>
                  <a:pt x="29415" y="117332"/>
                </a:lnTo>
                <a:lnTo>
                  <a:pt x="25554" y="119893"/>
                </a:lnTo>
                <a:lnTo>
                  <a:pt x="21987" y="122593"/>
                </a:lnTo>
                <a:lnTo>
                  <a:pt x="18615" y="125385"/>
                </a:lnTo>
                <a:lnTo>
                  <a:pt x="15373" y="128238"/>
                </a:lnTo>
                <a:lnTo>
                  <a:pt x="12220" y="130141"/>
                </a:lnTo>
                <a:lnTo>
                  <a:pt x="9125" y="131409"/>
                </a:lnTo>
                <a:lnTo>
                  <a:pt x="6067" y="132254"/>
                </a:lnTo>
                <a:lnTo>
                  <a:pt x="4028" y="133810"/>
                </a:lnTo>
                <a:lnTo>
                  <a:pt x="2669" y="135840"/>
                </a:lnTo>
                <a:lnTo>
                  <a:pt x="0" y="142753"/>
                </a:lnTo>
                <a:lnTo>
                  <a:pt x="4713" y="142839"/>
                </a:lnTo>
                <a:lnTo>
                  <a:pt x="29796" y="142874"/>
                </a:lnTo>
                <a:lnTo>
                  <a:pt x="33754" y="143867"/>
                </a:lnTo>
                <a:lnTo>
                  <a:pt x="38380" y="145520"/>
                </a:lnTo>
                <a:lnTo>
                  <a:pt x="43449" y="147615"/>
                </a:lnTo>
                <a:lnTo>
                  <a:pt x="47822" y="149012"/>
                </a:lnTo>
                <a:lnTo>
                  <a:pt x="51731" y="149943"/>
                </a:lnTo>
                <a:lnTo>
                  <a:pt x="55331" y="150563"/>
                </a:lnTo>
                <a:lnTo>
                  <a:pt x="59716" y="151969"/>
                </a:lnTo>
                <a:lnTo>
                  <a:pt x="64627" y="153899"/>
                </a:lnTo>
                <a:lnTo>
                  <a:pt x="69887" y="156177"/>
                </a:lnTo>
                <a:lnTo>
                  <a:pt x="74387" y="157696"/>
                </a:lnTo>
                <a:lnTo>
                  <a:pt x="78380" y="158709"/>
                </a:lnTo>
                <a:lnTo>
                  <a:pt x="82035" y="159384"/>
                </a:lnTo>
                <a:lnTo>
                  <a:pt x="85466" y="160826"/>
                </a:lnTo>
                <a:lnTo>
                  <a:pt x="88746" y="162780"/>
                </a:lnTo>
                <a:lnTo>
                  <a:pt x="91926" y="165075"/>
                </a:lnTo>
                <a:lnTo>
                  <a:pt x="95039" y="168589"/>
                </a:lnTo>
                <a:lnTo>
                  <a:pt x="98109" y="172916"/>
                </a:lnTo>
                <a:lnTo>
                  <a:pt x="101147" y="177785"/>
                </a:lnTo>
                <a:lnTo>
                  <a:pt x="104167" y="182023"/>
                </a:lnTo>
                <a:lnTo>
                  <a:pt x="107172" y="185841"/>
                </a:lnTo>
                <a:lnTo>
                  <a:pt x="110170" y="189379"/>
                </a:lnTo>
                <a:lnTo>
                  <a:pt x="113501" y="195955"/>
                </a:lnTo>
                <a:lnTo>
                  <a:pt x="115974" y="203177"/>
                </a:lnTo>
                <a:lnTo>
                  <a:pt x="118024" y="207881"/>
                </a:lnTo>
                <a:lnTo>
                  <a:pt x="120384" y="213001"/>
                </a:lnTo>
                <a:lnTo>
                  <a:pt x="121957" y="217407"/>
                </a:lnTo>
                <a:lnTo>
                  <a:pt x="123705" y="224948"/>
                </a:lnTo>
                <a:lnTo>
                  <a:pt x="124482" y="231607"/>
                </a:lnTo>
                <a:lnTo>
                  <a:pt x="124690" y="234772"/>
                </a:lnTo>
                <a:lnTo>
                  <a:pt x="123834" y="237874"/>
                </a:lnTo>
                <a:lnTo>
                  <a:pt x="120236" y="243967"/>
                </a:lnTo>
                <a:lnTo>
                  <a:pt x="116165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531"/>
          <p:cNvSpPr/>
          <p:nvPr/>
        </p:nvSpPr>
        <p:spPr>
          <a:xfrm>
            <a:off x="7968990" y="410878"/>
            <a:ext cx="143032" cy="178369"/>
          </a:xfrm>
          <a:custGeom>
            <a:avLst/>
            <a:gdLst/>
            <a:ahLst/>
            <a:cxnLst/>
            <a:rect l="0" t="0" r="0" b="0"/>
            <a:pathLst>
              <a:path w="143032" h="178369">
                <a:moveTo>
                  <a:pt x="0" y="44536"/>
                </a:moveTo>
                <a:lnTo>
                  <a:pt x="0" y="57838"/>
                </a:lnTo>
                <a:lnTo>
                  <a:pt x="993" y="59357"/>
                </a:lnTo>
                <a:lnTo>
                  <a:pt x="2649" y="60370"/>
                </a:lnTo>
                <a:lnTo>
                  <a:pt x="4745" y="61045"/>
                </a:lnTo>
                <a:lnTo>
                  <a:pt x="6144" y="62488"/>
                </a:lnTo>
                <a:lnTo>
                  <a:pt x="7076" y="64441"/>
                </a:lnTo>
                <a:lnTo>
                  <a:pt x="7698" y="66736"/>
                </a:lnTo>
                <a:lnTo>
                  <a:pt x="9105" y="68266"/>
                </a:lnTo>
                <a:lnTo>
                  <a:pt x="11036" y="69286"/>
                </a:lnTo>
                <a:lnTo>
                  <a:pt x="13317" y="69965"/>
                </a:lnTo>
                <a:lnTo>
                  <a:pt x="15831" y="70419"/>
                </a:lnTo>
                <a:lnTo>
                  <a:pt x="18500" y="70721"/>
                </a:lnTo>
                <a:lnTo>
                  <a:pt x="25176" y="71206"/>
                </a:lnTo>
                <a:lnTo>
                  <a:pt x="28737" y="73918"/>
                </a:lnTo>
                <a:lnTo>
                  <a:pt x="31077" y="76030"/>
                </a:lnTo>
                <a:lnTo>
                  <a:pt x="33632" y="77438"/>
                </a:lnTo>
                <a:lnTo>
                  <a:pt x="36327" y="78377"/>
                </a:lnTo>
                <a:lnTo>
                  <a:pt x="39117" y="79003"/>
                </a:lnTo>
                <a:lnTo>
                  <a:pt x="41971" y="79420"/>
                </a:lnTo>
                <a:lnTo>
                  <a:pt x="44866" y="79699"/>
                </a:lnTo>
                <a:lnTo>
                  <a:pt x="47790" y="79884"/>
                </a:lnTo>
                <a:lnTo>
                  <a:pt x="53688" y="80090"/>
                </a:lnTo>
                <a:lnTo>
                  <a:pt x="65566" y="80222"/>
                </a:lnTo>
                <a:lnTo>
                  <a:pt x="83436" y="80252"/>
                </a:lnTo>
                <a:lnTo>
                  <a:pt x="86415" y="79261"/>
                </a:lnTo>
                <a:lnTo>
                  <a:pt x="89396" y="77608"/>
                </a:lnTo>
                <a:lnTo>
                  <a:pt x="92375" y="75514"/>
                </a:lnTo>
                <a:lnTo>
                  <a:pt x="95354" y="74117"/>
                </a:lnTo>
                <a:lnTo>
                  <a:pt x="98334" y="73187"/>
                </a:lnTo>
                <a:lnTo>
                  <a:pt x="101314" y="72566"/>
                </a:lnTo>
                <a:lnTo>
                  <a:pt x="104294" y="72153"/>
                </a:lnTo>
                <a:lnTo>
                  <a:pt x="107274" y="71877"/>
                </a:lnTo>
                <a:lnTo>
                  <a:pt x="110253" y="71693"/>
                </a:lnTo>
                <a:lnTo>
                  <a:pt x="113233" y="70578"/>
                </a:lnTo>
                <a:lnTo>
                  <a:pt x="116213" y="68843"/>
                </a:lnTo>
                <a:lnTo>
                  <a:pt x="123387" y="63669"/>
                </a:lnTo>
                <a:lnTo>
                  <a:pt x="127016" y="60316"/>
                </a:lnTo>
                <a:lnTo>
                  <a:pt x="136118" y="51421"/>
                </a:lnTo>
                <a:lnTo>
                  <a:pt x="138423" y="49126"/>
                </a:lnTo>
                <a:lnTo>
                  <a:pt x="139960" y="46604"/>
                </a:lnTo>
                <a:lnTo>
                  <a:pt x="141665" y="41156"/>
                </a:lnTo>
                <a:lnTo>
                  <a:pt x="142120" y="38314"/>
                </a:lnTo>
                <a:lnTo>
                  <a:pt x="142424" y="35427"/>
                </a:lnTo>
                <a:lnTo>
                  <a:pt x="142627" y="32510"/>
                </a:lnTo>
                <a:lnTo>
                  <a:pt x="142761" y="29574"/>
                </a:lnTo>
                <a:lnTo>
                  <a:pt x="142911" y="23665"/>
                </a:lnTo>
                <a:lnTo>
                  <a:pt x="141958" y="21692"/>
                </a:lnTo>
                <a:lnTo>
                  <a:pt x="140329" y="20377"/>
                </a:lnTo>
                <a:lnTo>
                  <a:pt x="138249" y="19500"/>
                </a:lnTo>
                <a:lnTo>
                  <a:pt x="136863" y="17924"/>
                </a:lnTo>
                <a:lnTo>
                  <a:pt x="135940" y="15881"/>
                </a:lnTo>
                <a:lnTo>
                  <a:pt x="135324" y="13526"/>
                </a:lnTo>
                <a:lnTo>
                  <a:pt x="133920" y="11957"/>
                </a:lnTo>
                <a:lnTo>
                  <a:pt x="131991" y="10910"/>
                </a:lnTo>
                <a:lnTo>
                  <a:pt x="129712" y="10213"/>
                </a:lnTo>
                <a:lnTo>
                  <a:pt x="127198" y="9748"/>
                </a:lnTo>
                <a:lnTo>
                  <a:pt x="124529" y="9437"/>
                </a:lnTo>
                <a:lnTo>
                  <a:pt x="121757" y="9231"/>
                </a:lnTo>
                <a:lnTo>
                  <a:pt x="118916" y="8101"/>
                </a:lnTo>
                <a:lnTo>
                  <a:pt x="116029" y="6355"/>
                </a:lnTo>
                <a:lnTo>
                  <a:pt x="113110" y="4199"/>
                </a:lnTo>
                <a:lnTo>
                  <a:pt x="110171" y="2762"/>
                </a:lnTo>
                <a:lnTo>
                  <a:pt x="107219" y="1804"/>
                </a:lnTo>
                <a:lnTo>
                  <a:pt x="104258" y="1165"/>
                </a:lnTo>
                <a:lnTo>
                  <a:pt x="101289" y="739"/>
                </a:lnTo>
                <a:lnTo>
                  <a:pt x="98318" y="456"/>
                </a:lnTo>
                <a:lnTo>
                  <a:pt x="95343" y="266"/>
                </a:lnTo>
                <a:lnTo>
                  <a:pt x="92367" y="140"/>
                </a:lnTo>
                <a:lnTo>
                  <a:pt x="86411" y="0"/>
                </a:lnTo>
                <a:lnTo>
                  <a:pt x="83432" y="955"/>
                </a:lnTo>
                <a:lnTo>
                  <a:pt x="80454" y="2583"/>
                </a:lnTo>
                <a:lnTo>
                  <a:pt x="77475" y="4661"/>
                </a:lnTo>
                <a:lnTo>
                  <a:pt x="74495" y="7039"/>
                </a:lnTo>
                <a:lnTo>
                  <a:pt x="71515" y="9616"/>
                </a:lnTo>
                <a:lnTo>
                  <a:pt x="68536" y="12326"/>
                </a:lnTo>
                <a:lnTo>
                  <a:pt x="65556" y="14133"/>
                </a:lnTo>
                <a:lnTo>
                  <a:pt x="62576" y="15338"/>
                </a:lnTo>
                <a:lnTo>
                  <a:pt x="59597" y="16141"/>
                </a:lnTo>
                <a:lnTo>
                  <a:pt x="56616" y="17669"/>
                </a:lnTo>
                <a:lnTo>
                  <a:pt x="53637" y="19679"/>
                </a:lnTo>
                <a:lnTo>
                  <a:pt x="50657" y="22012"/>
                </a:lnTo>
                <a:lnTo>
                  <a:pt x="47677" y="25551"/>
                </a:lnTo>
                <a:lnTo>
                  <a:pt x="44698" y="29895"/>
                </a:lnTo>
                <a:lnTo>
                  <a:pt x="41717" y="34775"/>
                </a:lnTo>
                <a:lnTo>
                  <a:pt x="38737" y="39021"/>
                </a:lnTo>
                <a:lnTo>
                  <a:pt x="35758" y="42844"/>
                </a:lnTo>
                <a:lnTo>
                  <a:pt x="32779" y="46385"/>
                </a:lnTo>
                <a:lnTo>
                  <a:pt x="29799" y="49737"/>
                </a:lnTo>
                <a:lnTo>
                  <a:pt x="23839" y="56108"/>
                </a:lnTo>
                <a:lnTo>
                  <a:pt x="21852" y="59196"/>
                </a:lnTo>
                <a:lnTo>
                  <a:pt x="20528" y="62247"/>
                </a:lnTo>
                <a:lnTo>
                  <a:pt x="19645" y="65273"/>
                </a:lnTo>
                <a:lnTo>
                  <a:pt x="19057" y="68283"/>
                </a:lnTo>
                <a:lnTo>
                  <a:pt x="18664" y="71281"/>
                </a:lnTo>
                <a:lnTo>
                  <a:pt x="18402" y="74272"/>
                </a:lnTo>
                <a:lnTo>
                  <a:pt x="17235" y="78251"/>
                </a:lnTo>
                <a:lnTo>
                  <a:pt x="15464" y="82888"/>
                </a:lnTo>
                <a:lnTo>
                  <a:pt x="13289" y="87963"/>
                </a:lnTo>
                <a:lnTo>
                  <a:pt x="11840" y="92339"/>
                </a:lnTo>
                <a:lnTo>
                  <a:pt x="10873" y="96248"/>
                </a:lnTo>
                <a:lnTo>
                  <a:pt x="10228" y="99847"/>
                </a:lnTo>
                <a:lnTo>
                  <a:pt x="9798" y="103238"/>
                </a:lnTo>
                <a:lnTo>
                  <a:pt x="9513" y="106491"/>
                </a:lnTo>
                <a:lnTo>
                  <a:pt x="9321" y="109652"/>
                </a:lnTo>
                <a:lnTo>
                  <a:pt x="9110" y="115810"/>
                </a:lnTo>
                <a:lnTo>
                  <a:pt x="8990" y="127501"/>
                </a:lnTo>
                <a:lnTo>
                  <a:pt x="8949" y="144488"/>
                </a:lnTo>
                <a:lnTo>
                  <a:pt x="9940" y="147882"/>
                </a:lnTo>
                <a:lnTo>
                  <a:pt x="11593" y="151136"/>
                </a:lnTo>
                <a:lnTo>
                  <a:pt x="13689" y="154298"/>
                </a:lnTo>
                <a:lnTo>
                  <a:pt x="15085" y="157398"/>
                </a:lnTo>
                <a:lnTo>
                  <a:pt x="16017" y="160457"/>
                </a:lnTo>
                <a:lnTo>
                  <a:pt x="16637" y="163489"/>
                </a:lnTo>
                <a:lnTo>
                  <a:pt x="18045" y="165510"/>
                </a:lnTo>
                <a:lnTo>
                  <a:pt x="19977" y="166857"/>
                </a:lnTo>
                <a:lnTo>
                  <a:pt x="22257" y="167755"/>
                </a:lnTo>
                <a:lnTo>
                  <a:pt x="24771" y="168354"/>
                </a:lnTo>
                <a:lnTo>
                  <a:pt x="27440" y="168753"/>
                </a:lnTo>
                <a:lnTo>
                  <a:pt x="30212" y="169019"/>
                </a:lnTo>
                <a:lnTo>
                  <a:pt x="34048" y="170189"/>
                </a:lnTo>
                <a:lnTo>
                  <a:pt x="38591" y="171961"/>
                </a:lnTo>
                <a:lnTo>
                  <a:pt x="43606" y="174134"/>
                </a:lnTo>
                <a:lnTo>
                  <a:pt x="47942" y="175583"/>
                </a:lnTo>
                <a:lnTo>
                  <a:pt x="51827" y="176549"/>
                </a:lnTo>
                <a:lnTo>
                  <a:pt x="55410" y="177193"/>
                </a:lnTo>
                <a:lnTo>
                  <a:pt x="58793" y="177623"/>
                </a:lnTo>
                <a:lnTo>
                  <a:pt x="62041" y="177909"/>
                </a:lnTo>
                <a:lnTo>
                  <a:pt x="65199" y="178100"/>
                </a:lnTo>
                <a:lnTo>
                  <a:pt x="74006" y="178312"/>
                </a:lnTo>
                <a:lnTo>
                  <a:pt x="79135" y="178368"/>
                </a:lnTo>
                <a:lnTo>
                  <a:pt x="84542" y="177414"/>
                </a:lnTo>
                <a:lnTo>
                  <a:pt x="90133" y="175785"/>
                </a:lnTo>
                <a:lnTo>
                  <a:pt x="95846" y="173707"/>
                </a:lnTo>
                <a:lnTo>
                  <a:pt x="100649" y="172322"/>
                </a:lnTo>
                <a:lnTo>
                  <a:pt x="104843" y="171399"/>
                </a:lnTo>
                <a:lnTo>
                  <a:pt x="108633" y="170783"/>
                </a:lnTo>
                <a:lnTo>
                  <a:pt x="112153" y="169380"/>
                </a:lnTo>
                <a:lnTo>
                  <a:pt x="115493" y="167453"/>
                </a:lnTo>
                <a:lnTo>
                  <a:pt x="118712" y="165176"/>
                </a:lnTo>
                <a:lnTo>
                  <a:pt x="121853" y="163658"/>
                </a:lnTo>
                <a:lnTo>
                  <a:pt x="124939" y="162646"/>
                </a:lnTo>
                <a:lnTo>
                  <a:pt x="127989" y="161971"/>
                </a:lnTo>
                <a:lnTo>
                  <a:pt x="131017" y="161522"/>
                </a:lnTo>
                <a:lnTo>
                  <a:pt x="134028" y="161222"/>
                </a:lnTo>
                <a:lnTo>
                  <a:pt x="143031" y="1606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532"/>
          <p:cNvSpPr/>
          <p:nvPr/>
        </p:nvSpPr>
        <p:spPr>
          <a:xfrm>
            <a:off x="8237174" y="553641"/>
            <a:ext cx="17880" cy="8930"/>
          </a:xfrm>
          <a:custGeom>
            <a:avLst/>
            <a:gdLst/>
            <a:ahLst/>
            <a:cxnLst/>
            <a:rect l="0" t="0" r="0" b="0"/>
            <a:pathLst>
              <a:path w="17880" h="8930">
                <a:moveTo>
                  <a:pt x="17879" y="0"/>
                </a:moveTo>
                <a:lnTo>
                  <a:pt x="12729" y="0"/>
                </a:lnTo>
                <a:lnTo>
                  <a:pt x="14928" y="0"/>
                </a:lnTo>
                <a:lnTo>
                  <a:pt x="9231" y="0"/>
                </a:lnTo>
                <a:lnTo>
                  <a:pt x="8141" y="992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533"/>
          <p:cNvSpPr/>
          <p:nvPr/>
        </p:nvSpPr>
        <p:spPr>
          <a:xfrm>
            <a:off x="8407023" y="535781"/>
            <a:ext cx="8940" cy="8931"/>
          </a:xfrm>
          <a:custGeom>
            <a:avLst/>
            <a:gdLst/>
            <a:ahLst/>
            <a:cxnLst/>
            <a:rect l="0" t="0" r="0" b="0"/>
            <a:pathLst>
              <a:path w="8940" h="8931">
                <a:moveTo>
                  <a:pt x="8939" y="8930"/>
                </a:moveTo>
                <a:lnTo>
                  <a:pt x="8939" y="1241"/>
                </a:lnTo>
                <a:lnTo>
                  <a:pt x="7947" y="828"/>
                </a:lnTo>
                <a:lnTo>
                  <a:pt x="6291" y="552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534"/>
          <p:cNvSpPr/>
          <p:nvPr/>
        </p:nvSpPr>
        <p:spPr>
          <a:xfrm>
            <a:off x="8550054" y="544711"/>
            <a:ext cx="17880" cy="8931"/>
          </a:xfrm>
          <a:custGeom>
            <a:avLst/>
            <a:gdLst/>
            <a:ahLst/>
            <a:cxnLst/>
            <a:rect l="0" t="0" r="0" b="0"/>
            <a:pathLst>
              <a:path w="17880" h="8931">
                <a:moveTo>
                  <a:pt x="17879" y="0"/>
                </a:moveTo>
                <a:lnTo>
                  <a:pt x="10182" y="0"/>
                </a:lnTo>
                <a:lnTo>
                  <a:pt x="8775" y="992"/>
                </a:lnTo>
                <a:lnTo>
                  <a:pt x="6843" y="2646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535"/>
          <p:cNvSpPr/>
          <p:nvPr/>
        </p:nvSpPr>
        <p:spPr>
          <a:xfrm>
            <a:off x="3499667" y="991209"/>
            <a:ext cx="196268" cy="508413"/>
          </a:xfrm>
          <a:custGeom>
            <a:avLst/>
            <a:gdLst/>
            <a:ahLst/>
            <a:cxnLst/>
            <a:rect l="0" t="0" r="0" b="0"/>
            <a:pathLst>
              <a:path w="196268" h="508413">
                <a:moveTo>
                  <a:pt x="17478" y="26775"/>
                </a:moveTo>
                <a:lnTo>
                  <a:pt x="17478" y="22035"/>
                </a:lnTo>
                <a:lnTo>
                  <a:pt x="16485" y="20638"/>
                </a:lnTo>
                <a:lnTo>
                  <a:pt x="14829" y="19707"/>
                </a:lnTo>
                <a:lnTo>
                  <a:pt x="9781" y="18213"/>
                </a:lnTo>
                <a:lnTo>
                  <a:pt x="4161" y="17954"/>
                </a:lnTo>
                <a:lnTo>
                  <a:pt x="0" y="17855"/>
                </a:lnTo>
                <a:lnTo>
                  <a:pt x="8432" y="17846"/>
                </a:lnTo>
                <a:lnTo>
                  <a:pt x="8532" y="33077"/>
                </a:lnTo>
                <a:lnTo>
                  <a:pt x="8538" y="56554"/>
                </a:lnTo>
                <a:lnTo>
                  <a:pt x="13284" y="70215"/>
                </a:lnTo>
                <a:lnTo>
                  <a:pt x="17643" y="85480"/>
                </a:lnTo>
                <a:lnTo>
                  <a:pt x="21856" y="91892"/>
                </a:lnTo>
                <a:lnTo>
                  <a:pt x="27039" y="98049"/>
                </a:lnTo>
                <a:lnTo>
                  <a:pt x="29811" y="101080"/>
                </a:lnTo>
                <a:lnTo>
                  <a:pt x="32653" y="103101"/>
                </a:lnTo>
                <a:lnTo>
                  <a:pt x="38460" y="105346"/>
                </a:lnTo>
                <a:lnTo>
                  <a:pt x="40405" y="106937"/>
                </a:lnTo>
                <a:lnTo>
                  <a:pt x="41702" y="108990"/>
                </a:lnTo>
                <a:lnTo>
                  <a:pt x="42567" y="111351"/>
                </a:lnTo>
                <a:lnTo>
                  <a:pt x="44137" y="112924"/>
                </a:lnTo>
                <a:lnTo>
                  <a:pt x="46177" y="113974"/>
                </a:lnTo>
                <a:lnTo>
                  <a:pt x="51091" y="115139"/>
                </a:lnTo>
                <a:lnTo>
                  <a:pt x="56587" y="115657"/>
                </a:lnTo>
                <a:lnTo>
                  <a:pt x="62340" y="115888"/>
                </a:lnTo>
                <a:lnTo>
                  <a:pt x="65265" y="115949"/>
                </a:lnTo>
                <a:lnTo>
                  <a:pt x="68209" y="114998"/>
                </a:lnTo>
                <a:lnTo>
                  <a:pt x="74127" y="111295"/>
                </a:lnTo>
                <a:lnTo>
                  <a:pt x="80069" y="106342"/>
                </a:lnTo>
                <a:lnTo>
                  <a:pt x="83043" y="103632"/>
                </a:lnTo>
                <a:lnTo>
                  <a:pt x="87014" y="100834"/>
                </a:lnTo>
                <a:lnTo>
                  <a:pt x="91647" y="97976"/>
                </a:lnTo>
                <a:lnTo>
                  <a:pt x="96722" y="95078"/>
                </a:lnTo>
                <a:lnTo>
                  <a:pt x="100106" y="92154"/>
                </a:lnTo>
                <a:lnTo>
                  <a:pt x="102361" y="89213"/>
                </a:lnTo>
                <a:lnTo>
                  <a:pt x="103865" y="86260"/>
                </a:lnTo>
                <a:lnTo>
                  <a:pt x="106854" y="82307"/>
                </a:lnTo>
                <a:lnTo>
                  <a:pt x="110833" y="77687"/>
                </a:lnTo>
                <a:lnTo>
                  <a:pt x="119559" y="68254"/>
                </a:lnTo>
                <a:lnTo>
                  <a:pt x="126748" y="60755"/>
                </a:lnTo>
                <a:lnTo>
                  <a:pt x="129062" y="57366"/>
                </a:lnTo>
                <a:lnTo>
                  <a:pt x="133313" y="46863"/>
                </a:lnTo>
                <a:lnTo>
                  <a:pt x="139428" y="33609"/>
                </a:lnTo>
                <a:lnTo>
                  <a:pt x="141207" y="29813"/>
                </a:lnTo>
                <a:lnTo>
                  <a:pt x="141998" y="25479"/>
                </a:lnTo>
                <a:lnTo>
                  <a:pt x="142547" y="11722"/>
                </a:lnTo>
                <a:lnTo>
                  <a:pt x="142630" y="139"/>
                </a:lnTo>
                <a:lnTo>
                  <a:pt x="147376" y="31"/>
                </a:lnTo>
                <a:lnTo>
                  <a:pt x="150327" y="0"/>
                </a:lnTo>
                <a:lnTo>
                  <a:pt x="150741" y="987"/>
                </a:lnTo>
                <a:lnTo>
                  <a:pt x="151461" y="12416"/>
                </a:lnTo>
                <a:lnTo>
                  <a:pt x="151570" y="70135"/>
                </a:lnTo>
                <a:lnTo>
                  <a:pt x="154218" y="81103"/>
                </a:lnTo>
                <a:lnTo>
                  <a:pt x="158707" y="92593"/>
                </a:lnTo>
                <a:lnTo>
                  <a:pt x="164012" y="104314"/>
                </a:lnTo>
                <a:lnTo>
                  <a:pt x="167032" y="116138"/>
                </a:lnTo>
                <a:lnTo>
                  <a:pt x="169368" y="129000"/>
                </a:lnTo>
                <a:lnTo>
                  <a:pt x="173717" y="144638"/>
                </a:lnTo>
                <a:lnTo>
                  <a:pt x="175274" y="152975"/>
                </a:lnTo>
                <a:lnTo>
                  <a:pt x="176312" y="161510"/>
                </a:lnTo>
                <a:lnTo>
                  <a:pt x="177004" y="170177"/>
                </a:lnTo>
                <a:lnTo>
                  <a:pt x="177466" y="178931"/>
                </a:lnTo>
                <a:lnTo>
                  <a:pt x="177978" y="196595"/>
                </a:lnTo>
                <a:lnTo>
                  <a:pt x="178364" y="258956"/>
                </a:lnTo>
                <a:lnTo>
                  <a:pt x="178377" y="276811"/>
                </a:lnTo>
                <a:lnTo>
                  <a:pt x="177388" y="285739"/>
                </a:lnTo>
                <a:lnTo>
                  <a:pt x="175735" y="294668"/>
                </a:lnTo>
                <a:lnTo>
                  <a:pt x="173640" y="303597"/>
                </a:lnTo>
                <a:lnTo>
                  <a:pt x="172243" y="312526"/>
                </a:lnTo>
                <a:lnTo>
                  <a:pt x="171312" y="321455"/>
                </a:lnTo>
                <a:lnTo>
                  <a:pt x="170691" y="330385"/>
                </a:lnTo>
                <a:lnTo>
                  <a:pt x="169283" y="339315"/>
                </a:lnTo>
                <a:lnTo>
                  <a:pt x="167352" y="348244"/>
                </a:lnTo>
                <a:lnTo>
                  <a:pt x="165071" y="357174"/>
                </a:lnTo>
                <a:lnTo>
                  <a:pt x="163550" y="366103"/>
                </a:lnTo>
                <a:lnTo>
                  <a:pt x="162537" y="375033"/>
                </a:lnTo>
                <a:lnTo>
                  <a:pt x="161861" y="383963"/>
                </a:lnTo>
                <a:lnTo>
                  <a:pt x="158461" y="399176"/>
                </a:lnTo>
                <a:lnTo>
                  <a:pt x="152646" y="413545"/>
                </a:lnTo>
                <a:lnTo>
                  <a:pt x="148315" y="421543"/>
                </a:lnTo>
                <a:lnTo>
                  <a:pt x="143440" y="429853"/>
                </a:lnTo>
                <a:lnTo>
                  <a:pt x="139197" y="436384"/>
                </a:lnTo>
                <a:lnTo>
                  <a:pt x="135375" y="441730"/>
                </a:lnTo>
                <a:lnTo>
                  <a:pt x="131834" y="446287"/>
                </a:lnTo>
                <a:lnTo>
                  <a:pt x="128480" y="451309"/>
                </a:lnTo>
                <a:lnTo>
                  <a:pt x="125250" y="456642"/>
                </a:lnTo>
                <a:lnTo>
                  <a:pt x="122105" y="462181"/>
                </a:lnTo>
                <a:lnTo>
                  <a:pt x="118020" y="467858"/>
                </a:lnTo>
                <a:lnTo>
                  <a:pt x="113311" y="473627"/>
                </a:lnTo>
                <a:lnTo>
                  <a:pt x="103774" y="484337"/>
                </a:lnTo>
                <a:lnTo>
                  <a:pt x="96225" y="492404"/>
                </a:lnTo>
                <a:lnTo>
                  <a:pt x="91828" y="495945"/>
                </a:lnTo>
                <a:lnTo>
                  <a:pt x="86911" y="499297"/>
                </a:lnTo>
                <a:lnTo>
                  <a:pt x="81645" y="502524"/>
                </a:lnTo>
                <a:lnTo>
                  <a:pt x="76148" y="504675"/>
                </a:lnTo>
                <a:lnTo>
                  <a:pt x="70498" y="506110"/>
                </a:lnTo>
                <a:lnTo>
                  <a:pt x="64744" y="507066"/>
                </a:lnTo>
                <a:lnTo>
                  <a:pt x="59914" y="507703"/>
                </a:lnTo>
                <a:lnTo>
                  <a:pt x="55701" y="508129"/>
                </a:lnTo>
                <a:lnTo>
                  <a:pt x="51900" y="508412"/>
                </a:lnTo>
                <a:lnTo>
                  <a:pt x="48372" y="507609"/>
                </a:lnTo>
                <a:lnTo>
                  <a:pt x="45027" y="506081"/>
                </a:lnTo>
                <a:lnTo>
                  <a:pt x="41804" y="504070"/>
                </a:lnTo>
                <a:lnTo>
                  <a:pt x="38662" y="501737"/>
                </a:lnTo>
                <a:lnTo>
                  <a:pt x="35573" y="499190"/>
                </a:lnTo>
                <a:lnTo>
                  <a:pt x="32522" y="496500"/>
                </a:lnTo>
                <a:lnTo>
                  <a:pt x="26482" y="488219"/>
                </a:lnTo>
                <a:lnTo>
                  <a:pt x="20486" y="478916"/>
                </a:lnTo>
                <a:lnTo>
                  <a:pt x="14511" y="471474"/>
                </a:lnTo>
                <a:lnTo>
                  <a:pt x="12521" y="467108"/>
                </a:lnTo>
                <a:lnTo>
                  <a:pt x="8725" y="451483"/>
                </a:lnTo>
                <a:lnTo>
                  <a:pt x="4318" y="440099"/>
                </a:lnTo>
                <a:lnTo>
                  <a:pt x="1696" y="428425"/>
                </a:lnTo>
                <a:lnTo>
                  <a:pt x="997" y="422534"/>
                </a:lnTo>
                <a:lnTo>
                  <a:pt x="2869" y="410697"/>
                </a:lnTo>
                <a:lnTo>
                  <a:pt x="6019" y="398821"/>
                </a:lnTo>
                <a:lnTo>
                  <a:pt x="7419" y="386928"/>
                </a:lnTo>
                <a:lnTo>
                  <a:pt x="8041" y="372382"/>
                </a:lnTo>
                <a:lnTo>
                  <a:pt x="8207" y="364336"/>
                </a:lnTo>
                <a:lnTo>
                  <a:pt x="10304" y="356988"/>
                </a:lnTo>
                <a:lnTo>
                  <a:pt x="13688" y="350104"/>
                </a:lnTo>
                <a:lnTo>
                  <a:pt x="17931" y="343531"/>
                </a:lnTo>
                <a:lnTo>
                  <a:pt x="21753" y="337165"/>
                </a:lnTo>
                <a:lnTo>
                  <a:pt x="25295" y="330936"/>
                </a:lnTo>
                <a:lnTo>
                  <a:pt x="28649" y="324799"/>
                </a:lnTo>
                <a:lnTo>
                  <a:pt x="32872" y="317731"/>
                </a:lnTo>
                <a:lnTo>
                  <a:pt x="42861" y="301941"/>
                </a:lnTo>
                <a:lnTo>
                  <a:pt x="47313" y="294555"/>
                </a:lnTo>
                <a:lnTo>
                  <a:pt x="51273" y="287647"/>
                </a:lnTo>
                <a:lnTo>
                  <a:pt x="54907" y="281057"/>
                </a:lnTo>
                <a:lnTo>
                  <a:pt x="59317" y="274679"/>
                </a:lnTo>
                <a:lnTo>
                  <a:pt x="64243" y="268443"/>
                </a:lnTo>
                <a:lnTo>
                  <a:pt x="69513" y="262301"/>
                </a:lnTo>
                <a:lnTo>
                  <a:pt x="75014" y="257214"/>
                </a:lnTo>
                <a:lnTo>
                  <a:pt x="80666" y="252831"/>
                </a:lnTo>
                <a:lnTo>
                  <a:pt x="86422" y="248917"/>
                </a:lnTo>
                <a:lnTo>
                  <a:pt x="92246" y="244323"/>
                </a:lnTo>
                <a:lnTo>
                  <a:pt x="98115" y="239275"/>
                </a:lnTo>
                <a:lnTo>
                  <a:pt x="108939" y="229368"/>
                </a:lnTo>
                <a:lnTo>
                  <a:pt x="117062" y="221658"/>
                </a:lnTo>
                <a:lnTo>
                  <a:pt x="121612" y="218212"/>
                </a:lnTo>
                <a:lnTo>
                  <a:pt x="126631" y="214924"/>
                </a:lnTo>
                <a:lnTo>
                  <a:pt x="131964" y="211739"/>
                </a:lnTo>
                <a:lnTo>
                  <a:pt x="136513" y="208623"/>
                </a:lnTo>
                <a:lnTo>
                  <a:pt x="140538" y="205554"/>
                </a:lnTo>
                <a:lnTo>
                  <a:pt x="144216" y="202516"/>
                </a:lnTo>
                <a:lnTo>
                  <a:pt x="147661" y="200490"/>
                </a:lnTo>
                <a:lnTo>
                  <a:pt x="150950" y="199140"/>
                </a:lnTo>
                <a:lnTo>
                  <a:pt x="154137" y="198240"/>
                </a:lnTo>
                <a:lnTo>
                  <a:pt x="157254" y="196647"/>
                </a:lnTo>
                <a:lnTo>
                  <a:pt x="163367" y="192232"/>
                </a:lnTo>
                <a:lnTo>
                  <a:pt x="169394" y="189608"/>
                </a:lnTo>
                <a:lnTo>
                  <a:pt x="172393" y="188909"/>
                </a:lnTo>
                <a:lnTo>
                  <a:pt x="178372" y="185486"/>
                </a:lnTo>
                <a:lnTo>
                  <a:pt x="181358" y="183184"/>
                </a:lnTo>
                <a:lnTo>
                  <a:pt x="187323" y="180626"/>
                </a:lnTo>
                <a:lnTo>
                  <a:pt x="196267" y="1785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536"/>
          <p:cNvSpPr/>
          <p:nvPr/>
        </p:nvSpPr>
        <p:spPr>
          <a:xfrm>
            <a:off x="3874723" y="910828"/>
            <a:ext cx="143032" cy="8931"/>
          </a:xfrm>
          <a:custGeom>
            <a:avLst/>
            <a:gdLst/>
            <a:ahLst/>
            <a:cxnLst/>
            <a:rect l="0" t="0" r="0" b="0"/>
            <a:pathLst>
              <a:path w="143032" h="8931">
                <a:moveTo>
                  <a:pt x="0" y="8930"/>
                </a:moveTo>
                <a:lnTo>
                  <a:pt x="0" y="4189"/>
                </a:lnTo>
                <a:lnTo>
                  <a:pt x="994" y="2793"/>
                </a:lnTo>
                <a:lnTo>
                  <a:pt x="2649" y="1862"/>
                </a:lnTo>
                <a:lnTo>
                  <a:pt x="4746" y="1241"/>
                </a:lnTo>
                <a:lnTo>
                  <a:pt x="7137" y="828"/>
                </a:lnTo>
                <a:lnTo>
                  <a:pt x="9724" y="552"/>
                </a:lnTo>
                <a:lnTo>
                  <a:pt x="12442" y="368"/>
                </a:lnTo>
                <a:lnTo>
                  <a:pt x="15248" y="245"/>
                </a:lnTo>
                <a:lnTo>
                  <a:pt x="21014" y="109"/>
                </a:lnTo>
                <a:lnTo>
                  <a:pt x="114999" y="0"/>
                </a:lnTo>
                <a:lnTo>
                  <a:pt x="119377" y="992"/>
                </a:lnTo>
                <a:lnTo>
                  <a:pt x="123288" y="2646"/>
                </a:lnTo>
                <a:lnTo>
                  <a:pt x="131958" y="7689"/>
                </a:lnTo>
                <a:lnTo>
                  <a:pt x="133662" y="8102"/>
                </a:lnTo>
                <a:lnTo>
                  <a:pt x="135792" y="8378"/>
                </a:lnTo>
                <a:lnTo>
                  <a:pt x="143031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537"/>
          <p:cNvSpPr/>
          <p:nvPr/>
        </p:nvSpPr>
        <p:spPr>
          <a:xfrm>
            <a:off x="3830026" y="1000125"/>
            <a:ext cx="205608" cy="17860"/>
          </a:xfrm>
          <a:custGeom>
            <a:avLst/>
            <a:gdLst/>
            <a:ahLst/>
            <a:cxnLst/>
            <a:rect l="0" t="0" r="0" b="0"/>
            <a:pathLst>
              <a:path w="205608" h="17860">
                <a:moveTo>
                  <a:pt x="0" y="0"/>
                </a:moveTo>
                <a:lnTo>
                  <a:pt x="0" y="8562"/>
                </a:lnTo>
                <a:lnTo>
                  <a:pt x="4746" y="8821"/>
                </a:lnTo>
                <a:lnTo>
                  <a:pt x="16268" y="8920"/>
                </a:lnTo>
                <a:lnTo>
                  <a:pt x="17798" y="9915"/>
                </a:lnTo>
                <a:lnTo>
                  <a:pt x="19811" y="11571"/>
                </a:lnTo>
                <a:lnTo>
                  <a:pt x="22147" y="13667"/>
                </a:lnTo>
                <a:lnTo>
                  <a:pt x="24697" y="15065"/>
                </a:lnTo>
                <a:lnTo>
                  <a:pt x="27391" y="15996"/>
                </a:lnTo>
                <a:lnTo>
                  <a:pt x="30179" y="16617"/>
                </a:lnTo>
                <a:lnTo>
                  <a:pt x="33032" y="17031"/>
                </a:lnTo>
                <a:lnTo>
                  <a:pt x="38850" y="17491"/>
                </a:lnTo>
                <a:lnTo>
                  <a:pt x="44747" y="17696"/>
                </a:lnTo>
                <a:lnTo>
                  <a:pt x="56627" y="17827"/>
                </a:lnTo>
                <a:lnTo>
                  <a:pt x="154918" y="17859"/>
                </a:lnTo>
                <a:lnTo>
                  <a:pt x="157908" y="16867"/>
                </a:lnTo>
                <a:lnTo>
                  <a:pt x="160896" y="15214"/>
                </a:lnTo>
                <a:lnTo>
                  <a:pt x="163880" y="13119"/>
                </a:lnTo>
                <a:lnTo>
                  <a:pt x="166863" y="11722"/>
                </a:lnTo>
                <a:lnTo>
                  <a:pt x="169845" y="10791"/>
                </a:lnTo>
                <a:lnTo>
                  <a:pt x="172826" y="10171"/>
                </a:lnTo>
                <a:lnTo>
                  <a:pt x="175807" y="9757"/>
                </a:lnTo>
                <a:lnTo>
                  <a:pt x="181768" y="9297"/>
                </a:lnTo>
                <a:lnTo>
                  <a:pt x="187728" y="9093"/>
                </a:lnTo>
                <a:lnTo>
                  <a:pt x="190708" y="9039"/>
                </a:lnTo>
                <a:lnTo>
                  <a:pt x="193688" y="9994"/>
                </a:lnTo>
                <a:lnTo>
                  <a:pt x="196668" y="11624"/>
                </a:lnTo>
                <a:lnTo>
                  <a:pt x="205607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538"/>
          <p:cNvSpPr/>
          <p:nvPr/>
        </p:nvSpPr>
        <p:spPr>
          <a:xfrm>
            <a:off x="4437908" y="937617"/>
            <a:ext cx="205609" cy="223243"/>
          </a:xfrm>
          <a:custGeom>
            <a:avLst/>
            <a:gdLst/>
            <a:ahLst/>
            <a:cxnLst/>
            <a:rect l="0" t="0" r="0" b="0"/>
            <a:pathLst>
              <a:path w="205609" h="223243">
                <a:moveTo>
                  <a:pt x="205608" y="0"/>
                </a:moveTo>
                <a:lnTo>
                  <a:pt x="196701" y="0"/>
                </a:lnTo>
                <a:lnTo>
                  <a:pt x="191932" y="4741"/>
                </a:lnTo>
                <a:lnTo>
                  <a:pt x="190531" y="7129"/>
                </a:lnTo>
                <a:lnTo>
                  <a:pt x="188974" y="12429"/>
                </a:lnTo>
                <a:lnTo>
                  <a:pt x="185633" y="18092"/>
                </a:lnTo>
                <a:lnTo>
                  <a:pt x="180838" y="23916"/>
                </a:lnTo>
                <a:lnTo>
                  <a:pt x="175396" y="29812"/>
                </a:lnTo>
                <a:lnTo>
                  <a:pt x="171560" y="32773"/>
                </a:lnTo>
                <a:lnTo>
                  <a:pt x="167017" y="35739"/>
                </a:lnTo>
                <a:lnTo>
                  <a:pt x="162002" y="38709"/>
                </a:lnTo>
                <a:lnTo>
                  <a:pt x="157665" y="42673"/>
                </a:lnTo>
                <a:lnTo>
                  <a:pt x="153780" y="47300"/>
                </a:lnTo>
                <a:lnTo>
                  <a:pt x="150198" y="52370"/>
                </a:lnTo>
                <a:lnTo>
                  <a:pt x="145822" y="57733"/>
                </a:lnTo>
                <a:lnTo>
                  <a:pt x="140919" y="63294"/>
                </a:lnTo>
                <a:lnTo>
                  <a:pt x="135664" y="68985"/>
                </a:lnTo>
                <a:lnTo>
                  <a:pt x="131167" y="74763"/>
                </a:lnTo>
                <a:lnTo>
                  <a:pt x="127176" y="80600"/>
                </a:lnTo>
                <a:lnTo>
                  <a:pt x="123521" y="86476"/>
                </a:lnTo>
                <a:lnTo>
                  <a:pt x="119099" y="92377"/>
                </a:lnTo>
                <a:lnTo>
                  <a:pt x="114164" y="98296"/>
                </a:lnTo>
                <a:lnTo>
                  <a:pt x="108887" y="104226"/>
                </a:lnTo>
                <a:lnTo>
                  <a:pt x="104377" y="110163"/>
                </a:lnTo>
                <a:lnTo>
                  <a:pt x="100375" y="116106"/>
                </a:lnTo>
                <a:lnTo>
                  <a:pt x="96716" y="122053"/>
                </a:lnTo>
                <a:lnTo>
                  <a:pt x="92289" y="127009"/>
                </a:lnTo>
                <a:lnTo>
                  <a:pt x="87351" y="131306"/>
                </a:lnTo>
                <a:lnTo>
                  <a:pt x="82073" y="135162"/>
                </a:lnTo>
                <a:lnTo>
                  <a:pt x="77561" y="139718"/>
                </a:lnTo>
                <a:lnTo>
                  <a:pt x="73559" y="144739"/>
                </a:lnTo>
                <a:lnTo>
                  <a:pt x="69899" y="150071"/>
                </a:lnTo>
                <a:lnTo>
                  <a:pt x="66464" y="154617"/>
                </a:lnTo>
                <a:lnTo>
                  <a:pt x="63182" y="158641"/>
                </a:lnTo>
                <a:lnTo>
                  <a:pt x="60000" y="162315"/>
                </a:lnTo>
                <a:lnTo>
                  <a:pt x="55893" y="166749"/>
                </a:lnTo>
                <a:lnTo>
                  <a:pt x="41614" y="181478"/>
                </a:lnTo>
                <a:lnTo>
                  <a:pt x="15012" y="208240"/>
                </a:lnTo>
                <a:lnTo>
                  <a:pt x="11994" y="210264"/>
                </a:lnTo>
                <a:lnTo>
                  <a:pt x="5993" y="212513"/>
                </a:lnTo>
                <a:lnTo>
                  <a:pt x="1776" y="213779"/>
                </a:lnTo>
                <a:lnTo>
                  <a:pt x="1184" y="214949"/>
                </a:lnTo>
                <a:lnTo>
                  <a:pt x="234" y="221310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539"/>
          <p:cNvSpPr/>
          <p:nvPr/>
        </p:nvSpPr>
        <p:spPr>
          <a:xfrm>
            <a:off x="4447216" y="937617"/>
            <a:ext cx="214180" cy="232173"/>
          </a:xfrm>
          <a:custGeom>
            <a:avLst/>
            <a:gdLst/>
            <a:ahLst/>
            <a:cxnLst/>
            <a:rect l="0" t="0" r="0" b="0"/>
            <a:pathLst>
              <a:path w="214180" h="232173">
                <a:moveTo>
                  <a:pt x="8571" y="0"/>
                </a:moveTo>
                <a:lnTo>
                  <a:pt x="0" y="0"/>
                </a:lnTo>
                <a:lnTo>
                  <a:pt x="4487" y="4741"/>
                </a:lnTo>
                <a:lnTo>
                  <a:pt x="5848" y="7129"/>
                </a:lnTo>
                <a:lnTo>
                  <a:pt x="7361" y="12429"/>
                </a:lnTo>
                <a:lnTo>
                  <a:pt x="10682" y="18092"/>
                </a:lnTo>
                <a:lnTo>
                  <a:pt x="15469" y="23916"/>
                </a:lnTo>
                <a:lnTo>
                  <a:pt x="20907" y="29812"/>
                </a:lnTo>
                <a:lnTo>
                  <a:pt x="29553" y="38709"/>
                </a:lnTo>
                <a:lnTo>
                  <a:pt x="56251" y="65485"/>
                </a:lnTo>
                <a:lnTo>
                  <a:pt x="59230" y="69453"/>
                </a:lnTo>
                <a:lnTo>
                  <a:pt x="62210" y="74084"/>
                </a:lnTo>
                <a:lnTo>
                  <a:pt x="65188" y="79155"/>
                </a:lnTo>
                <a:lnTo>
                  <a:pt x="68168" y="83528"/>
                </a:lnTo>
                <a:lnTo>
                  <a:pt x="71148" y="87435"/>
                </a:lnTo>
                <a:lnTo>
                  <a:pt x="74128" y="91032"/>
                </a:lnTo>
                <a:lnTo>
                  <a:pt x="78100" y="94423"/>
                </a:lnTo>
                <a:lnTo>
                  <a:pt x="82736" y="97675"/>
                </a:lnTo>
                <a:lnTo>
                  <a:pt x="87813" y="100836"/>
                </a:lnTo>
                <a:lnTo>
                  <a:pt x="92190" y="104927"/>
                </a:lnTo>
                <a:lnTo>
                  <a:pt x="96102" y="109639"/>
                </a:lnTo>
                <a:lnTo>
                  <a:pt x="99703" y="114764"/>
                </a:lnTo>
                <a:lnTo>
                  <a:pt x="103097" y="119174"/>
                </a:lnTo>
                <a:lnTo>
                  <a:pt x="106353" y="123105"/>
                </a:lnTo>
                <a:lnTo>
                  <a:pt x="109517" y="126719"/>
                </a:lnTo>
                <a:lnTo>
                  <a:pt x="113612" y="130120"/>
                </a:lnTo>
                <a:lnTo>
                  <a:pt x="118330" y="133379"/>
                </a:lnTo>
                <a:lnTo>
                  <a:pt x="123461" y="136545"/>
                </a:lnTo>
                <a:lnTo>
                  <a:pt x="127875" y="140639"/>
                </a:lnTo>
                <a:lnTo>
                  <a:pt x="131811" y="145353"/>
                </a:lnTo>
                <a:lnTo>
                  <a:pt x="135429" y="150480"/>
                </a:lnTo>
                <a:lnTo>
                  <a:pt x="139826" y="154891"/>
                </a:lnTo>
                <a:lnTo>
                  <a:pt x="144745" y="158823"/>
                </a:lnTo>
                <a:lnTo>
                  <a:pt x="150011" y="162437"/>
                </a:lnTo>
                <a:lnTo>
                  <a:pt x="154515" y="165838"/>
                </a:lnTo>
                <a:lnTo>
                  <a:pt x="158510" y="169098"/>
                </a:lnTo>
                <a:lnTo>
                  <a:pt x="162167" y="172263"/>
                </a:lnTo>
                <a:lnTo>
                  <a:pt x="165599" y="175366"/>
                </a:lnTo>
                <a:lnTo>
                  <a:pt x="172060" y="181459"/>
                </a:lnTo>
                <a:lnTo>
                  <a:pt x="175173" y="183480"/>
                </a:lnTo>
                <a:lnTo>
                  <a:pt x="181282" y="185726"/>
                </a:lnTo>
                <a:lnTo>
                  <a:pt x="187307" y="189371"/>
                </a:lnTo>
                <a:lnTo>
                  <a:pt x="193297" y="194298"/>
                </a:lnTo>
                <a:lnTo>
                  <a:pt x="199269" y="199795"/>
                </a:lnTo>
                <a:lnTo>
                  <a:pt x="201260" y="202650"/>
                </a:lnTo>
                <a:lnTo>
                  <a:pt x="203471" y="208468"/>
                </a:lnTo>
                <a:lnTo>
                  <a:pt x="204715" y="212581"/>
                </a:lnTo>
                <a:lnTo>
                  <a:pt x="205883" y="213158"/>
                </a:lnTo>
                <a:lnTo>
                  <a:pt x="209830" y="213799"/>
                </a:lnTo>
                <a:lnTo>
                  <a:pt x="211279" y="214963"/>
                </a:lnTo>
                <a:lnTo>
                  <a:pt x="212246" y="216730"/>
                </a:lnTo>
                <a:lnTo>
                  <a:pt x="213797" y="221956"/>
                </a:lnTo>
                <a:lnTo>
                  <a:pt x="214009" y="225316"/>
                </a:lnTo>
                <a:lnTo>
                  <a:pt x="214179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540"/>
          <p:cNvSpPr/>
          <p:nvPr/>
        </p:nvSpPr>
        <p:spPr>
          <a:xfrm>
            <a:off x="4849123" y="875218"/>
            <a:ext cx="26819" cy="178486"/>
          </a:xfrm>
          <a:custGeom>
            <a:avLst/>
            <a:gdLst/>
            <a:ahLst/>
            <a:cxnLst/>
            <a:rect l="0" t="0" r="0" b="0"/>
            <a:pathLst>
              <a:path w="26819" h="178486">
                <a:moveTo>
                  <a:pt x="0" y="8821"/>
                </a:moveTo>
                <a:lnTo>
                  <a:pt x="0" y="0"/>
                </a:lnTo>
                <a:lnTo>
                  <a:pt x="0" y="127404"/>
                </a:lnTo>
                <a:lnTo>
                  <a:pt x="993" y="130540"/>
                </a:lnTo>
                <a:lnTo>
                  <a:pt x="2648" y="133623"/>
                </a:lnTo>
                <a:lnTo>
                  <a:pt x="4745" y="136671"/>
                </a:lnTo>
                <a:lnTo>
                  <a:pt x="6143" y="139695"/>
                </a:lnTo>
                <a:lnTo>
                  <a:pt x="7076" y="142703"/>
                </a:lnTo>
                <a:lnTo>
                  <a:pt x="7697" y="145701"/>
                </a:lnTo>
                <a:lnTo>
                  <a:pt x="8111" y="148691"/>
                </a:lnTo>
                <a:lnTo>
                  <a:pt x="8387" y="151677"/>
                </a:lnTo>
                <a:lnTo>
                  <a:pt x="8571" y="154660"/>
                </a:lnTo>
                <a:lnTo>
                  <a:pt x="9687" y="156648"/>
                </a:lnTo>
                <a:lnTo>
                  <a:pt x="11425" y="157974"/>
                </a:lnTo>
                <a:lnTo>
                  <a:pt x="13576" y="158858"/>
                </a:lnTo>
                <a:lnTo>
                  <a:pt x="15010" y="160439"/>
                </a:lnTo>
                <a:lnTo>
                  <a:pt x="15966" y="162486"/>
                </a:lnTo>
                <a:lnTo>
                  <a:pt x="17501" y="168159"/>
                </a:lnTo>
                <a:lnTo>
                  <a:pt x="17711" y="171580"/>
                </a:lnTo>
                <a:lnTo>
                  <a:pt x="17767" y="173882"/>
                </a:lnTo>
                <a:lnTo>
                  <a:pt x="18797" y="175416"/>
                </a:lnTo>
                <a:lnTo>
                  <a:pt x="20478" y="176439"/>
                </a:lnTo>
                <a:lnTo>
                  <a:pt x="26818" y="1784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541"/>
          <p:cNvSpPr/>
          <p:nvPr/>
        </p:nvSpPr>
        <p:spPr>
          <a:xfrm>
            <a:off x="4768668" y="946547"/>
            <a:ext cx="160911" cy="17860"/>
          </a:xfrm>
          <a:custGeom>
            <a:avLst/>
            <a:gdLst/>
            <a:ahLst/>
            <a:cxnLst/>
            <a:rect l="0" t="0" r="0" b="0"/>
            <a:pathLst>
              <a:path w="160911" h="17860">
                <a:moveTo>
                  <a:pt x="0" y="0"/>
                </a:moveTo>
                <a:lnTo>
                  <a:pt x="0" y="4740"/>
                </a:lnTo>
                <a:lnTo>
                  <a:pt x="993" y="6137"/>
                </a:lnTo>
                <a:lnTo>
                  <a:pt x="2648" y="7068"/>
                </a:lnTo>
                <a:lnTo>
                  <a:pt x="7697" y="8562"/>
                </a:lnTo>
                <a:lnTo>
                  <a:pt x="11036" y="8766"/>
                </a:lnTo>
                <a:lnTo>
                  <a:pt x="16824" y="8857"/>
                </a:lnTo>
                <a:lnTo>
                  <a:pt x="91129" y="8929"/>
                </a:lnTo>
                <a:lnTo>
                  <a:pt x="95517" y="9922"/>
                </a:lnTo>
                <a:lnTo>
                  <a:pt x="100429" y="11575"/>
                </a:lnTo>
                <a:lnTo>
                  <a:pt x="105690" y="13670"/>
                </a:lnTo>
                <a:lnTo>
                  <a:pt x="110191" y="15066"/>
                </a:lnTo>
                <a:lnTo>
                  <a:pt x="114185" y="15997"/>
                </a:lnTo>
                <a:lnTo>
                  <a:pt x="117841" y="16618"/>
                </a:lnTo>
                <a:lnTo>
                  <a:pt x="121271" y="17032"/>
                </a:lnTo>
                <a:lnTo>
                  <a:pt x="124551" y="17308"/>
                </a:lnTo>
                <a:lnTo>
                  <a:pt x="127731" y="17491"/>
                </a:lnTo>
                <a:lnTo>
                  <a:pt x="133913" y="17696"/>
                </a:lnTo>
                <a:lnTo>
                  <a:pt x="145975" y="17827"/>
                </a:lnTo>
                <a:lnTo>
                  <a:pt x="16091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542"/>
          <p:cNvSpPr/>
          <p:nvPr/>
        </p:nvSpPr>
        <p:spPr>
          <a:xfrm>
            <a:off x="4080440" y="964406"/>
            <a:ext cx="255344" cy="241103"/>
          </a:xfrm>
          <a:custGeom>
            <a:avLst/>
            <a:gdLst/>
            <a:ahLst/>
            <a:cxnLst/>
            <a:rect l="0" t="0" r="0" b="0"/>
            <a:pathLst>
              <a:path w="255344" h="241103">
                <a:moveTo>
                  <a:pt x="8830" y="0"/>
                </a:moveTo>
                <a:lnTo>
                  <a:pt x="8830" y="16251"/>
                </a:lnTo>
                <a:lnTo>
                  <a:pt x="11479" y="19790"/>
                </a:lnTo>
                <a:lnTo>
                  <a:pt x="13576" y="22123"/>
                </a:lnTo>
                <a:lnTo>
                  <a:pt x="14973" y="24671"/>
                </a:lnTo>
                <a:lnTo>
                  <a:pt x="16527" y="30147"/>
                </a:lnTo>
                <a:lnTo>
                  <a:pt x="16941" y="33989"/>
                </a:lnTo>
                <a:lnTo>
                  <a:pt x="17217" y="38534"/>
                </a:lnTo>
                <a:lnTo>
                  <a:pt x="17524" y="47884"/>
                </a:lnTo>
                <a:lnTo>
                  <a:pt x="17697" y="59719"/>
                </a:lnTo>
                <a:lnTo>
                  <a:pt x="17770" y="159144"/>
                </a:lnTo>
                <a:lnTo>
                  <a:pt x="16776" y="163643"/>
                </a:lnTo>
                <a:lnTo>
                  <a:pt x="15121" y="167634"/>
                </a:lnTo>
                <a:lnTo>
                  <a:pt x="11626" y="174715"/>
                </a:lnTo>
                <a:lnTo>
                  <a:pt x="10073" y="181170"/>
                </a:lnTo>
                <a:lnTo>
                  <a:pt x="9658" y="185272"/>
                </a:lnTo>
                <a:lnTo>
                  <a:pt x="9382" y="189991"/>
                </a:lnTo>
                <a:lnTo>
                  <a:pt x="8939" y="202343"/>
                </a:lnTo>
                <a:lnTo>
                  <a:pt x="8862" y="209223"/>
                </a:lnTo>
                <a:lnTo>
                  <a:pt x="7858" y="210919"/>
                </a:lnTo>
                <a:lnTo>
                  <a:pt x="6195" y="212050"/>
                </a:lnTo>
                <a:lnTo>
                  <a:pt x="1136" y="213866"/>
                </a:lnTo>
                <a:lnTo>
                  <a:pt x="721" y="215007"/>
                </a:lnTo>
                <a:lnTo>
                  <a:pt x="0" y="221962"/>
                </a:lnTo>
                <a:lnTo>
                  <a:pt x="957" y="221397"/>
                </a:lnTo>
                <a:lnTo>
                  <a:pt x="7597" y="215441"/>
                </a:lnTo>
                <a:lnTo>
                  <a:pt x="8008" y="214073"/>
                </a:lnTo>
                <a:lnTo>
                  <a:pt x="8586" y="207407"/>
                </a:lnTo>
                <a:lnTo>
                  <a:pt x="8722" y="201983"/>
                </a:lnTo>
                <a:lnTo>
                  <a:pt x="8830" y="144455"/>
                </a:lnTo>
                <a:lnTo>
                  <a:pt x="9823" y="139959"/>
                </a:lnTo>
                <a:lnTo>
                  <a:pt x="11479" y="135970"/>
                </a:lnTo>
                <a:lnTo>
                  <a:pt x="13576" y="132319"/>
                </a:lnTo>
                <a:lnTo>
                  <a:pt x="14973" y="127900"/>
                </a:lnTo>
                <a:lnTo>
                  <a:pt x="15906" y="122970"/>
                </a:lnTo>
                <a:lnTo>
                  <a:pt x="16527" y="117699"/>
                </a:lnTo>
                <a:lnTo>
                  <a:pt x="17934" y="113192"/>
                </a:lnTo>
                <a:lnTo>
                  <a:pt x="19866" y="109196"/>
                </a:lnTo>
                <a:lnTo>
                  <a:pt x="23668" y="102110"/>
                </a:lnTo>
                <a:lnTo>
                  <a:pt x="25357" y="95653"/>
                </a:lnTo>
                <a:lnTo>
                  <a:pt x="26108" y="89476"/>
                </a:lnTo>
                <a:lnTo>
                  <a:pt x="26308" y="86440"/>
                </a:lnTo>
                <a:lnTo>
                  <a:pt x="27435" y="82431"/>
                </a:lnTo>
                <a:lnTo>
                  <a:pt x="29179" y="77775"/>
                </a:lnTo>
                <a:lnTo>
                  <a:pt x="31336" y="72686"/>
                </a:lnTo>
                <a:lnTo>
                  <a:pt x="33766" y="68301"/>
                </a:lnTo>
                <a:lnTo>
                  <a:pt x="39116" y="60783"/>
                </a:lnTo>
                <a:lnTo>
                  <a:pt x="42156" y="54135"/>
                </a:lnTo>
                <a:lnTo>
                  <a:pt x="42966" y="50973"/>
                </a:lnTo>
                <a:lnTo>
                  <a:pt x="46516" y="44814"/>
                </a:lnTo>
                <a:lnTo>
                  <a:pt x="48853" y="41782"/>
                </a:lnTo>
                <a:lnTo>
                  <a:pt x="51450" y="35768"/>
                </a:lnTo>
                <a:lnTo>
                  <a:pt x="52143" y="32775"/>
                </a:lnTo>
                <a:lnTo>
                  <a:pt x="55560" y="26804"/>
                </a:lnTo>
                <a:lnTo>
                  <a:pt x="60391" y="20843"/>
                </a:lnTo>
                <a:lnTo>
                  <a:pt x="65848" y="14886"/>
                </a:lnTo>
                <a:lnTo>
                  <a:pt x="74505" y="5954"/>
                </a:lnTo>
                <a:lnTo>
                  <a:pt x="77445" y="3969"/>
                </a:lnTo>
                <a:lnTo>
                  <a:pt x="85336" y="1176"/>
                </a:lnTo>
                <a:lnTo>
                  <a:pt x="87530" y="523"/>
                </a:lnTo>
                <a:lnTo>
                  <a:pt x="95082" y="103"/>
                </a:lnTo>
                <a:lnTo>
                  <a:pt x="96828" y="46"/>
                </a:lnTo>
                <a:lnTo>
                  <a:pt x="104092" y="6146"/>
                </a:lnTo>
                <a:lnTo>
                  <a:pt x="111505" y="13304"/>
                </a:lnTo>
                <a:lnTo>
                  <a:pt x="113038" y="15815"/>
                </a:lnTo>
                <a:lnTo>
                  <a:pt x="114741" y="21250"/>
                </a:lnTo>
                <a:lnTo>
                  <a:pt x="115498" y="26973"/>
                </a:lnTo>
                <a:lnTo>
                  <a:pt x="115834" y="33816"/>
                </a:lnTo>
                <a:lnTo>
                  <a:pt x="116050" y="51733"/>
                </a:lnTo>
                <a:lnTo>
                  <a:pt x="116103" y="135671"/>
                </a:lnTo>
                <a:lnTo>
                  <a:pt x="115110" y="139065"/>
                </a:lnTo>
                <a:lnTo>
                  <a:pt x="111358" y="145481"/>
                </a:lnTo>
                <a:lnTo>
                  <a:pt x="109028" y="151640"/>
                </a:lnTo>
                <a:lnTo>
                  <a:pt x="107532" y="158938"/>
                </a:lnTo>
                <a:lnTo>
                  <a:pt x="107273" y="164943"/>
                </a:lnTo>
                <a:lnTo>
                  <a:pt x="107165" y="169628"/>
                </a:lnTo>
                <a:lnTo>
                  <a:pt x="107164" y="139776"/>
                </a:lnTo>
                <a:lnTo>
                  <a:pt x="108157" y="135848"/>
                </a:lnTo>
                <a:lnTo>
                  <a:pt x="109812" y="131245"/>
                </a:lnTo>
                <a:lnTo>
                  <a:pt x="111909" y="126192"/>
                </a:lnTo>
                <a:lnTo>
                  <a:pt x="113307" y="121831"/>
                </a:lnTo>
                <a:lnTo>
                  <a:pt x="114861" y="114340"/>
                </a:lnTo>
                <a:lnTo>
                  <a:pt x="116268" y="109961"/>
                </a:lnTo>
                <a:lnTo>
                  <a:pt x="118200" y="105058"/>
                </a:lnTo>
                <a:lnTo>
                  <a:pt x="120481" y="99804"/>
                </a:lnTo>
                <a:lnTo>
                  <a:pt x="122002" y="95310"/>
                </a:lnTo>
                <a:lnTo>
                  <a:pt x="123015" y="91321"/>
                </a:lnTo>
                <a:lnTo>
                  <a:pt x="123691" y="87670"/>
                </a:lnTo>
                <a:lnTo>
                  <a:pt x="127091" y="80967"/>
                </a:lnTo>
                <a:lnTo>
                  <a:pt x="129388" y="77791"/>
                </a:lnTo>
                <a:lnTo>
                  <a:pt x="131941" y="71615"/>
                </a:lnTo>
                <a:lnTo>
                  <a:pt x="132621" y="68580"/>
                </a:lnTo>
                <a:lnTo>
                  <a:pt x="136026" y="62561"/>
                </a:lnTo>
                <a:lnTo>
                  <a:pt x="138325" y="59567"/>
                </a:lnTo>
                <a:lnTo>
                  <a:pt x="140878" y="53594"/>
                </a:lnTo>
                <a:lnTo>
                  <a:pt x="141559" y="50612"/>
                </a:lnTo>
                <a:lnTo>
                  <a:pt x="144965" y="44653"/>
                </a:lnTo>
                <a:lnTo>
                  <a:pt x="149789" y="38698"/>
                </a:lnTo>
                <a:lnTo>
                  <a:pt x="155244" y="32743"/>
                </a:lnTo>
                <a:lnTo>
                  <a:pt x="168009" y="19624"/>
                </a:lnTo>
                <a:lnTo>
                  <a:pt x="173973" y="13642"/>
                </a:lnTo>
                <a:lnTo>
                  <a:pt x="176535" y="12071"/>
                </a:lnTo>
                <a:lnTo>
                  <a:pt x="183894" y="9861"/>
                </a:lnTo>
                <a:lnTo>
                  <a:pt x="185963" y="9344"/>
                </a:lnTo>
                <a:lnTo>
                  <a:pt x="193435" y="9012"/>
                </a:lnTo>
                <a:lnTo>
                  <a:pt x="195170" y="8966"/>
                </a:lnTo>
                <a:lnTo>
                  <a:pt x="200892" y="13681"/>
                </a:lnTo>
                <a:lnTo>
                  <a:pt x="203421" y="15074"/>
                </a:lnTo>
                <a:lnTo>
                  <a:pt x="210731" y="17034"/>
                </a:lnTo>
                <a:lnTo>
                  <a:pt x="212790" y="17493"/>
                </a:lnTo>
                <a:lnTo>
                  <a:pt x="218695" y="22491"/>
                </a:lnTo>
                <a:lnTo>
                  <a:pt x="221249" y="23924"/>
                </a:lnTo>
                <a:lnTo>
                  <a:pt x="226735" y="25516"/>
                </a:lnTo>
                <a:lnTo>
                  <a:pt x="228595" y="26933"/>
                </a:lnTo>
                <a:lnTo>
                  <a:pt x="229836" y="28869"/>
                </a:lnTo>
                <a:lnTo>
                  <a:pt x="230663" y="31152"/>
                </a:lnTo>
                <a:lnTo>
                  <a:pt x="234230" y="36335"/>
                </a:lnTo>
                <a:lnTo>
                  <a:pt x="239126" y="41946"/>
                </a:lnTo>
                <a:lnTo>
                  <a:pt x="244613" y="47747"/>
                </a:lnTo>
                <a:lnTo>
                  <a:pt x="246474" y="50683"/>
                </a:lnTo>
                <a:lnTo>
                  <a:pt x="248541" y="56591"/>
                </a:lnTo>
                <a:lnTo>
                  <a:pt x="249460" y="62524"/>
                </a:lnTo>
                <a:lnTo>
                  <a:pt x="249868" y="68468"/>
                </a:lnTo>
                <a:lnTo>
                  <a:pt x="250050" y="74417"/>
                </a:lnTo>
                <a:lnTo>
                  <a:pt x="250182" y="99962"/>
                </a:lnTo>
                <a:lnTo>
                  <a:pt x="251180" y="103353"/>
                </a:lnTo>
                <a:lnTo>
                  <a:pt x="254937" y="109765"/>
                </a:lnTo>
                <a:lnTo>
                  <a:pt x="255343" y="113857"/>
                </a:lnTo>
                <a:lnTo>
                  <a:pt x="254620" y="118569"/>
                </a:lnTo>
                <a:lnTo>
                  <a:pt x="253145" y="123694"/>
                </a:lnTo>
                <a:lnTo>
                  <a:pt x="252162" y="128103"/>
                </a:lnTo>
                <a:lnTo>
                  <a:pt x="251506" y="132035"/>
                </a:lnTo>
                <a:lnTo>
                  <a:pt x="251069" y="135649"/>
                </a:lnTo>
                <a:lnTo>
                  <a:pt x="250778" y="140042"/>
                </a:lnTo>
                <a:lnTo>
                  <a:pt x="250583" y="144955"/>
                </a:lnTo>
                <a:lnTo>
                  <a:pt x="250310" y="158705"/>
                </a:lnTo>
                <a:lnTo>
                  <a:pt x="250195" y="208357"/>
                </a:lnTo>
                <a:lnTo>
                  <a:pt x="249202" y="211334"/>
                </a:lnTo>
                <a:lnTo>
                  <a:pt x="245449" y="217288"/>
                </a:lnTo>
                <a:lnTo>
                  <a:pt x="243119" y="223242"/>
                </a:lnTo>
                <a:lnTo>
                  <a:pt x="242084" y="229195"/>
                </a:lnTo>
                <a:lnTo>
                  <a:pt x="241808" y="232172"/>
                </a:lnTo>
                <a:lnTo>
                  <a:pt x="241255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543"/>
          <p:cNvSpPr/>
          <p:nvPr/>
        </p:nvSpPr>
        <p:spPr>
          <a:xfrm>
            <a:off x="5001203" y="767953"/>
            <a:ext cx="248462" cy="428583"/>
          </a:xfrm>
          <a:custGeom>
            <a:avLst/>
            <a:gdLst/>
            <a:ahLst/>
            <a:cxnLst/>
            <a:rect l="0" t="0" r="0" b="0"/>
            <a:pathLst>
              <a:path w="248462" h="428583">
                <a:moveTo>
                  <a:pt x="8830" y="0"/>
                </a:moveTo>
                <a:lnTo>
                  <a:pt x="1133" y="0"/>
                </a:lnTo>
                <a:lnTo>
                  <a:pt x="719" y="992"/>
                </a:lnTo>
                <a:lnTo>
                  <a:pt x="0" y="12429"/>
                </a:lnTo>
                <a:lnTo>
                  <a:pt x="957" y="14239"/>
                </a:lnTo>
                <a:lnTo>
                  <a:pt x="2588" y="15446"/>
                </a:lnTo>
                <a:lnTo>
                  <a:pt x="4669" y="16250"/>
                </a:lnTo>
                <a:lnTo>
                  <a:pt x="6056" y="18771"/>
                </a:lnTo>
                <a:lnTo>
                  <a:pt x="8008" y="30807"/>
                </a:lnTo>
                <a:lnTo>
                  <a:pt x="8587" y="41099"/>
                </a:lnTo>
                <a:lnTo>
                  <a:pt x="8782" y="53465"/>
                </a:lnTo>
                <a:lnTo>
                  <a:pt x="8830" y="428582"/>
                </a:lnTo>
                <a:lnTo>
                  <a:pt x="8830" y="406502"/>
                </a:lnTo>
                <a:lnTo>
                  <a:pt x="4085" y="393737"/>
                </a:lnTo>
                <a:lnTo>
                  <a:pt x="1133" y="382128"/>
                </a:lnTo>
                <a:lnTo>
                  <a:pt x="259" y="372405"/>
                </a:lnTo>
                <a:lnTo>
                  <a:pt x="54" y="363620"/>
                </a:lnTo>
                <a:lnTo>
                  <a:pt x="0" y="358499"/>
                </a:lnTo>
                <a:lnTo>
                  <a:pt x="957" y="354093"/>
                </a:lnTo>
                <a:lnTo>
                  <a:pt x="6056" y="342159"/>
                </a:lnTo>
                <a:lnTo>
                  <a:pt x="7597" y="331988"/>
                </a:lnTo>
                <a:lnTo>
                  <a:pt x="8465" y="319845"/>
                </a:lnTo>
                <a:lnTo>
                  <a:pt x="8758" y="306853"/>
                </a:lnTo>
                <a:lnTo>
                  <a:pt x="8828" y="275095"/>
                </a:lnTo>
                <a:lnTo>
                  <a:pt x="9822" y="271702"/>
                </a:lnTo>
                <a:lnTo>
                  <a:pt x="15966" y="261193"/>
                </a:lnTo>
                <a:lnTo>
                  <a:pt x="21272" y="251354"/>
                </a:lnTo>
                <a:lnTo>
                  <a:pt x="26941" y="243012"/>
                </a:lnTo>
                <a:lnTo>
                  <a:pt x="32772" y="235998"/>
                </a:lnTo>
                <a:lnTo>
                  <a:pt x="38674" y="229573"/>
                </a:lnTo>
                <a:lnTo>
                  <a:pt x="47581" y="220377"/>
                </a:lnTo>
                <a:lnTo>
                  <a:pt x="50556" y="218356"/>
                </a:lnTo>
                <a:lnTo>
                  <a:pt x="56511" y="216110"/>
                </a:lnTo>
                <a:lnTo>
                  <a:pt x="62469" y="212465"/>
                </a:lnTo>
                <a:lnTo>
                  <a:pt x="69421" y="207538"/>
                </a:lnTo>
                <a:lnTo>
                  <a:pt x="74056" y="204835"/>
                </a:lnTo>
                <a:lnTo>
                  <a:pt x="79132" y="202041"/>
                </a:lnTo>
                <a:lnTo>
                  <a:pt x="83510" y="200179"/>
                </a:lnTo>
                <a:lnTo>
                  <a:pt x="91022" y="198109"/>
                </a:lnTo>
                <a:lnTo>
                  <a:pt x="97673" y="197189"/>
                </a:lnTo>
                <a:lnTo>
                  <a:pt x="103939" y="196780"/>
                </a:lnTo>
                <a:lnTo>
                  <a:pt x="110035" y="196599"/>
                </a:lnTo>
                <a:lnTo>
                  <a:pt x="162428" y="196454"/>
                </a:lnTo>
                <a:lnTo>
                  <a:pt x="165858" y="197446"/>
                </a:lnTo>
                <a:lnTo>
                  <a:pt x="172319" y="201194"/>
                </a:lnTo>
                <a:lnTo>
                  <a:pt x="176426" y="203582"/>
                </a:lnTo>
                <a:lnTo>
                  <a:pt x="181150" y="206167"/>
                </a:lnTo>
                <a:lnTo>
                  <a:pt x="186286" y="208882"/>
                </a:lnTo>
                <a:lnTo>
                  <a:pt x="190703" y="211684"/>
                </a:lnTo>
                <a:lnTo>
                  <a:pt x="198260" y="217444"/>
                </a:lnTo>
                <a:lnTo>
                  <a:pt x="204930" y="220665"/>
                </a:lnTo>
                <a:lnTo>
                  <a:pt x="208099" y="221524"/>
                </a:lnTo>
                <a:lnTo>
                  <a:pt x="214269" y="225124"/>
                </a:lnTo>
                <a:lnTo>
                  <a:pt x="217305" y="227474"/>
                </a:lnTo>
                <a:lnTo>
                  <a:pt x="219329" y="231024"/>
                </a:lnTo>
                <a:lnTo>
                  <a:pt x="221578" y="240261"/>
                </a:lnTo>
                <a:lnTo>
                  <a:pt x="225226" y="248335"/>
                </a:lnTo>
                <a:lnTo>
                  <a:pt x="232864" y="258458"/>
                </a:lnTo>
                <a:lnTo>
                  <a:pt x="238519" y="265683"/>
                </a:lnTo>
                <a:lnTo>
                  <a:pt x="244344" y="275508"/>
                </a:lnTo>
                <a:lnTo>
                  <a:pt x="247595" y="283844"/>
                </a:lnTo>
                <a:lnTo>
                  <a:pt x="248461" y="287456"/>
                </a:lnTo>
                <a:lnTo>
                  <a:pt x="248046" y="291848"/>
                </a:lnTo>
                <a:lnTo>
                  <a:pt x="243709" y="306519"/>
                </a:lnTo>
                <a:lnTo>
                  <a:pt x="241982" y="318583"/>
                </a:lnTo>
                <a:lnTo>
                  <a:pt x="241579" y="328785"/>
                </a:lnTo>
                <a:lnTo>
                  <a:pt x="240477" y="333292"/>
                </a:lnTo>
                <a:lnTo>
                  <a:pt x="236606" y="340945"/>
                </a:lnTo>
                <a:lnTo>
                  <a:pt x="226027" y="354934"/>
                </a:lnTo>
                <a:lnTo>
                  <a:pt x="220250" y="364785"/>
                </a:lnTo>
                <a:lnTo>
                  <a:pt x="217319" y="368206"/>
                </a:lnTo>
                <a:lnTo>
                  <a:pt x="214372" y="370486"/>
                </a:lnTo>
                <a:lnTo>
                  <a:pt x="208449" y="374012"/>
                </a:lnTo>
                <a:lnTo>
                  <a:pt x="202505" y="378886"/>
                </a:lnTo>
                <a:lnTo>
                  <a:pt x="196552" y="384360"/>
                </a:lnTo>
                <a:lnTo>
                  <a:pt x="193575" y="387209"/>
                </a:lnTo>
                <a:lnTo>
                  <a:pt x="190596" y="389108"/>
                </a:lnTo>
                <a:lnTo>
                  <a:pt x="184637" y="391218"/>
                </a:lnTo>
                <a:lnTo>
                  <a:pt x="180665" y="392773"/>
                </a:lnTo>
                <a:lnTo>
                  <a:pt x="176030" y="394802"/>
                </a:lnTo>
                <a:lnTo>
                  <a:pt x="170953" y="397147"/>
                </a:lnTo>
                <a:lnTo>
                  <a:pt x="166576" y="398710"/>
                </a:lnTo>
                <a:lnTo>
                  <a:pt x="159063" y="400446"/>
                </a:lnTo>
                <a:lnTo>
                  <a:pt x="154676" y="400910"/>
                </a:lnTo>
                <a:lnTo>
                  <a:pt x="149764" y="401218"/>
                </a:lnTo>
                <a:lnTo>
                  <a:pt x="140003" y="401561"/>
                </a:lnTo>
                <a:lnTo>
                  <a:pt x="127930" y="401754"/>
                </a:lnTo>
                <a:lnTo>
                  <a:pt x="17770" y="40183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544"/>
          <p:cNvSpPr/>
          <p:nvPr/>
        </p:nvSpPr>
        <p:spPr>
          <a:xfrm>
            <a:off x="4098318" y="1375172"/>
            <a:ext cx="8832" cy="303610"/>
          </a:xfrm>
          <a:custGeom>
            <a:avLst/>
            <a:gdLst/>
            <a:ahLst/>
            <a:cxnLst/>
            <a:rect l="0" t="0" r="0" b="0"/>
            <a:pathLst>
              <a:path w="8832" h="303610">
                <a:moveTo>
                  <a:pt x="8831" y="0"/>
                </a:moveTo>
                <a:lnTo>
                  <a:pt x="1134" y="7688"/>
                </a:lnTo>
                <a:lnTo>
                  <a:pt x="720" y="9094"/>
                </a:lnTo>
                <a:lnTo>
                  <a:pt x="444" y="11023"/>
                </a:lnTo>
                <a:lnTo>
                  <a:pt x="259" y="13302"/>
                </a:lnTo>
                <a:lnTo>
                  <a:pt x="0" y="21249"/>
                </a:lnTo>
                <a:lnTo>
                  <a:pt x="957" y="24088"/>
                </a:lnTo>
                <a:lnTo>
                  <a:pt x="2588" y="26972"/>
                </a:lnTo>
                <a:lnTo>
                  <a:pt x="4669" y="29888"/>
                </a:lnTo>
                <a:lnTo>
                  <a:pt x="6056" y="32823"/>
                </a:lnTo>
                <a:lnTo>
                  <a:pt x="6981" y="35773"/>
                </a:lnTo>
                <a:lnTo>
                  <a:pt x="7598" y="38731"/>
                </a:lnTo>
                <a:lnTo>
                  <a:pt x="8008" y="42688"/>
                </a:lnTo>
                <a:lnTo>
                  <a:pt x="8283" y="47310"/>
                </a:lnTo>
                <a:lnTo>
                  <a:pt x="8587" y="56745"/>
                </a:lnTo>
                <a:lnTo>
                  <a:pt x="8758" y="68627"/>
                </a:lnTo>
                <a:lnTo>
                  <a:pt x="8831" y="147706"/>
                </a:lnTo>
                <a:lnTo>
                  <a:pt x="7838" y="154033"/>
                </a:lnTo>
                <a:lnTo>
                  <a:pt x="6182" y="160236"/>
                </a:lnTo>
                <a:lnTo>
                  <a:pt x="4085" y="166355"/>
                </a:lnTo>
                <a:lnTo>
                  <a:pt x="3680" y="171426"/>
                </a:lnTo>
                <a:lnTo>
                  <a:pt x="4404" y="175800"/>
                </a:lnTo>
                <a:lnTo>
                  <a:pt x="5880" y="179708"/>
                </a:lnTo>
                <a:lnTo>
                  <a:pt x="6864" y="184297"/>
                </a:lnTo>
                <a:lnTo>
                  <a:pt x="7519" y="189341"/>
                </a:lnTo>
                <a:lnTo>
                  <a:pt x="7956" y="194688"/>
                </a:lnTo>
                <a:lnTo>
                  <a:pt x="8248" y="200237"/>
                </a:lnTo>
                <a:lnTo>
                  <a:pt x="8572" y="211695"/>
                </a:lnTo>
                <a:lnTo>
                  <a:pt x="8824" y="260183"/>
                </a:lnTo>
                <a:lnTo>
                  <a:pt x="7833" y="263744"/>
                </a:lnTo>
                <a:lnTo>
                  <a:pt x="6179" y="267111"/>
                </a:lnTo>
                <a:lnTo>
                  <a:pt x="4083" y="270347"/>
                </a:lnTo>
                <a:lnTo>
                  <a:pt x="2686" y="273497"/>
                </a:lnTo>
                <a:lnTo>
                  <a:pt x="1754" y="276589"/>
                </a:lnTo>
                <a:lnTo>
                  <a:pt x="1133" y="279643"/>
                </a:lnTo>
                <a:lnTo>
                  <a:pt x="719" y="282670"/>
                </a:lnTo>
                <a:lnTo>
                  <a:pt x="443" y="285681"/>
                </a:lnTo>
                <a:lnTo>
                  <a:pt x="0" y="292902"/>
                </a:lnTo>
                <a:lnTo>
                  <a:pt x="957" y="294487"/>
                </a:lnTo>
                <a:lnTo>
                  <a:pt x="2588" y="296535"/>
                </a:lnTo>
                <a:lnTo>
                  <a:pt x="8831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545"/>
          <p:cNvSpPr/>
          <p:nvPr/>
        </p:nvSpPr>
        <p:spPr>
          <a:xfrm>
            <a:off x="4008829" y="1330523"/>
            <a:ext cx="241196" cy="133937"/>
          </a:xfrm>
          <a:custGeom>
            <a:avLst/>
            <a:gdLst/>
            <a:ahLst/>
            <a:cxnLst/>
            <a:rect l="0" t="0" r="0" b="0"/>
            <a:pathLst>
              <a:path w="241196" h="133937">
                <a:moveTo>
                  <a:pt x="116199" y="0"/>
                </a:moveTo>
                <a:lnTo>
                  <a:pt x="107368" y="0"/>
                </a:lnTo>
                <a:lnTo>
                  <a:pt x="107308" y="2646"/>
                </a:lnTo>
                <a:lnTo>
                  <a:pt x="107259" y="16586"/>
                </a:lnTo>
                <a:lnTo>
                  <a:pt x="104611" y="19940"/>
                </a:lnTo>
                <a:lnTo>
                  <a:pt x="102513" y="22223"/>
                </a:lnTo>
                <a:lnTo>
                  <a:pt x="97535" y="27406"/>
                </a:lnTo>
                <a:lnTo>
                  <a:pt x="86246" y="38817"/>
                </a:lnTo>
                <a:lnTo>
                  <a:pt x="82324" y="41753"/>
                </a:lnTo>
                <a:lnTo>
                  <a:pt x="77723" y="44703"/>
                </a:lnTo>
                <a:lnTo>
                  <a:pt x="72670" y="47661"/>
                </a:lnTo>
                <a:lnTo>
                  <a:pt x="68307" y="50626"/>
                </a:lnTo>
                <a:lnTo>
                  <a:pt x="64405" y="53594"/>
                </a:lnTo>
                <a:lnTo>
                  <a:pt x="60811" y="56566"/>
                </a:lnTo>
                <a:lnTo>
                  <a:pt x="56429" y="59539"/>
                </a:lnTo>
                <a:lnTo>
                  <a:pt x="51520" y="62513"/>
                </a:lnTo>
                <a:lnTo>
                  <a:pt x="46261" y="65488"/>
                </a:lnTo>
                <a:lnTo>
                  <a:pt x="41763" y="68463"/>
                </a:lnTo>
                <a:lnTo>
                  <a:pt x="37770" y="71439"/>
                </a:lnTo>
                <a:lnTo>
                  <a:pt x="34115" y="74415"/>
                </a:lnTo>
                <a:lnTo>
                  <a:pt x="30685" y="77392"/>
                </a:lnTo>
                <a:lnTo>
                  <a:pt x="27404" y="80368"/>
                </a:lnTo>
                <a:lnTo>
                  <a:pt x="21111" y="86321"/>
                </a:lnTo>
                <a:lnTo>
                  <a:pt x="15004" y="92274"/>
                </a:lnTo>
                <a:lnTo>
                  <a:pt x="11984" y="94258"/>
                </a:lnTo>
                <a:lnTo>
                  <a:pt x="5981" y="96463"/>
                </a:lnTo>
                <a:lnTo>
                  <a:pt x="3982" y="98043"/>
                </a:lnTo>
                <a:lnTo>
                  <a:pt x="2650" y="100089"/>
                </a:lnTo>
                <a:lnTo>
                  <a:pt x="1762" y="102445"/>
                </a:lnTo>
                <a:lnTo>
                  <a:pt x="1170" y="105007"/>
                </a:lnTo>
                <a:lnTo>
                  <a:pt x="775" y="107708"/>
                </a:lnTo>
                <a:lnTo>
                  <a:pt x="142" y="114431"/>
                </a:lnTo>
                <a:lnTo>
                  <a:pt x="55" y="117997"/>
                </a:lnTo>
                <a:lnTo>
                  <a:pt x="0" y="123629"/>
                </a:lnTo>
                <a:lnTo>
                  <a:pt x="988" y="124092"/>
                </a:lnTo>
                <a:lnTo>
                  <a:pt x="4736" y="124605"/>
                </a:lnTo>
                <a:lnTo>
                  <a:pt x="6133" y="125734"/>
                </a:lnTo>
                <a:lnTo>
                  <a:pt x="7063" y="127479"/>
                </a:lnTo>
                <a:lnTo>
                  <a:pt x="7684" y="129635"/>
                </a:lnTo>
                <a:lnTo>
                  <a:pt x="9091" y="131072"/>
                </a:lnTo>
                <a:lnTo>
                  <a:pt x="11022" y="132030"/>
                </a:lnTo>
                <a:lnTo>
                  <a:pt x="15817" y="133094"/>
                </a:lnTo>
                <a:lnTo>
                  <a:pt x="21259" y="133567"/>
                </a:lnTo>
                <a:lnTo>
                  <a:pt x="26989" y="133777"/>
                </a:lnTo>
                <a:lnTo>
                  <a:pt x="38760" y="133912"/>
                </a:lnTo>
                <a:lnTo>
                  <a:pt x="52420" y="133936"/>
                </a:lnTo>
                <a:lnTo>
                  <a:pt x="57787" y="132947"/>
                </a:lnTo>
                <a:lnTo>
                  <a:pt x="63352" y="131296"/>
                </a:lnTo>
                <a:lnTo>
                  <a:pt x="69048" y="129202"/>
                </a:lnTo>
                <a:lnTo>
                  <a:pt x="74833" y="127807"/>
                </a:lnTo>
                <a:lnTo>
                  <a:pt x="80675" y="126877"/>
                </a:lnTo>
                <a:lnTo>
                  <a:pt x="86556" y="126256"/>
                </a:lnTo>
                <a:lnTo>
                  <a:pt x="92464" y="124851"/>
                </a:lnTo>
                <a:lnTo>
                  <a:pt x="98389" y="122921"/>
                </a:lnTo>
                <a:lnTo>
                  <a:pt x="104326" y="120643"/>
                </a:lnTo>
                <a:lnTo>
                  <a:pt x="110270" y="119124"/>
                </a:lnTo>
                <a:lnTo>
                  <a:pt x="116219" y="118111"/>
                </a:lnTo>
                <a:lnTo>
                  <a:pt x="122172" y="117436"/>
                </a:lnTo>
                <a:lnTo>
                  <a:pt x="129120" y="116986"/>
                </a:lnTo>
                <a:lnTo>
                  <a:pt x="136733" y="116686"/>
                </a:lnTo>
                <a:lnTo>
                  <a:pt x="159034" y="116264"/>
                </a:lnTo>
                <a:lnTo>
                  <a:pt x="165614" y="116205"/>
                </a:lnTo>
                <a:lnTo>
                  <a:pt x="170994" y="115173"/>
                </a:lnTo>
                <a:lnTo>
                  <a:pt x="175574" y="113493"/>
                </a:lnTo>
                <a:lnTo>
                  <a:pt x="179621" y="111381"/>
                </a:lnTo>
                <a:lnTo>
                  <a:pt x="184305" y="109973"/>
                </a:lnTo>
                <a:lnTo>
                  <a:pt x="189415" y="109034"/>
                </a:lnTo>
                <a:lnTo>
                  <a:pt x="194807" y="108408"/>
                </a:lnTo>
                <a:lnTo>
                  <a:pt x="199396" y="107991"/>
                </a:lnTo>
                <a:lnTo>
                  <a:pt x="203448" y="107713"/>
                </a:lnTo>
                <a:lnTo>
                  <a:pt x="210599" y="107404"/>
                </a:lnTo>
                <a:lnTo>
                  <a:pt x="220209" y="107230"/>
                </a:lnTo>
                <a:lnTo>
                  <a:pt x="226326" y="107189"/>
                </a:lnTo>
                <a:lnTo>
                  <a:pt x="229348" y="106186"/>
                </a:lnTo>
                <a:lnTo>
                  <a:pt x="235354" y="102426"/>
                </a:lnTo>
                <a:lnTo>
                  <a:pt x="241195" y="98336"/>
                </a:lnTo>
                <a:lnTo>
                  <a:pt x="238633" y="95630"/>
                </a:lnTo>
                <a:lnTo>
                  <a:pt x="236559" y="93519"/>
                </a:lnTo>
                <a:lnTo>
                  <a:pt x="235177" y="91119"/>
                </a:lnTo>
                <a:lnTo>
                  <a:pt x="234255" y="88528"/>
                </a:lnTo>
                <a:lnTo>
                  <a:pt x="233640" y="85808"/>
                </a:lnTo>
                <a:lnTo>
                  <a:pt x="232237" y="83002"/>
                </a:lnTo>
                <a:lnTo>
                  <a:pt x="230309" y="80139"/>
                </a:lnTo>
                <a:lnTo>
                  <a:pt x="228030" y="77239"/>
                </a:lnTo>
                <a:lnTo>
                  <a:pt x="225517" y="74313"/>
                </a:lnTo>
                <a:lnTo>
                  <a:pt x="222849" y="71370"/>
                </a:lnTo>
                <a:lnTo>
                  <a:pt x="217236" y="65455"/>
                </a:lnTo>
                <a:lnTo>
                  <a:pt x="211430" y="59518"/>
                </a:lnTo>
                <a:lnTo>
                  <a:pt x="207498" y="56546"/>
                </a:lnTo>
                <a:lnTo>
                  <a:pt x="202890" y="53572"/>
                </a:lnTo>
                <a:lnTo>
                  <a:pt x="197831" y="50598"/>
                </a:lnTo>
                <a:lnTo>
                  <a:pt x="193466" y="47623"/>
                </a:lnTo>
                <a:lnTo>
                  <a:pt x="189562" y="44647"/>
                </a:lnTo>
                <a:lnTo>
                  <a:pt x="185967" y="41671"/>
                </a:lnTo>
                <a:lnTo>
                  <a:pt x="181582" y="38695"/>
                </a:lnTo>
                <a:lnTo>
                  <a:pt x="176674" y="35719"/>
                </a:lnTo>
                <a:lnTo>
                  <a:pt x="171414" y="32742"/>
                </a:lnTo>
                <a:lnTo>
                  <a:pt x="166915" y="29766"/>
                </a:lnTo>
                <a:lnTo>
                  <a:pt x="162922" y="26789"/>
                </a:lnTo>
                <a:lnTo>
                  <a:pt x="159267" y="23813"/>
                </a:lnTo>
                <a:lnTo>
                  <a:pt x="154844" y="21828"/>
                </a:lnTo>
                <a:lnTo>
                  <a:pt x="149908" y="20506"/>
                </a:lnTo>
                <a:lnTo>
                  <a:pt x="144631" y="19623"/>
                </a:lnTo>
                <a:lnTo>
                  <a:pt x="139127" y="18043"/>
                </a:lnTo>
                <a:lnTo>
                  <a:pt x="133471" y="15998"/>
                </a:lnTo>
                <a:lnTo>
                  <a:pt x="127713" y="13642"/>
                </a:lnTo>
                <a:lnTo>
                  <a:pt x="122882" y="12071"/>
                </a:lnTo>
                <a:lnTo>
                  <a:pt x="118668" y="11024"/>
                </a:lnTo>
                <a:lnTo>
                  <a:pt x="10725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546"/>
          <p:cNvSpPr/>
          <p:nvPr/>
        </p:nvSpPr>
        <p:spPr>
          <a:xfrm>
            <a:off x="3558046" y="1785937"/>
            <a:ext cx="155721" cy="214194"/>
          </a:xfrm>
          <a:custGeom>
            <a:avLst/>
            <a:gdLst/>
            <a:ahLst/>
            <a:cxnLst/>
            <a:rect l="0" t="0" r="0" b="0"/>
            <a:pathLst>
              <a:path w="155721" h="214194">
                <a:moveTo>
                  <a:pt x="146828" y="0"/>
                </a:moveTo>
                <a:lnTo>
                  <a:pt x="116618" y="0"/>
                </a:lnTo>
                <a:lnTo>
                  <a:pt x="112783" y="993"/>
                </a:lnTo>
                <a:lnTo>
                  <a:pt x="108238" y="2646"/>
                </a:lnTo>
                <a:lnTo>
                  <a:pt x="103223" y="4741"/>
                </a:lnTo>
                <a:lnTo>
                  <a:pt x="97892" y="7130"/>
                </a:lnTo>
                <a:lnTo>
                  <a:pt x="86672" y="12429"/>
                </a:lnTo>
                <a:lnTo>
                  <a:pt x="69187" y="20991"/>
                </a:lnTo>
                <a:lnTo>
                  <a:pt x="63282" y="22924"/>
                </a:lnTo>
                <a:lnTo>
                  <a:pt x="57359" y="24212"/>
                </a:lnTo>
                <a:lnTo>
                  <a:pt x="51424" y="25071"/>
                </a:lnTo>
                <a:lnTo>
                  <a:pt x="46475" y="26636"/>
                </a:lnTo>
                <a:lnTo>
                  <a:pt x="42181" y="28672"/>
                </a:lnTo>
                <a:lnTo>
                  <a:pt x="38326" y="31021"/>
                </a:lnTo>
                <a:lnTo>
                  <a:pt x="33769" y="33579"/>
                </a:lnTo>
                <a:lnTo>
                  <a:pt x="23408" y="39068"/>
                </a:lnTo>
                <a:lnTo>
                  <a:pt x="18857" y="41920"/>
                </a:lnTo>
                <a:lnTo>
                  <a:pt x="14830" y="44814"/>
                </a:lnTo>
                <a:lnTo>
                  <a:pt x="5976" y="51847"/>
                </a:lnTo>
                <a:lnTo>
                  <a:pt x="5249" y="53416"/>
                </a:lnTo>
                <a:lnTo>
                  <a:pt x="4227" y="59373"/>
                </a:lnTo>
                <a:lnTo>
                  <a:pt x="3988" y="61115"/>
                </a:lnTo>
                <a:lnTo>
                  <a:pt x="4917" y="61579"/>
                </a:lnTo>
                <a:lnTo>
                  <a:pt x="8599" y="62095"/>
                </a:lnTo>
                <a:lnTo>
                  <a:pt x="9978" y="63225"/>
                </a:lnTo>
                <a:lnTo>
                  <a:pt x="10897" y="64970"/>
                </a:lnTo>
                <a:lnTo>
                  <a:pt x="11510" y="67126"/>
                </a:lnTo>
                <a:lnTo>
                  <a:pt x="13905" y="68564"/>
                </a:lnTo>
                <a:lnTo>
                  <a:pt x="17489" y="69521"/>
                </a:lnTo>
                <a:lnTo>
                  <a:pt x="21864" y="70160"/>
                </a:lnTo>
                <a:lnTo>
                  <a:pt x="25774" y="70586"/>
                </a:lnTo>
                <a:lnTo>
                  <a:pt x="29374" y="70870"/>
                </a:lnTo>
                <a:lnTo>
                  <a:pt x="32768" y="71060"/>
                </a:lnTo>
                <a:lnTo>
                  <a:pt x="41835" y="71270"/>
                </a:lnTo>
                <a:lnTo>
                  <a:pt x="47035" y="71326"/>
                </a:lnTo>
                <a:lnTo>
                  <a:pt x="52487" y="72355"/>
                </a:lnTo>
                <a:lnTo>
                  <a:pt x="58109" y="74034"/>
                </a:lnTo>
                <a:lnTo>
                  <a:pt x="63843" y="76145"/>
                </a:lnTo>
                <a:lnTo>
                  <a:pt x="69653" y="77553"/>
                </a:lnTo>
                <a:lnTo>
                  <a:pt x="75512" y="78491"/>
                </a:lnTo>
                <a:lnTo>
                  <a:pt x="81405" y="79116"/>
                </a:lnTo>
                <a:lnTo>
                  <a:pt x="87321" y="80526"/>
                </a:lnTo>
                <a:lnTo>
                  <a:pt x="93251" y="82457"/>
                </a:lnTo>
                <a:lnTo>
                  <a:pt x="99190" y="84737"/>
                </a:lnTo>
                <a:lnTo>
                  <a:pt x="105137" y="86257"/>
                </a:lnTo>
                <a:lnTo>
                  <a:pt x="111088" y="87271"/>
                </a:lnTo>
                <a:lnTo>
                  <a:pt x="117042" y="87946"/>
                </a:lnTo>
                <a:lnTo>
                  <a:pt x="122004" y="89389"/>
                </a:lnTo>
                <a:lnTo>
                  <a:pt x="126305" y="91343"/>
                </a:lnTo>
                <a:lnTo>
                  <a:pt x="130166" y="93637"/>
                </a:lnTo>
                <a:lnTo>
                  <a:pt x="133733" y="96159"/>
                </a:lnTo>
                <a:lnTo>
                  <a:pt x="137105" y="98833"/>
                </a:lnTo>
                <a:lnTo>
                  <a:pt x="140346" y="101608"/>
                </a:lnTo>
                <a:lnTo>
                  <a:pt x="143500" y="104450"/>
                </a:lnTo>
                <a:lnTo>
                  <a:pt x="149653" y="110253"/>
                </a:lnTo>
                <a:lnTo>
                  <a:pt x="151691" y="113190"/>
                </a:lnTo>
                <a:lnTo>
                  <a:pt x="153956" y="119098"/>
                </a:lnTo>
                <a:lnTo>
                  <a:pt x="154962" y="125032"/>
                </a:lnTo>
                <a:lnTo>
                  <a:pt x="155230" y="128003"/>
                </a:lnTo>
                <a:lnTo>
                  <a:pt x="155410" y="131968"/>
                </a:lnTo>
                <a:lnTo>
                  <a:pt x="155661" y="146038"/>
                </a:lnTo>
                <a:lnTo>
                  <a:pt x="155720" y="153542"/>
                </a:lnTo>
                <a:lnTo>
                  <a:pt x="154742" y="156931"/>
                </a:lnTo>
                <a:lnTo>
                  <a:pt x="151007" y="163344"/>
                </a:lnTo>
                <a:lnTo>
                  <a:pt x="148621" y="167435"/>
                </a:lnTo>
                <a:lnTo>
                  <a:pt x="146036" y="172147"/>
                </a:lnTo>
                <a:lnTo>
                  <a:pt x="143320" y="177273"/>
                </a:lnTo>
                <a:lnTo>
                  <a:pt x="139523" y="181682"/>
                </a:lnTo>
                <a:lnTo>
                  <a:pt x="135005" y="185613"/>
                </a:lnTo>
                <a:lnTo>
                  <a:pt x="130006" y="189227"/>
                </a:lnTo>
                <a:lnTo>
                  <a:pt x="124688" y="191636"/>
                </a:lnTo>
                <a:lnTo>
                  <a:pt x="119155" y="193242"/>
                </a:lnTo>
                <a:lnTo>
                  <a:pt x="113480" y="194312"/>
                </a:lnTo>
                <a:lnTo>
                  <a:pt x="107710" y="196018"/>
                </a:lnTo>
                <a:lnTo>
                  <a:pt x="101877" y="198148"/>
                </a:lnTo>
                <a:lnTo>
                  <a:pt x="96002" y="200560"/>
                </a:lnTo>
                <a:lnTo>
                  <a:pt x="90099" y="202167"/>
                </a:lnTo>
                <a:lnTo>
                  <a:pt x="84176" y="203239"/>
                </a:lnTo>
                <a:lnTo>
                  <a:pt x="78242" y="203954"/>
                </a:lnTo>
                <a:lnTo>
                  <a:pt x="72299" y="205423"/>
                </a:lnTo>
                <a:lnTo>
                  <a:pt x="66351" y="207394"/>
                </a:lnTo>
                <a:lnTo>
                  <a:pt x="60398" y="209700"/>
                </a:lnTo>
                <a:lnTo>
                  <a:pt x="53450" y="211238"/>
                </a:lnTo>
                <a:lnTo>
                  <a:pt x="45838" y="212263"/>
                </a:lnTo>
                <a:lnTo>
                  <a:pt x="31421" y="213402"/>
                </a:lnTo>
                <a:lnTo>
                  <a:pt x="21703" y="213908"/>
                </a:lnTo>
                <a:lnTo>
                  <a:pt x="14072" y="214133"/>
                </a:lnTo>
                <a:lnTo>
                  <a:pt x="10647" y="214193"/>
                </a:lnTo>
                <a:lnTo>
                  <a:pt x="7370" y="213241"/>
                </a:lnTo>
                <a:lnTo>
                  <a:pt x="4193" y="211614"/>
                </a:lnTo>
                <a:lnTo>
                  <a:pt x="1081" y="209537"/>
                </a:lnTo>
                <a:lnTo>
                  <a:pt x="0" y="208152"/>
                </a:lnTo>
                <a:lnTo>
                  <a:pt x="272" y="207229"/>
                </a:lnTo>
                <a:lnTo>
                  <a:pt x="3796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547"/>
          <p:cNvSpPr/>
          <p:nvPr/>
        </p:nvSpPr>
        <p:spPr>
          <a:xfrm>
            <a:off x="3821087" y="1687711"/>
            <a:ext cx="35759" cy="312540"/>
          </a:xfrm>
          <a:custGeom>
            <a:avLst/>
            <a:gdLst/>
            <a:ahLst/>
            <a:cxnLst/>
            <a:rect l="0" t="0" r="0" b="0"/>
            <a:pathLst>
              <a:path w="35759" h="312540">
                <a:moveTo>
                  <a:pt x="35758" y="0"/>
                </a:moveTo>
                <a:lnTo>
                  <a:pt x="35758" y="4740"/>
                </a:lnTo>
                <a:lnTo>
                  <a:pt x="34764" y="8121"/>
                </a:lnTo>
                <a:lnTo>
                  <a:pt x="33109" y="12359"/>
                </a:lnTo>
                <a:lnTo>
                  <a:pt x="28061" y="23938"/>
                </a:lnTo>
                <a:lnTo>
                  <a:pt x="22440" y="35425"/>
                </a:lnTo>
                <a:lnTo>
                  <a:pt x="20920" y="40484"/>
                </a:lnTo>
                <a:lnTo>
                  <a:pt x="19906" y="45841"/>
                </a:lnTo>
                <a:lnTo>
                  <a:pt x="19231" y="51396"/>
                </a:lnTo>
                <a:lnTo>
                  <a:pt x="18780" y="57085"/>
                </a:lnTo>
                <a:lnTo>
                  <a:pt x="18479" y="62861"/>
                </a:lnTo>
                <a:lnTo>
                  <a:pt x="18146" y="74571"/>
                </a:lnTo>
                <a:lnTo>
                  <a:pt x="17894" y="118741"/>
                </a:lnTo>
                <a:lnTo>
                  <a:pt x="17879" y="192126"/>
                </a:lnTo>
                <a:lnTo>
                  <a:pt x="16885" y="199522"/>
                </a:lnTo>
                <a:lnTo>
                  <a:pt x="15230" y="207429"/>
                </a:lnTo>
                <a:lnTo>
                  <a:pt x="13133" y="215676"/>
                </a:lnTo>
                <a:lnTo>
                  <a:pt x="11735" y="223159"/>
                </a:lnTo>
                <a:lnTo>
                  <a:pt x="10803" y="230132"/>
                </a:lnTo>
                <a:lnTo>
                  <a:pt x="10182" y="236765"/>
                </a:lnTo>
                <a:lnTo>
                  <a:pt x="9768" y="243172"/>
                </a:lnTo>
                <a:lnTo>
                  <a:pt x="9492" y="249427"/>
                </a:lnTo>
                <a:lnTo>
                  <a:pt x="9185" y="261669"/>
                </a:lnTo>
                <a:lnTo>
                  <a:pt x="9048" y="273724"/>
                </a:lnTo>
                <a:lnTo>
                  <a:pt x="8018" y="278725"/>
                </a:lnTo>
                <a:lnTo>
                  <a:pt x="6339" y="283051"/>
                </a:lnTo>
                <a:lnTo>
                  <a:pt x="4226" y="286927"/>
                </a:lnTo>
                <a:lnTo>
                  <a:pt x="2817" y="290503"/>
                </a:lnTo>
                <a:lnTo>
                  <a:pt x="1877" y="293880"/>
                </a:lnTo>
                <a:lnTo>
                  <a:pt x="834" y="300277"/>
                </a:lnTo>
                <a:lnTo>
                  <a:pt x="164" y="309823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548"/>
          <p:cNvSpPr/>
          <p:nvPr/>
        </p:nvSpPr>
        <p:spPr>
          <a:xfrm>
            <a:off x="3914547" y="1822070"/>
            <a:ext cx="147747" cy="133516"/>
          </a:xfrm>
          <a:custGeom>
            <a:avLst/>
            <a:gdLst/>
            <a:ahLst/>
            <a:cxnLst/>
            <a:rect l="0" t="0" r="0" b="0"/>
            <a:pathLst>
              <a:path w="147747" h="133516">
                <a:moveTo>
                  <a:pt x="85329" y="26375"/>
                </a:moveTo>
                <a:lnTo>
                  <a:pt x="80583" y="26375"/>
                </a:lnTo>
                <a:lnTo>
                  <a:pt x="79185" y="25383"/>
                </a:lnTo>
                <a:lnTo>
                  <a:pt x="78253" y="23730"/>
                </a:lnTo>
                <a:lnTo>
                  <a:pt x="76757" y="18687"/>
                </a:lnTo>
                <a:lnTo>
                  <a:pt x="75641" y="18273"/>
                </a:lnTo>
                <a:lnTo>
                  <a:pt x="71752" y="17813"/>
                </a:lnTo>
                <a:lnTo>
                  <a:pt x="68725" y="17555"/>
                </a:lnTo>
                <a:lnTo>
                  <a:pt x="65368" y="20140"/>
                </a:lnTo>
                <a:lnTo>
                  <a:pt x="59865" y="25144"/>
                </a:lnTo>
                <a:lnTo>
                  <a:pt x="57426" y="26546"/>
                </a:lnTo>
                <a:lnTo>
                  <a:pt x="49420" y="30751"/>
                </a:lnTo>
                <a:lnTo>
                  <a:pt x="45497" y="32269"/>
                </a:lnTo>
                <a:lnTo>
                  <a:pt x="41889" y="33281"/>
                </a:lnTo>
                <a:lnTo>
                  <a:pt x="38490" y="33956"/>
                </a:lnTo>
                <a:lnTo>
                  <a:pt x="35231" y="36390"/>
                </a:lnTo>
                <a:lnTo>
                  <a:pt x="32064" y="39997"/>
                </a:lnTo>
                <a:lnTo>
                  <a:pt x="28960" y="44386"/>
                </a:lnTo>
                <a:lnTo>
                  <a:pt x="25898" y="48304"/>
                </a:lnTo>
                <a:lnTo>
                  <a:pt x="22862" y="51909"/>
                </a:lnTo>
                <a:lnTo>
                  <a:pt x="19847" y="55304"/>
                </a:lnTo>
                <a:lnTo>
                  <a:pt x="17835" y="58559"/>
                </a:lnTo>
                <a:lnTo>
                  <a:pt x="16494" y="61722"/>
                </a:lnTo>
                <a:lnTo>
                  <a:pt x="15600" y="64823"/>
                </a:lnTo>
                <a:lnTo>
                  <a:pt x="14011" y="68874"/>
                </a:lnTo>
                <a:lnTo>
                  <a:pt x="11959" y="73559"/>
                </a:lnTo>
                <a:lnTo>
                  <a:pt x="9597" y="78667"/>
                </a:lnTo>
                <a:lnTo>
                  <a:pt x="8023" y="83065"/>
                </a:lnTo>
                <a:lnTo>
                  <a:pt x="6973" y="86989"/>
                </a:lnTo>
                <a:lnTo>
                  <a:pt x="6273" y="90597"/>
                </a:lnTo>
                <a:lnTo>
                  <a:pt x="4813" y="93994"/>
                </a:lnTo>
                <a:lnTo>
                  <a:pt x="2847" y="97252"/>
                </a:lnTo>
                <a:lnTo>
                  <a:pt x="542" y="100415"/>
                </a:lnTo>
                <a:lnTo>
                  <a:pt x="0" y="104509"/>
                </a:lnTo>
                <a:lnTo>
                  <a:pt x="631" y="109222"/>
                </a:lnTo>
                <a:lnTo>
                  <a:pt x="2045" y="114349"/>
                </a:lnTo>
                <a:lnTo>
                  <a:pt x="3981" y="118759"/>
                </a:lnTo>
                <a:lnTo>
                  <a:pt x="6265" y="122691"/>
                </a:lnTo>
                <a:lnTo>
                  <a:pt x="8781" y="126304"/>
                </a:lnTo>
                <a:lnTo>
                  <a:pt x="11452" y="128713"/>
                </a:lnTo>
                <a:lnTo>
                  <a:pt x="14225" y="130320"/>
                </a:lnTo>
                <a:lnTo>
                  <a:pt x="17068" y="131390"/>
                </a:lnTo>
                <a:lnTo>
                  <a:pt x="19956" y="132104"/>
                </a:lnTo>
                <a:lnTo>
                  <a:pt x="22875" y="132580"/>
                </a:lnTo>
                <a:lnTo>
                  <a:pt x="25814" y="132897"/>
                </a:lnTo>
                <a:lnTo>
                  <a:pt x="29760" y="133109"/>
                </a:lnTo>
                <a:lnTo>
                  <a:pt x="39441" y="133343"/>
                </a:lnTo>
                <a:lnTo>
                  <a:pt x="65869" y="133515"/>
                </a:lnTo>
                <a:lnTo>
                  <a:pt x="71363" y="132529"/>
                </a:lnTo>
                <a:lnTo>
                  <a:pt x="77011" y="130878"/>
                </a:lnTo>
                <a:lnTo>
                  <a:pt x="82763" y="128786"/>
                </a:lnTo>
                <a:lnTo>
                  <a:pt x="87591" y="126399"/>
                </a:lnTo>
                <a:lnTo>
                  <a:pt x="91803" y="123816"/>
                </a:lnTo>
                <a:lnTo>
                  <a:pt x="95605" y="121101"/>
                </a:lnTo>
                <a:lnTo>
                  <a:pt x="100125" y="117307"/>
                </a:lnTo>
                <a:lnTo>
                  <a:pt x="105126" y="112793"/>
                </a:lnTo>
                <a:lnTo>
                  <a:pt x="119006" y="99606"/>
                </a:lnTo>
                <a:lnTo>
                  <a:pt x="122679" y="96032"/>
                </a:lnTo>
                <a:lnTo>
                  <a:pt x="126121" y="91665"/>
                </a:lnTo>
                <a:lnTo>
                  <a:pt x="129409" y="86769"/>
                </a:lnTo>
                <a:lnTo>
                  <a:pt x="132595" y="81520"/>
                </a:lnTo>
                <a:lnTo>
                  <a:pt x="135711" y="77029"/>
                </a:lnTo>
                <a:lnTo>
                  <a:pt x="138783" y="73043"/>
                </a:lnTo>
                <a:lnTo>
                  <a:pt x="141823" y="69393"/>
                </a:lnTo>
                <a:lnTo>
                  <a:pt x="143850" y="64976"/>
                </a:lnTo>
                <a:lnTo>
                  <a:pt x="145201" y="60047"/>
                </a:lnTo>
                <a:lnTo>
                  <a:pt x="146103" y="54776"/>
                </a:lnTo>
                <a:lnTo>
                  <a:pt x="146703" y="50270"/>
                </a:lnTo>
                <a:lnTo>
                  <a:pt x="147104" y="46274"/>
                </a:lnTo>
                <a:lnTo>
                  <a:pt x="147371" y="42618"/>
                </a:lnTo>
                <a:lnTo>
                  <a:pt x="147549" y="39188"/>
                </a:lnTo>
                <a:lnTo>
                  <a:pt x="147746" y="32731"/>
                </a:lnTo>
                <a:lnTo>
                  <a:pt x="146806" y="29620"/>
                </a:lnTo>
                <a:lnTo>
                  <a:pt x="145185" y="26554"/>
                </a:lnTo>
                <a:lnTo>
                  <a:pt x="143112" y="23518"/>
                </a:lnTo>
                <a:lnTo>
                  <a:pt x="141730" y="20502"/>
                </a:lnTo>
                <a:lnTo>
                  <a:pt x="140809" y="17499"/>
                </a:lnTo>
                <a:lnTo>
                  <a:pt x="140194" y="14505"/>
                </a:lnTo>
                <a:lnTo>
                  <a:pt x="138791" y="12508"/>
                </a:lnTo>
                <a:lnTo>
                  <a:pt x="136862" y="11178"/>
                </a:lnTo>
                <a:lnTo>
                  <a:pt x="134584" y="10290"/>
                </a:lnTo>
                <a:lnTo>
                  <a:pt x="132071" y="8707"/>
                </a:lnTo>
                <a:lnTo>
                  <a:pt x="129403" y="6659"/>
                </a:lnTo>
                <a:lnTo>
                  <a:pt x="126631" y="4301"/>
                </a:lnTo>
                <a:lnTo>
                  <a:pt x="123789" y="2730"/>
                </a:lnTo>
                <a:lnTo>
                  <a:pt x="120902" y="1682"/>
                </a:lnTo>
                <a:lnTo>
                  <a:pt x="117983" y="983"/>
                </a:lnTo>
                <a:lnTo>
                  <a:pt x="115045" y="518"/>
                </a:lnTo>
                <a:lnTo>
                  <a:pt x="112092" y="207"/>
                </a:lnTo>
                <a:lnTo>
                  <a:pt x="109130" y="0"/>
                </a:lnTo>
                <a:lnTo>
                  <a:pt x="106163" y="855"/>
                </a:lnTo>
                <a:lnTo>
                  <a:pt x="103191" y="2416"/>
                </a:lnTo>
                <a:lnTo>
                  <a:pt x="94268" y="85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549"/>
          <p:cNvSpPr/>
          <p:nvPr/>
        </p:nvSpPr>
        <p:spPr>
          <a:xfrm>
            <a:off x="4062454" y="1777535"/>
            <a:ext cx="178775" cy="356082"/>
          </a:xfrm>
          <a:custGeom>
            <a:avLst/>
            <a:gdLst/>
            <a:ahLst/>
            <a:cxnLst/>
            <a:rect l="0" t="0" r="0" b="0"/>
            <a:pathLst>
              <a:path w="178775" h="356082">
                <a:moveTo>
                  <a:pt x="71513" y="35192"/>
                </a:moveTo>
                <a:lnTo>
                  <a:pt x="71513" y="39932"/>
                </a:lnTo>
                <a:lnTo>
                  <a:pt x="70520" y="41328"/>
                </a:lnTo>
                <a:lnTo>
                  <a:pt x="68865" y="42259"/>
                </a:lnTo>
                <a:lnTo>
                  <a:pt x="66768" y="42880"/>
                </a:lnTo>
                <a:lnTo>
                  <a:pt x="65370" y="44286"/>
                </a:lnTo>
                <a:lnTo>
                  <a:pt x="64437" y="46216"/>
                </a:lnTo>
                <a:lnTo>
                  <a:pt x="63402" y="51005"/>
                </a:lnTo>
                <a:lnTo>
                  <a:pt x="62942" y="56441"/>
                </a:lnTo>
                <a:lnTo>
                  <a:pt x="60089" y="64810"/>
                </a:lnTo>
                <a:lnTo>
                  <a:pt x="56503" y="75145"/>
                </a:lnTo>
                <a:lnTo>
                  <a:pt x="55547" y="80678"/>
                </a:lnTo>
                <a:lnTo>
                  <a:pt x="54909" y="86352"/>
                </a:lnTo>
                <a:lnTo>
                  <a:pt x="54484" y="93111"/>
                </a:lnTo>
                <a:lnTo>
                  <a:pt x="54201" y="100594"/>
                </a:lnTo>
                <a:lnTo>
                  <a:pt x="54012" y="108559"/>
                </a:lnTo>
                <a:lnTo>
                  <a:pt x="52893" y="116845"/>
                </a:lnTo>
                <a:lnTo>
                  <a:pt x="51153" y="125346"/>
                </a:lnTo>
                <a:lnTo>
                  <a:pt x="49000" y="133990"/>
                </a:lnTo>
                <a:lnTo>
                  <a:pt x="47565" y="141737"/>
                </a:lnTo>
                <a:lnTo>
                  <a:pt x="46608" y="148886"/>
                </a:lnTo>
                <a:lnTo>
                  <a:pt x="45970" y="155636"/>
                </a:lnTo>
                <a:lnTo>
                  <a:pt x="44552" y="163113"/>
                </a:lnTo>
                <a:lnTo>
                  <a:pt x="42613" y="171074"/>
                </a:lnTo>
                <a:lnTo>
                  <a:pt x="40327" y="179358"/>
                </a:lnTo>
                <a:lnTo>
                  <a:pt x="35138" y="196500"/>
                </a:lnTo>
                <a:lnTo>
                  <a:pt x="32364" y="205238"/>
                </a:lnTo>
                <a:lnTo>
                  <a:pt x="30514" y="214040"/>
                </a:lnTo>
                <a:lnTo>
                  <a:pt x="29281" y="222885"/>
                </a:lnTo>
                <a:lnTo>
                  <a:pt x="28459" y="231758"/>
                </a:lnTo>
                <a:lnTo>
                  <a:pt x="26918" y="240650"/>
                </a:lnTo>
                <a:lnTo>
                  <a:pt x="24898" y="249554"/>
                </a:lnTo>
                <a:lnTo>
                  <a:pt x="22557" y="258467"/>
                </a:lnTo>
                <a:lnTo>
                  <a:pt x="20004" y="266394"/>
                </a:lnTo>
                <a:lnTo>
                  <a:pt x="17307" y="273662"/>
                </a:lnTo>
                <a:lnTo>
                  <a:pt x="14517" y="280492"/>
                </a:lnTo>
                <a:lnTo>
                  <a:pt x="12657" y="288022"/>
                </a:lnTo>
                <a:lnTo>
                  <a:pt x="11417" y="296019"/>
                </a:lnTo>
                <a:lnTo>
                  <a:pt x="10590" y="304326"/>
                </a:lnTo>
                <a:lnTo>
                  <a:pt x="10039" y="311849"/>
                </a:lnTo>
                <a:lnTo>
                  <a:pt x="9671" y="318848"/>
                </a:lnTo>
                <a:lnTo>
                  <a:pt x="9427" y="325499"/>
                </a:lnTo>
                <a:lnTo>
                  <a:pt x="8270" y="330925"/>
                </a:lnTo>
                <a:lnTo>
                  <a:pt x="2890" y="343302"/>
                </a:lnTo>
                <a:lnTo>
                  <a:pt x="569" y="353728"/>
                </a:lnTo>
                <a:lnTo>
                  <a:pt x="110" y="356081"/>
                </a:lnTo>
                <a:lnTo>
                  <a:pt x="12" y="346870"/>
                </a:lnTo>
                <a:lnTo>
                  <a:pt x="0" y="330914"/>
                </a:lnTo>
                <a:lnTo>
                  <a:pt x="993" y="326598"/>
                </a:lnTo>
                <a:lnTo>
                  <a:pt x="4744" y="319156"/>
                </a:lnTo>
                <a:lnTo>
                  <a:pt x="6142" y="313798"/>
                </a:lnTo>
                <a:lnTo>
                  <a:pt x="7074" y="307250"/>
                </a:lnTo>
                <a:lnTo>
                  <a:pt x="7695" y="299907"/>
                </a:lnTo>
                <a:lnTo>
                  <a:pt x="9102" y="292036"/>
                </a:lnTo>
                <a:lnTo>
                  <a:pt x="11033" y="283812"/>
                </a:lnTo>
                <a:lnTo>
                  <a:pt x="13314" y="275352"/>
                </a:lnTo>
                <a:lnTo>
                  <a:pt x="14835" y="267728"/>
                </a:lnTo>
                <a:lnTo>
                  <a:pt x="15849" y="260661"/>
                </a:lnTo>
                <a:lnTo>
                  <a:pt x="16525" y="253966"/>
                </a:lnTo>
                <a:lnTo>
                  <a:pt x="17969" y="246525"/>
                </a:lnTo>
                <a:lnTo>
                  <a:pt x="19925" y="238589"/>
                </a:lnTo>
                <a:lnTo>
                  <a:pt x="22221" y="230321"/>
                </a:lnTo>
                <a:lnTo>
                  <a:pt x="27423" y="213197"/>
                </a:lnTo>
                <a:lnTo>
                  <a:pt x="30200" y="204463"/>
                </a:lnTo>
                <a:lnTo>
                  <a:pt x="33045" y="196657"/>
                </a:lnTo>
                <a:lnTo>
                  <a:pt x="35935" y="189468"/>
                </a:lnTo>
                <a:lnTo>
                  <a:pt x="38855" y="182691"/>
                </a:lnTo>
                <a:lnTo>
                  <a:pt x="40801" y="175196"/>
                </a:lnTo>
                <a:lnTo>
                  <a:pt x="42099" y="167223"/>
                </a:lnTo>
                <a:lnTo>
                  <a:pt x="42964" y="158932"/>
                </a:lnTo>
                <a:lnTo>
                  <a:pt x="44534" y="151419"/>
                </a:lnTo>
                <a:lnTo>
                  <a:pt x="46575" y="144427"/>
                </a:lnTo>
                <a:lnTo>
                  <a:pt x="48928" y="137781"/>
                </a:lnTo>
                <a:lnTo>
                  <a:pt x="51490" y="131366"/>
                </a:lnTo>
                <a:lnTo>
                  <a:pt x="54191" y="125104"/>
                </a:lnTo>
                <a:lnTo>
                  <a:pt x="59841" y="112856"/>
                </a:lnTo>
                <a:lnTo>
                  <a:pt x="65663" y="100798"/>
                </a:lnTo>
                <a:lnTo>
                  <a:pt x="67613" y="94804"/>
                </a:lnTo>
                <a:lnTo>
                  <a:pt x="68913" y="88824"/>
                </a:lnTo>
                <a:lnTo>
                  <a:pt x="69779" y="82853"/>
                </a:lnTo>
                <a:lnTo>
                  <a:pt x="71351" y="76888"/>
                </a:lnTo>
                <a:lnTo>
                  <a:pt x="73391" y="70926"/>
                </a:lnTo>
                <a:lnTo>
                  <a:pt x="75745" y="64968"/>
                </a:lnTo>
                <a:lnTo>
                  <a:pt x="78307" y="59011"/>
                </a:lnTo>
                <a:lnTo>
                  <a:pt x="83803" y="47101"/>
                </a:lnTo>
                <a:lnTo>
                  <a:pt x="86659" y="42139"/>
                </a:lnTo>
                <a:lnTo>
                  <a:pt x="89557" y="37839"/>
                </a:lnTo>
                <a:lnTo>
                  <a:pt x="92482" y="33980"/>
                </a:lnTo>
                <a:lnTo>
                  <a:pt x="95425" y="30415"/>
                </a:lnTo>
                <a:lnTo>
                  <a:pt x="98381" y="27046"/>
                </a:lnTo>
                <a:lnTo>
                  <a:pt x="101344" y="23808"/>
                </a:lnTo>
                <a:lnTo>
                  <a:pt x="103319" y="20658"/>
                </a:lnTo>
                <a:lnTo>
                  <a:pt x="107093" y="11482"/>
                </a:lnTo>
                <a:lnTo>
                  <a:pt x="111496" y="5472"/>
                </a:lnTo>
                <a:lnTo>
                  <a:pt x="114060" y="3472"/>
                </a:lnTo>
                <a:lnTo>
                  <a:pt x="116763" y="2139"/>
                </a:lnTo>
                <a:lnTo>
                  <a:pt x="123493" y="0"/>
                </a:lnTo>
                <a:lnTo>
                  <a:pt x="125039" y="816"/>
                </a:lnTo>
                <a:lnTo>
                  <a:pt x="129404" y="4369"/>
                </a:lnTo>
                <a:lnTo>
                  <a:pt x="134656" y="9256"/>
                </a:lnTo>
                <a:lnTo>
                  <a:pt x="146121" y="20477"/>
                </a:lnTo>
                <a:lnTo>
                  <a:pt x="149063" y="24390"/>
                </a:lnTo>
                <a:lnTo>
                  <a:pt x="152018" y="28983"/>
                </a:lnTo>
                <a:lnTo>
                  <a:pt x="156957" y="38385"/>
                </a:lnTo>
                <a:lnTo>
                  <a:pt x="159151" y="45871"/>
                </a:lnTo>
                <a:lnTo>
                  <a:pt x="162776" y="55152"/>
                </a:lnTo>
                <a:lnTo>
                  <a:pt x="167697" y="64899"/>
                </a:lnTo>
                <a:lnTo>
                  <a:pt x="173196" y="72538"/>
                </a:lnTo>
                <a:lnTo>
                  <a:pt x="175059" y="76956"/>
                </a:lnTo>
                <a:lnTo>
                  <a:pt x="177130" y="87157"/>
                </a:lnTo>
                <a:lnTo>
                  <a:pt x="178050" y="95660"/>
                </a:lnTo>
                <a:lnTo>
                  <a:pt x="178459" y="103738"/>
                </a:lnTo>
                <a:lnTo>
                  <a:pt x="178743" y="121364"/>
                </a:lnTo>
                <a:lnTo>
                  <a:pt x="178774" y="128303"/>
                </a:lnTo>
                <a:lnTo>
                  <a:pt x="177785" y="131000"/>
                </a:lnTo>
                <a:lnTo>
                  <a:pt x="174037" y="136643"/>
                </a:lnTo>
                <a:lnTo>
                  <a:pt x="171647" y="138545"/>
                </a:lnTo>
                <a:lnTo>
                  <a:pt x="169060" y="139813"/>
                </a:lnTo>
                <a:lnTo>
                  <a:pt x="166343" y="140658"/>
                </a:lnTo>
                <a:lnTo>
                  <a:pt x="162544" y="141221"/>
                </a:lnTo>
                <a:lnTo>
                  <a:pt x="158026" y="141597"/>
                </a:lnTo>
                <a:lnTo>
                  <a:pt x="153026" y="141847"/>
                </a:lnTo>
                <a:lnTo>
                  <a:pt x="142175" y="142125"/>
                </a:lnTo>
                <a:lnTo>
                  <a:pt x="106007" y="142335"/>
                </a:lnTo>
                <a:lnTo>
                  <a:pt x="102455" y="141347"/>
                </a:lnTo>
                <a:lnTo>
                  <a:pt x="99094" y="139696"/>
                </a:lnTo>
                <a:lnTo>
                  <a:pt x="95860" y="137604"/>
                </a:lnTo>
                <a:lnTo>
                  <a:pt x="92711" y="136208"/>
                </a:lnTo>
                <a:lnTo>
                  <a:pt x="89618" y="135278"/>
                </a:lnTo>
                <a:lnTo>
                  <a:pt x="86563" y="134658"/>
                </a:lnTo>
                <a:lnTo>
                  <a:pt x="83533" y="133253"/>
                </a:lnTo>
                <a:lnTo>
                  <a:pt x="80519" y="131323"/>
                </a:lnTo>
                <a:lnTo>
                  <a:pt x="71513" y="1244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550"/>
          <p:cNvSpPr/>
          <p:nvPr/>
        </p:nvSpPr>
        <p:spPr>
          <a:xfrm>
            <a:off x="4294877" y="1759193"/>
            <a:ext cx="134047" cy="169621"/>
          </a:xfrm>
          <a:custGeom>
            <a:avLst/>
            <a:gdLst/>
            <a:ahLst/>
            <a:cxnLst/>
            <a:rect l="0" t="0" r="0" b="0"/>
            <a:pathLst>
              <a:path w="134047" h="169621">
                <a:moveTo>
                  <a:pt x="0" y="62463"/>
                </a:moveTo>
                <a:lnTo>
                  <a:pt x="0" y="67203"/>
                </a:lnTo>
                <a:lnTo>
                  <a:pt x="993" y="68600"/>
                </a:lnTo>
                <a:lnTo>
                  <a:pt x="2649" y="69531"/>
                </a:lnTo>
                <a:lnTo>
                  <a:pt x="4746" y="70151"/>
                </a:lnTo>
                <a:lnTo>
                  <a:pt x="7137" y="70565"/>
                </a:lnTo>
                <a:lnTo>
                  <a:pt x="9724" y="70841"/>
                </a:lnTo>
                <a:lnTo>
                  <a:pt x="12443" y="71025"/>
                </a:lnTo>
                <a:lnTo>
                  <a:pt x="15248" y="71148"/>
                </a:lnTo>
                <a:lnTo>
                  <a:pt x="21014" y="71284"/>
                </a:lnTo>
                <a:lnTo>
                  <a:pt x="72886" y="71392"/>
                </a:lnTo>
                <a:lnTo>
                  <a:pt x="77396" y="70400"/>
                </a:lnTo>
                <a:lnTo>
                  <a:pt x="82389" y="68747"/>
                </a:lnTo>
                <a:lnTo>
                  <a:pt x="87704" y="66652"/>
                </a:lnTo>
                <a:lnTo>
                  <a:pt x="92240" y="65256"/>
                </a:lnTo>
                <a:lnTo>
                  <a:pt x="96258" y="64325"/>
                </a:lnTo>
                <a:lnTo>
                  <a:pt x="99930" y="63704"/>
                </a:lnTo>
                <a:lnTo>
                  <a:pt x="103372" y="62299"/>
                </a:lnTo>
                <a:lnTo>
                  <a:pt x="106659" y="60369"/>
                </a:lnTo>
                <a:lnTo>
                  <a:pt x="109843" y="58090"/>
                </a:lnTo>
                <a:lnTo>
                  <a:pt x="112960" y="56571"/>
                </a:lnTo>
                <a:lnTo>
                  <a:pt x="116031" y="55559"/>
                </a:lnTo>
                <a:lnTo>
                  <a:pt x="119071" y="54883"/>
                </a:lnTo>
                <a:lnTo>
                  <a:pt x="122091" y="53441"/>
                </a:lnTo>
                <a:lnTo>
                  <a:pt x="125099" y="51488"/>
                </a:lnTo>
                <a:lnTo>
                  <a:pt x="128096" y="49193"/>
                </a:lnTo>
                <a:lnTo>
                  <a:pt x="130095" y="46671"/>
                </a:lnTo>
                <a:lnTo>
                  <a:pt x="131427" y="43998"/>
                </a:lnTo>
                <a:lnTo>
                  <a:pt x="132316" y="41223"/>
                </a:lnTo>
                <a:lnTo>
                  <a:pt x="132908" y="38381"/>
                </a:lnTo>
                <a:lnTo>
                  <a:pt x="133302" y="35494"/>
                </a:lnTo>
                <a:lnTo>
                  <a:pt x="133936" y="28473"/>
                </a:lnTo>
                <a:lnTo>
                  <a:pt x="134022" y="24867"/>
                </a:lnTo>
                <a:lnTo>
                  <a:pt x="134046" y="22516"/>
                </a:lnTo>
                <a:lnTo>
                  <a:pt x="133068" y="19957"/>
                </a:lnTo>
                <a:lnTo>
                  <a:pt x="131422" y="17258"/>
                </a:lnTo>
                <a:lnTo>
                  <a:pt x="129333" y="14467"/>
                </a:lnTo>
                <a:lnTo>
                  <a:pt x="127939" y="11614"/>
                </a:lnTo>
                <a:lnTo>
                  <a:pt x="127010" y="8720"/>
                </a:lnTo>
                <a:lnTo>
                  <a:pt x="126391" y="5798"/>
                </a:lnTo>
                <a:lnTo>
                  <a:pt x="124985" y="3851"/>
                </a:lnTo>
                <a:lnTo>
                  <a:pt x="123054" y="2552"/>
                </a:lnTo>
                <a:lnTo>
                  <a:pt x="120774" y="1687"/>
                </a:lnTo>
                <a:lnTo>
                  <a:pt x="118261" y="1109"/>
                </a:lnTo>
                <a:lnTo>
                  <a:pt x="115591" y="725"/>
                </a:lnTo>
                <a:lnTo>
                  <a:pt x="112819" y="468"/>
                </a:lnTo>
                <a:lnTo>
                  <a:pt x="109977" y="297"/>
                </a:lnTo>
                <a:lnTo>
                  <a:pt x="104171" y="107"/>
                </a:lnTo>
                <a:lnTo>
                  <a:pt x="95318" y="0"/>
                </a:lnTo>
                <a:lnTo>
                  <a:pt x="92350" y="977"/>
                </a:lnTo>
                <a:lnTo>
                  <a:pt x="89379" y="2621"/>
                </a:lnTo>
                <a:lnTo>
                  <a:pt x="86404" y="4709"/>
                </a:lnTo>
                <a:lnTo>
                  <a:pt x="82435" y="6101"/>
                </a:lnTo>
                <a:lnTo>
                  <a:pt x="77802" y="7029"/>
                </a:lnTo>
                <a:lnTo>
                  <a:pt x="72727" y="7648"/>
                </a:lnTo>
                <a:lnTo>
                  <a:pt x="68350" y="9052"/>
                </a:lnTo>
                <a:lnTo>
                  <a:pt x="64439" y="10981"/>
                </a:lnTo>
                <a:lnTo>
                  <a:pt x="60838" y="13259"/>
                </a:lnTo>
                <a:lnTo>
                  <a:pt x="57445" y="15769"/>
                </a:lnTo>
                <a:lnTo>
                  <a:pt x="54189" y="18436"/>
                </a:lnTo>
                <a:lnTo>
                  <a:pt x="51025" y="21205"/>
                </a:lnTo>
                <a:lnTo>
                  <a:pt x="47923" y="24044"/>
                </a:lnTo>
                <a:lnTo>
                  <a:pt x="41827" y="29844"/>
                </a:lnTo>
                <a:lnTo>
                  <a:pt x="39804" y="32779"/>
                </a:lnTo>
                <a:lnTo>
                  <a:pt x="38455" y="35728"/>
                </a:lnTo>
                <a:lnTo>
                  <a:pt x="37556" y="38687"/>
                </a:lnTo>
                <a:lnTo>
                  <a:pt x="35963" y="42644"/>
                </a:lnTo>
                <a:lnTo>
                  <a:pt x="33908" y="47266"/>
                </a:lnTo>
                <a:lnTo>
                  <a:pt x="31545" y="52331"/>
                </a:lnTo>
                <a:lnTo>
                  <a:pt x="29970" y="56701"/>
                </a:lnTo>
                <a:lnTo>
                  <a:pt x="28920" y="60606"/>
                </a:lnTo>
                <a:lnTo>
                  <a:pt x="28219" y="64202"/>
                </a:lnTo>
                <a:lnTo>
                  <a:pt x="26759" y="67591"/>
                </a:lnTo>
                <a:lnTo>
                  <a:pt x="24792" y="70843"/>
                </a:lnTo>
                <a:lnTo>
                  <a:pt x="22488" y="74002"/>
                </a:lnTo>
                <a:lnTo>
                  <a:pt x="20952" y="77101"/>
                </a:lnTo>
                <a:lnTo>
                  <a:pt x="19927" y="80160"/>
                </a:lnTo>
                <a:lnTo>
                  <a:pt x="19245" y="83190"/>
                </a:lnTo>
                <a:lnTo>
                  <a:pt x="19783" y="87195"/>
                </a:lnTo>
                <a:lnTo>
                  <a:pt x="21135" y="91850"/>
                </a:lnTo>
                <a:lnTo>
                  <a:pt x="23030" y="96937"/>
                </a:lnTo>
                <a:lnTo>
                  <a:pt x="24293" y="101321"/>
                </a:lnTo>
                <a:lnTo>
                  <a:pt x="25135" y="105235"/>
                </a:lnTo>
                <a:lnTo>
                  <a:pt x="25696" y="108837"/>
                </a:lnTo>
                <a:lnTo>
                  <a:pt x="27063" y="112231"/>
                </a:lnTo>
                <a:lnTo>
                  <a:pt x="28969" y="115485"/>
                </a:lnTo>
                <a:lnTo>
                  <a:pt x="31232" y="118647"/>
                </a:lnTo>
                <a:lnTo>
                  <a:pt x="33734" y="122739"/>
                </a:lnTo>
                <a:lnTo>
                  <a:pt x="36395" y="127452"/>
                </a:lnTo>
                <a:lnTo>
                  <a:pt x="39162" y="132578"/>
                </a:lnTo>
                <a:lnTo>
                  <a:pt x="42001" y="135996"/>
                </a:lnTo>
                <a:lnTo>
                  <a:pt x="44886" y="138274"/>
                </a:lnTo>
                <a:lnTo>
                  <a:pt x="47803" y="139793"/>
                </a:lnTo>
                <a:lnTo>
                  <a:pt x="50741" y="141797"/>
                </a:lnTo>
                <a:lnTo>
                  <a:pt x="53693" y="144126"/>
                </a:lnTo>
                <a:lnTo>
                  <a:pt x="56654" y="146671"/>
                </a:lnTo>
                <a:lnTo>
                  <a:pt x="60615" y="149359"/>
                </a:lnTo>
                <a:lnTo>
                  <a:pt x="65241" y="152144"/>
                </a:lnTo>
                <a:lnTo>
                  <a:pt x="70313" y="154992"/>
                </a:lnTo>
                <a:lnTo>
                  <a:pt x="81245" y="160804"/>
                </a:lnTo>
                <a:lnTo>
                  <a:pt x="86941" y="163742"/>
                </a:lnTo>
                <a:lnTo>
                  <a:pt x="92725" y="165701"/>
                </a:lnTo>
                <a:lnTo>
                  <a:pt x="98568" y="167007"/>
                </a:lnTo>
                <a:lnTo>
                  <a:pt x="104450" y="167878"/>
                </a:lnTo>
                <a:lnTo>
                  <a:pt x="109364" y="168459"/>
                </a:lnTo>
                <a:lnTo>
                  <a:pt x="113633" y="168846"/>
                </a:lnTo>
                <a:lnTo>
                  <a:pt x="125152" y="169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551"/>
          <p:cNvSpPr/>
          <p:nvPr/>
        </p:nvSpPr>
        <p:spPr>
          <a:xfrm>
            <a:off x="5296105" y="1250156"/>
            <a:ext cx="232417" cy="258962"/>
          </a:xfrm>
          <a:custGeom>
            <a:avLst/>
            <a:gdLst/>
            <a:ahLst/>
            <a:cxnLst/>
            <a:rect l="0" t="0" r="0" b="0"/>
            <a:pathLst>
              <a:path w="232417" h="258962">
                <a:moveTo>
                  <a:pt x="8930" y="0"/>
                </a:moveTo>
                <a:lnTo>
                  <a:pt x="22" y="0"/>
                </a:lnTo>
                <a:lnTo>
                  <a:pt x="0" y="4741"/>
                </a:lnTo>
                <a:lnTo>
                  <a:pt x="990" y="6137"/>
                </a:lnTo>
                <a:lnTo>
                  <a:pt x="2643" y="7068"/>
                </a:lnTo>
                <a:lnTo>
                  <a:pt x="4739" y="7689"/>
                </a:lnTo>
                <a:lnTo>
                  <a:pt x="6135" y="9094"/>
                </a:lnTo>
                <a:lnTo>
                  <a:pt x="7067" y="11024"/>
                </a:lnTo>
                <a:lnTo>
                  <a:pt x="7688" y="13302"/>
                </a:lnTo>
                <a:lnTo>
                  <a:pt x="11026" y="18480"/>
                </a:lnTo>
                <a:lnTo>
                  <a:pt x="15821" y="24088"/>
                </a:lnTo>
                <a:lnTo>
                  <a:pt x="21263" y="29888"/>
                </a:lnTo>
                <a:lnTo>
                  <a:pt x="24105" y="33816"/>
                </a:lnTo>
                <a:lnTo>
                  <a:pt x="26993" y="38419"/>
                </a:lnTo>
                <a:lnTo>
                  <a:pt x="29911" y="43472"/>
                </a:lnTo>
                <a:lnTo>
                  <a:pt x="32850" y="47833"/>
                </a:lnTo>
                <a:lnTo>
                  <a:pt x="38764" y="55324"/>
                </a:lnTo>
                <a:lnTo>
                  <a:pt x="41732" y="59703"/>
                </a:lnTo>
                <a:lnTo>
                  <a:pt x="44703" y="64607"/>
                </a:lnTo>
                <a:lnTo>
                  <a:pt x="47678" y="69860"/>
                </a:lnTo>
                <a:lnTo>
                  <a:pt x="50654" y="74355"/>
                </a:lnTo>
                <a:lnTo>
                  <a:pt x="56610" y="81995"/>
                </a:lnTo>
                <a:lnTo>
                  <a:pt x="60582" y="86413"/>
                </a:lnTo>
                <a:lnTo>
                  <a:pt x="70293" y="96614"/>
                </a:lnTo>
                <a:lnTo>
                  <a:pt x="74670" y="102113"/>
                </a:lnTo>
                <a:lnTo>
                  <a:pt x="78582" y="107763"/>
                </a:lnTo>
                <a:lnTo>
                  <a:pt x="82183" y="113514"/>
                </a:lnTo>
                <a:lnTo>
                  <a:pt x="85577" y="118340"/>
                </a:lnTo>
                <a:lnTo>
                  <a:pt x="91996" y="126348"/>
                </a:lnTo>
                <a:lnTo>
                  <a:pt x="96092" y="130865"/>
                </a:lnTo>
                <a:lnTo>
                  <a:pt x="105940" y="141175"/>
                </a:lnTo>
                <a:lnTo>
                  <a:pt x="122653" y="158136"/>
                </a:lnTo>
                <a:lnTo>
                  <a:pt x="128449" y="162971"/>
                </a:lnTo>
                <a:lnTo>
                  <a:pt x="134300" y="167186"/>
                </a:lnTo>
                <a:lnTo>
                  <a:pt x="140187" y="170989"/>
                </a:lnTo>
                <a:lnTo>
                  <a:pt x="145105" y="175508"/>
                </a:lnTo>
                <a:lnTo>
                  <a:pt x="149376" y="180506"/>
                </a:lnTo>
                <a:lnTo>
                  <a:pt x="153218" y="185821"/>
                </a:lnTo>
                <a:lnTo>
                  <a:pt x="157765" y="190358"/>
                </a:lnTo>
                <a:lnTo>
                  <a:pt x="162784" y="194374"/>
                </a:lnTo>
                <a:lnTo>
                  <a:pt x="168115" y="198043"/>
                </a:lnTo>
                <a:lnTo>
                  <a:pt x="172663" y="201482"/>
                </a:lnTo>
                <a:lnTo>
                  <a:pt x="176688" y="204767"/>
                </a:lnTo>
                <a:lnTo>
                  <a:pt x="180365" y="207949"/>
                </a:lnTo>
                <a:lnTo>
                  <a:pt x="183810" y="212054"/>
                </a:lnTo>
                <a:lnTo>
                  <a:pt x="187099" y="216776"/>
                </a:lnTo>
                <a:lnTo>
                  <a:pt x="190285" y="221908"/>
                </a:lnTo>
                <a:lnTo>
                  <a:pt x="193403" y="226321"/>
                </a:lnTo>
                <a:lnTo>
                  <a:pt x="199515" y="233871"/>
                </a:lnTo>
                <a:lnTo>
                  <a:pt x="205543" y="240534"/>
                </a:lnTo>
                <a:lnTo>
                  <a:pt x="212760" y="248155"/>
                </a:lnTo>
                <a:lnTo>
                  <a:pt x="222078" y="257555"/>
                </a:lnTo>
                <a:lnTo>
                  <a:pt x="223537" y="258024"/>
                </a:lnTo>
                <a:lnTo>
                  <a:pt x="230367" y="258776"/>
                </a:lnTo>
                <a:lnTo>
                  <a:pt x="232416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552"/>
          <p:cNvSpPr/>
          <p:nvPr/>
        </p:nvSpPr>
        <p:spPr>
          <a:xfrm>
            <a:off x="5225859" y="1205508"/>
            <a:ext cx="220839" cy="151805"/>
          </a:xfrm>
          <a:custGeom>
            <a:avLst/>
            <a:gdLst/>
            <a:ahLst/>
            <a:cxnLst/>
            <a:rect l="0" t="0" r="0" b="0"/>
            <a:pathLst>
              <a:path w="220839" h="151805">
                <a:moveTo>
                  <a:pt x="61297" y="17859"/>
                </a:moveTo>
                <a:lnTo>
                  <a:pt x="52466" y="17859"/>
                </a:lnTo>
                <a:lnTo>
                  <a:pt x="52390" y="22600"/>
                </a:lnTo>
                <a:lnTo>
                  <a:pt x="52360" y="38850"/>
                </a:lnTo>
                <a:lnTo>
                  <a:pt x="51366" y="41775"/>
                </a:lnTo>
                <a:lnTo>
                  <a:pt x="49710" y="44717"/>
                </a:lnTo>
                <a:lnTo>
                  <a:pt x="47613" y="47671"/>
                </a:lnTo>
                <a:lnTo>
                  <a:pt x="46215" y="50632"/>
                </a:lnTo>
                <a:lnTo>
                  <a:pt x="45282" y="53598"/>
                </a:lnTo>
                <a:lnTo>
                  <a:pt x="44661" y="56568"/>
                </a:lnTo>
                <a:lnTo>
                  <a:pt x="44247" y="59540"/>
                </a:lnTo>
                <a:lnTo>
                  <a:pt x="43970" y="62514"/>
                </a:lnTo>
                <a:lnTo>
                  <a:pt x="43786" y="65488"/>
                </a:lnTo>
                <a:lnTo>
                  <a:pt x="42671" y="68463"/>
                </a:lnTo>
                <a:lnTo>
                  <a:pt x="40933" y="71439"/>
                </a:lnTo>
                <a:lnTo>
                  <a:pt x="38781" y="74415"/>
                </a:lnTo>
                <a:lnTo>
                  <a:pt x="37347" y="78383"/>
                </a:lnTo>
                <a:lnTo>
                  <a:pt x="36391" y="83013"/>
                </a:lnTo>
                <a:lnTo>
                  <a:pt x="35754" y="88084"/>
                </a:lnTo>
                <a:lnTo>
                  <a:pt x="34335" y="92457"/>
                </a:lnTo>
                <a:lnTo>
                  <a:pt x="32396" y="96365"/>
                </a:lnTo>
                <a:lnTo>
                  <a:pt x="30111" y="99962"/>
                </a:lnTo>
                <a:lnTo>
                  <a:pt x="27593" y="103352"/>
                </a:lnTo>
                <a:lnTo>
                  <a:pt x="24922" y="106604"/>
                </a:lnTo>
                <a:lnTo>
                  <a:pt x="22148" y="109765"/>
                </a:lnTo>
                <a:lnTo>
                  <a:pt x="20298" y="112864"/>
                </a:lnTo>
                <a:lnTo>
                  <a:pt x="19065" y="115922"/>
                </a:lnTo>
                <a:lnTo>
                  <a:pt x="18244" y="118953"/>
                </a:lnTo>
                <a:lnTo>
                  <a:pt x="16702" y="121966"/>
                </a:lnTo>
                <a:lnTo>
                  <a:pt x="14681" y="124967"/>
                </a:lnTo>
                <a:lnTo>
                  <a:pt x="9047" y="132171"/>
                </a:lnTo>
                <a:lnTo>
                  <a:pt x="8277" y="135803"/>
                </a:lnTo>
                <a:lnTo>
                  <a:pt x="8071" y="138160"/>
                </a:lnTo>
                <a:lnTo>
                  <a:pt x="6941" y="139731"/>
                </a:lnTo>
                <a:lnTo>
                  <a:pt x="5194" y="140779"/>
                </a:lnTo>
                <a:lnTo>
                  <a:pt x="0" y="142461"/>
                </a:lnTo>
                <a:lnTo>
                  <a:pt x="1937" y="140045"/>
                </a:lnTo>
                <a:lnTo>
                  <a:pt x="3845" y="138012"/>
                </a:lnTo>
                <a:lnTo>
                  <a:pt x="5117" y="135664"/>
                </a:lnTo>
                <a:lnTo>
                  <a:pt x="5964" y="133107"/>
                </a:lnTo>
                <a:lnTo>
                  <a:pt x="6529" y="130409"/>
                </a:lnTo>
                <a:lnTo>
                  <a:pt x="6906" y="127619"/>
                </a:lnTo>
                <a:lnTo>
                  <a:pt x="7158" y="124767"/>
                </a:lnTo>
                <a:lnTo>
                  <a:pt x="7325" y="121873"/>
                </a:lnTo>
                <a:lnTo>
                  <a:pt x="8430" y="118952"/>
                </a:lnTo>
                <a:lnTo>
                  <a:pt x="10159" y="116012"/>
                </a:lnTo>
                <a:lnTo>
                  <a:pt x="12307" y="113060"/>
                </a:lnTo>
                <a:lnTo>
                  <a:pt x="14731" y="110100"/>
                </a:lnTo>
                <a:lnTo>
                  <a:pt x="17340" y="107134"/>
                </a:lnTo>
                <a:lnTo>
                  <a:pt x="20073" y="104165"/>
                </a:lnTo>
                <a:lnTo>
                  <a:pt x="22888" y="100201"/>
                </a:lnTo>
                <a:lnTo>
                  <a:pt x="25758" y="95574"/>
                </a:lnTo>
                <a:lnTo>
                  <a:pt x="28665" y="90505"/>
                </a:lnTo>
                <a:lnTo>
                  <a:pt x="30603" y="86133"/>
                </a:lnTo>
                <a:lnTo>
                  <a:pt x="31895" y="82227"/>
                </a:lnTo>
                <a:lnTo>
                  <a:pt x="32756" y="78630"/>
                </a:lnTo>
                <a:lnTo>
                  <a:pt x="34323" y="74248"/>
                </a:lnTo>
                <a:lnTo>
                  <a:pt x="36362" y="69343"/>
                </a:lnTo>
                <a:lnTo>
                  <a:pt x="38713" y="64088"/>
                </a:lnTo>
                <a:lnTo>
                  <a:pt x="40282" y="59592"/>
                </a:lnTo>
                <a:lnTo>
                  <a:pt x="41327" y="55603"/>
                </a:lnTo>
                <a:lnTo>
                  <a:pt x="42024" y="51951"/>
                </a:lnTo>
                <a:lnTo>
                  <a:pt x="42489" y="48525"/>
                </a:lnTo>
                <a:lnTo>
                  <a:pt x="42798" y="45248"/>
                </a:lnTo>
                <a:lnTo>
                  <a:pt x="43005" y="42072"/>
                </a:lnTo>
                <a:lnTo>
                  <a:pt x="44136" y="38962"/>
                </a:lnTo>
                <a:lnTo>
                  <a:pt x="45883" y="35896"/>
                </a:lnTo>
                <a:lnTo>
                  <a:pt x="48041" y="32861"/>
                </a:lnTo>
                <a:lnTo>
                  <a:pt x="49480" y="29844"/>
                </a:lnTo>
                <a:lnTo>
                  <a:pt x="50439" y="26841"/>
                </a:lnTo>
                <a:lnTo>
                  <a:pt x="51079" y="23847"/>
                </a:lnTo>
                <a:lnTo>
                  <a:pt x="51505" y="20859"/>
                </a:lnTo>
                <a:lnTo>
                  <a:pt x="51789" y="17875"/>
                </a:lnTo>
                <a:lnTo>
                  <a:pt x="51978" y="14893"/>
                </a:lnTo>
                <a:lnTo>
                  <a:pt x="52189" y="8934"/>
                </a:lnTo>
                <a:lnTo>
                  <a:pt x="52356" y="46"/>
                </a:lnTo>
                <a:lnTo>
                  <a:pt x="52357" y="0"/>
                </a:lnTo>
                <a:lnTo>
                  <a:pt x="220838" y="0"/>
                </a:lnTo>
                <a:lnTo>
                  <a:pt x="220301" y="992"/>
                </a:lnTo>
                <a:lnTo>
                  <a:pt x="217056" y="4740"/>
                </a:lnTo>
                <a:lnTo>
                  <a:pt x="213022" y="9094"/>
                </a:lnTo>
                <a:lnTo>
                  <a:pt x="200924" y="21249"/>
                </a:lnTo>
                <a:lnTo>
                  <a:pt x="197092" y="23096"/>
                </a:lnTo>
                <a:lnTo>
                  <a:pt x="192551" y="24327"/>
                </a:lnTo>
                <a:lnTo>
                  <a:pt x="187537" y="25148"/>
                </a:lnTo>
                <a:lnTo>
                  <a:pt x="182208" y="27679"/>
                </a:lnTo>
                <a:lnTo>
                  <a:pt x="176669" y="31351"/>
                </a:lnTo>
                <a:lnTo>
                  <a:pt x="170989" y="35783"/>
                </a:lnTo>
                <a:lnTo>
                  <a:pt x="165217" y="39731"/>
                </a:lnTo>
                <a:lnTo>
                  <a:pt x="159382" y="43354"/>
                </a:lnTo>
                <a:lnTo>
                  <a:pt x="153505" y="46762"/>
                </a:lnTo>
                <a:lnTo>
                  <a:pt x="147601" y="51019"/>
                </a:lnTo>
                <a:lnTo>
                  <a:pt x="141678" y="55840"/>
                </a:lnTo>
                <a:lnTo>
                  <a:pt x="135743" y="61039"/>
                </a:lnTo>
                <a:lnTo>
                  <a:pt x="128806" y="65497"/>
                </a:lnTo>
                <a:lnTo>
                  <a:pt x="121203" y="69462"/>
                </a:lnTo>
                <a:lnTo>
                  <a:pt x="113153" y="73097"/>
                </a:lnTo>
                <a:lnTo>
                  <a:pt x="105800" y="77505"/>
                </a:lnTo>
                <a:lnTo>
                  <a:pt x="98912" y="82427"/>
                </a:lnTo>
                <a:lnTo>
                  <a:pt x="92333" y="87694"/>
                </a:lnTo>
                <a:lnTo>
                  <a:pt x="85961" y="93189"/>
                </a:lnTo>
                <a:lnTo>
                  <a:pt x="79726" y="98837"/>
                </a:lnTo>
                <a:lnTo>
                  <a:pt x="73583" y="104586"/>
                </a:lnTo>
                <a:lnTo>
                  <a:pt x="67501" y="109412"/>
                </a:lnTo>
                <a:lnTo>
                  <a:pt x="61460" y="113621"/>
                </a:lnTo>
                <a:lnTo>
                  <a:pt x="55445" y="117419"/>
                </a:lnTo>
                <a:lnTo>
                  <a:pt x="49450" y="120943"/>
                </a:lnTo>
                <a:lnTo>
                  <a:pt x="43466" y="124285"/>
                </a:lnTo>
                <a:lnTo>
                  <a:pt x="37491" y="127505"/>
                </a:lnTo>
                <a:lnTo>
                  <a:pt x="32514" y="130644"/>
                </a:lnTo>
                <a:lnTo>
                  <a:pt x="28202" y="133729"/>
                </a:lnTo>
                <a:lnTo>
                  <a:pt x="18891" y="141068"/>
                </a:lnTo>
                <a:lnTo>
                  <a:pt x="14969" y="144718"/>
                </a:lnTo>
                <a:lnTo>
                  <a:pt x="7660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553"/>
          <p:cNvSpPr/>
          <p:nvPr/>
        </p:nvSpPr>
        <p:spPr>
          <a:xfrm>
            <a:off x="5617925" y="1446609"/>
            <a:ext cx="116204" cy="464345"/>
          </a:xfrm>
          <a:custGeom>
            <a:avLst/>
            <a:gdLst/>
            <a:ahLst/>
            <a:cxnLst/>
            <a:rect l="0" t="0" r="0" b="0"/>
            <a:pathLst>
              <a:path w="116204" h="464345">
                <a:moveTo>
                  <a:pt x="8930" y="0"/>
                </a:moveTo>
                <a:lnTo>
                  <a:pt x="8930" y="13303"/>
                </a:lnTo>
                <a:lnTo>
                  <a:pt x="7937" y="15814"/>
                </a:lnTo>
                <a:lnTo>
                  <a:pt x="6281" y="18480"/>
                </a:lnTo>
                <a:lnTo>
                  <a:pt x="4185" y="21250"/>
                </a:lnTo>
                <a:lnTo>
                  <a:pt x="1854" y="26973"/>
                </a:lnTo>
                <a:lnTo>
                  <a:pt x="543" y="35774"/>
                </a:lnTo>
                <a:lnTo>
                  <a:pt x="154" y="47311"/>
                </a:lnTo>
                <a:lnTo>
                  <a:pt x="0" y="81736"/>
                </a:lnTo>
                <a:lnTo>
                  <a:pt x="990" y="85249"/>
                </a:lnTo>
                <a:lnTo>
                  <a:pt x="2643" y="88582"/>
                </a:lnTo>
                <a:lnTo>
                  <a:pt x="4739" y="91797"/>
                </a:lnTo>
                <a:lnTo>
                  <a:pt x="7067" y="98015"/>
                </a:lnTo>
                <a:lnTo>
                  <a:pt x="7688" y="101062"/>
                </a:lnTo>
                <a:lnTo>
                  <a:pt x="11026" y="107094"/>
                </a:lnTo>
                <a:lnTo>
                  <a:pt x="13307" y="110091"/>
                </a:lnTo>
                <a:lnTo>
                  <a:pt x="15821" y="113082"/>
                </a:lnTo>
                <a:lnTo>
                  <a:pt x="18491" y="116068"/>
                </a:lnTo>
                <a:lnTo>
                  <a:pt x="21263" y="119050"/>
                </a:lnTo>
                <a:lnTo>
                  <a:pt x="24105" y="121039"/>
                </a:lnTo>
                <a:lnTo>
                  <a:pt x="26993" y="122365"/>
                </a:lnTo>
                <a:lnTo>
                  <a:pt x="29911" y="123248"/>
                </a:lnTo>
                <a:lnTo>
                  <a:pt x="33843" y="123838"/>
                </a:lnTo>
                <a:lnTo>
                  <a:pt x="38451" y="124230"/>
                </a:lnTo>
                <a:lnTo>
                  <a:pt x="43510" y="124492"/>
                </a:lnTo>
                <a:lnTo>
                  <a:pt x="47875" y="123675"/>
                </a:lnTo>
                <a:lnTo>
                  <a:pt x="51779" y="122137"/>
                </a:lnTo>
                <a:lnTo>
                  <a:pt x="55375" y="120120"/>
                </a:lnTo>
                <a:lnTo>
                  <a:pt x="58765" y="117783"/>
                </a:lnTo>
                <a:lnTo>
                  <a:pt x="62018" y="115233"/>
                </a:lnTo>
                <a:lnTo>
                  <a:pt x="65181" y="112541"/>
                </a:lnTo>
                <a:lnTo>
                  <a:pt x="68283" y="109754"/>
                </a:lnTo>
                <a:lnTo>
                  <a:pt x="74378" y="104012"/>
                </a:lnTo>
                <a:lnTo>
                  <a:pt x="76400" y="101091"/>
                </a:lnTo>
                <a:lnTo>
                  <a:pt x="78647" y="95200"/>
                </a:lnTo>
                <a:lnTo>
                  <a:pt x="80240" y="92240"/>
                </a:lnTo>
                <a:lnTo>
                  <a:pt x="82295" y="89275"/>
                </a:lnTo>
                <a:lnTo>
                  <a:pt x="84658" y="86306"/>
                </a:lnTo>
                <a:lnTo>
                  <a:pt x="87227" y="83334"/>
                </a:lnTo>
                <a:lnTo>
                  <a:pt x="89932" y="80361"/>
                </a:lnTo>
                <a:lnTo>
                  <a:pt x="92730" y="77387"/>
                </a:lnTo>
                <a:lnTo>
                  <a:pt x="94595" y="74411"/>
                </a:lnTo>
                <a:lnTo>
                  <a:pt x="98213" y="65484"/>
                </a:lnTo>
                <a:lnTo>
                  <a:pt x="100236" y="62508"/>
                </a:lnTo>
                <a:lnTo>
                  <a:pt x="102579" y="59531"/>
                </a:lnTo>
                <a:lnTo>
                  <a:pt x="105181" y="53578"/>
                </a:lnTo>
                <a:lnTo>
                  <a:pt x="106647" y="44649"/>
                </a:lnTo>
                <a:lnTo>
                  <a:pt x="106852" y="41672"/>
                </a:lnTo>
                <a:lnTo>
                  <a:pt x="107983" y="39688"/>
                </a:lnTo>
                <a:lnTo>
                  <a:pt x="109729" y="38365"/>
                </a:lnTo>
                <a:lnTo>
                  <a:pt x="111887" y="37483"/>
                </a:lnTo>
                <a:lnTo>
                  <a:pt x="113326" y="35903"/>
                </a:lnTo>
                <a:lnTo>
                  <a:pt x="114284" y="33857"/>
                </a:lnTo>
                <a:lnTo>
                  <a:pt x="116193" y="26826"/>
                </a:lnTo>
                <a:lnTo>
                  <a:pt x="116203" y="48039"/>
                </a:lnTo>
                <a:lnTo>
                  <a:pt x="113555" y="56408"/>
                </a:lnTo>
                <a:lnTo>
                  <a:pt x="110059" y="66742"/>
                </a:lnTo>
                <a:lnTo>
                  <a:pt x="108506" y="77950"/>
                </a:lnTo>
                <a:lnTo>
                  <a:pt x="107816" y="89545"/>
                </a:lnTo>
                <a:lnTo>
                  <a:pt x="107509" y="102306"/>
                </a:lnTo>
                <a:lnTo>
                  <a:pt x="107372" y="117899"/>
                </a:lnTo>
                <a:lnTo>
                  <a:pt x="104664" y="132105"/>
                </a:lnTo>
                <a:lnTo>
                  <a:pt x="101141" y="146026"/>
                </a:lnTo>
                <a:lnTo>
                  <a:pt x="100203" y="153906"/>
                </a:lnTo>
                <a:lnTo>
                  <a:pt x="99576" y="162135"/>
                </a:lnTo>
                <a:lnTo>
                  <a:pt x="99159" y="170598"/>
                </a:lnTo>
                <a:lnTo>
                  <a:pt x="98695" y="187939"/>
                </a:lnTo>
                <a:lnTo>
                  <a:pt x="98357" y="245879"/>
                </a:lnTo>
                <a:lnTo>
                  <a:pt x="97353" y="256193"/>
                </a:lnTo>
                <a:lnTo>
                  <a:pt x="95690" y="266045"/>
                </a:lnTo>
                <a:lnTo>
                  <a:pt x="93588" y="275590"/>
                </a:lnTo>
                <a:lnTo>
                  <a:pt x="92187" y="284930"/>
                </a:lnTo>
                <a:lnTo>
                  <a:pt x="91253" y="294133"/>
                </a:lnTo>
                <a:lnTo>
                  <a:pt x="90630" y="303245"/>
                </a:lnTo>
                <a:lnTo>
                  <a:pt x="90215" y="312296"/>
                </a:lnTo>
                <a:lnTo>
                  <a:pt x="89753" y="330290"/>
                </a:lnTo>
                <a:lnTo>
                  <a:pt x="88637" y="339256"/>
                </a:lnTo>
                <a:lnTo>
                  <a:pt x="86900" y="348210"/>
                </a:lnTo>
                <a:lnTo>
                  <a:pt x="84749" y="357156"/>
                </a:lnTo>
                <a:lnTo>
                  <a:pt x="82320" y="366096"/>
                </a:lnTo>
                <a:lnTo>
                  <a:pt x="76975" y="383967"/>
                </a:lnTo>
                <a:lnTo>
                  <a:pt x="74159" y="391908"/>
                </a:lnTo>
                <a:lnTo>
                  <a:pt x="71287" y="399186"/>
                </a:lnTo>
                <a:lnTo>
                  <a:pt x="68380" y="406022"/>
                </a:lnTo>
                <a:lnTo>
                  <a:pt x="62502" y="418910"/>
                </a:lnTo>
                <a:lnTo>
                  <a:pt x="50635" y="443353"/>
                </a:lnTo>
                <a:lnTo>
                  <a:pt x="47659" y="448365"/>
                </a:lnTo>
                <a:lnTo>
                  <a:pt x="44681" y="452699"/>
                </a:lnTo>
                <a:lnTo>
                  <a:pt x="35748" y="46434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5644734" y="1919883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555"/>
          <p:cNvSpPr/>
          <p:nvPr/>
        </p:nvSpPr>
        <p:spPr>
          <a:xfrm>
            <a:off x="5528553" y="1562695"/>
            <a:ext cx="286031" cy="312540"/>
          </a:xfrm>
          <a:custGeom>
            <a:avLst/>
            <a:gdLst/>
            <a:ahLst/>
            <a:cxnLst/>
            <a:rect l="0" t="0" r="0" b="0"/>
            <a:pathLst>
              <a:path w="286031" h="312540">
                <a:moveTo>
                  <a:pt x="8907" y="312539"/>
                </a:moveTo>
                <a:lnTo>
                  <a:pt x="8907" y="307799"/>
                </a:lnTo>
                <a:lnTo>
                  <a:pt x="7914" y="305410"/>
                </a:lnTo>
                <a:lnTo>
                  <a:pt x="2764" y="297308"/>
                </a:lnTo>
                <a:lnTo>
                  <a:pt x="1210" y="291548"/>
                </a:lnTo>
                <a:lnTo>
                  <a:pt x="336" y="282728"/>
                </a:lnTo>
                <a:lnTo>
                  <a:pt x="131" y="274154"/>
                </a:lnTo>
                <a:lnTo>
                  <a:pt x="0" y="252481"/>
                </a:lnTo>
                <a:lnTo>
                  <a:pt x="983" y="246704"/>
                </a:lnTo>
                <a:lnTo>
                  <a:pt x="2631" y="240868"/>
                </a:lnTo>
                <a:lnTo>
                  <a:pt x="4723" y="234993"/>
                </a:lnTo>
                <a:lnTo>
                  <a:pt x="8104" y="229091"/>
                </a:lnTo>
                <a:lnTo>
                  <a:pt x="12345" y="223173"/>
                </a:lnTo>
                <a:lnTo>
                  <a:pt x="17158" y="217243"/>
                </a:lnTo>
                <a:lnTo>
                  <a:pt x="25156" y="208008"/>
                </a:lnTo>
                <a:lnTo>
                  <a:pt x="33014" y="198612"/>
                </a:lnTo>
                <a:lnTo>
                  <a:pt x="37891" y="191939"/>
                </a:lnTo>
                <a:lnTo>
                  <a:pt x="43129" y="184514"/>
                </a:lnTo>
                <a:lnTo>
                  <a:pt x="48607" y="177580"/>
                </a:lnTo>
                <a:lnTo>
                  <a:pt x="54246" y="170973"/>
                </a:lnTo>
                <a:lnTo>
                  <a:pt x="59992" y="164583"/>
                </a:lnTo>
                <a:lnTo>
                  <a:pt x="65809" y="159332"/>
                </a:lnTo>
                <a:lnTo>
                  <a:pt x="71674" y="154838"/>
                </a:lnTo>
                <a:lnTo>
                  <a:pt x="77570" y="150851"/>
                </a:lnTo>
                <a:lnTo>
                  <a:pt x="83487" y="146208"/>
                </a:lnTo>
                <a:lnTo>
                  <a:pt x="89419" y="141128"/>
                </a:lnTo>
                <a:lnTo>
                  <a:pt x="95359" y="135757"/>
                </a:lnTo>
                <a:lnTo>
                  <a:pt x="107258" y="124498"/>
                </a:lnTo>
                <a:lnTo>
                  <a:pt x="113212" y="118718"/>
                </a:lnTo>
                <a:lnTo>
                  <a:pt x="120161" y="113872"/>
                </a:lnTo>
                <a:lnTo>
                  <a:pt x="127774" y="109649"/>
                </a:lnTo>
                <a:lnTo>
                  <a:pt x="135829" y="105842"/>
                </a:lnTo>
                <a:lnTo>
                  <a:pt x="143185" y="101319"/>
                </a:lnTo>
                <a:lnTo>
                  <a:pt x="150076" y="96319"/>
                </a:lnTo>
                <a:lnTo>
                  <a:pt x="156657" y="91002"/>
                </a:lnTo>
                <a:lnTo>
                  <a:pt x="163030" y="86465"/>
                </a:lnTo>
                <a:lnTo>
                  <a:pt x="169265" y="82448"/>
                </a:lnTo>
                <a:lnTo>
                  <a:pt x="175409" y="78778"/>
                </a:lnTo>
                <a:lnTo>
                  <a:pt x="181492" y="74347"/>
                </a:lnTo>
                <a:lnTo>
                  <a:pt x="187533" y="69408"/>
                </a:lnTo>
                <a:lnTo>
                  <a:pt x="193547" y="64132"/>
                </a:lnTo>
                <a:lnTo>
                  <a:pt x="199543" y="59622"/>
                </a:lnTo>
                <a:lnTo>
                  <a:pt x="205527" y="55623"/>
                </a:lnTo>
                <a:lnTo>
                  <a:pt x="211502" y="51965"/>
                </a:lnTo>
                <a:lnTo>
                  <a:pt x="216480" y="48534"/>
                </a:lnTo>
                <a:lnTo>
                  <a:pt x="224659" y="42076"/>
                </a:lnTo>
                <a:lnTo>
                  <a:pt x="229223" y="38965"/>
                </a:lnTo>
                <a:lnTo>
                  <a:pt x="234253" y="35898"/>
                </a:lnTo>
                <a:lnTo>
                  <a:pt x="239593" y="32862"/>
                </a:lnTo>
                <a:lnTo>
                  <a:pt x="248175" y="26842"/>
                </a:lnTo>
                <a:lnTo>
                  <a:pt x="255300" y="20860"/>
                </a:lnTo>
                <a:lnTo>
                  <a:pt x="261778" y="14894"/>
                </a:lnTo>
                <a:lnTo>
                  <a:pt x="264896" y="12906"/>
                </a:lnTo>
                <a:lnTo>
                  <a:pt x="271008" y="10697"/>
                </a:lnTo>
                <a:lnTo>
                  <a:pt x="277036" y="7069"/>
                </a:lnTo>
                <a:lnTo>
                  <a:pt x="2860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556"/>
          <p:cNvSpPr/>
          <p:nvPr/>
        </p:nvSpPr>
        <p:spPr>
          <a:xfrm>
            <a:off x="5895039" y="1455539"/>
            <a:ext cx="53638" cy="1"/>
          </a:xfrm>
          <a:custGeom>
            <a:avLst/>
            <a:gdLst/>
            <a:ahLst/>
            <a:cxnLst/>
            <a:rect l="0" t="0" r="0" b="0"/>
            <a:pathLst>
              <a:path w="53638" h="1">
                <a:moveTo>
                  <a:pt x="0" y="0"/>
                </a:moveTo>
                <a:lnTo>
                  <a:pt x="5363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557"/>
          <p:cNvSpPr/>
          <p:nvPr/>
        </p:nvSpPr>
        <p:spPr>
          <a:xfrm>
            <a:off x="6064888" y="1437680"/>
            <a:ext cx="8940" cy="107157"/>
          </a:xfrm>
          <a:custGeom>
            <a:avLst/>
            <a:gdLst/>
            <a:ahLst/>
            <a:cxnLst/>
            <a:rect l="0" t="0" r="0" b="0"/>
            <a:pathLst>
              <a:path w="8940" h="107157">
                <a:moveTo>
                  <a:pt x="8939" y="0"/>
                </a:moveTo>
                <a:lnTo>
                  <a:pt x="8939" y="46420"/>
                </a:lnTo>
                <a:lnTo>
                  <a:pt x="7946" y="49798"/>
                </a:lnTo>
                <a:lnTo>
                  <a:pt x="6291" y="53042"/>
                </a:lnTo>
                <a:lnTo>
                  <a:pt x="4194" y="56197"/>
                </a:lnTo>
                <a:lnTo>
                  <a:pt x="2796" y="60285"/>
                </a:lnTo>
                <a:lnTo>
                  <a:pt x="1864" y="64994"/>
                </a:lnTo>
                <a:lnTo>
                  <a:pt x="1243" y="70119"/>
                </a:lnTo>
                <a:lnTo>
                  <a:pt x="828" y="74527"/>
                </a:lnTo>
                <a:lnTo>
                  <a:pt x="553" y="78458"/>
                </a:lnTo>
                <a:lnTo>
                  <a:pt x="369" y="82071"/>
                </a:lnTo>
                <a:lnTo>
                  <a:pt x="164" y="88731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558"/>
          <p:cNvSpPr/>
          <p:nvPr/>
        </p:nvSpPr>
        <p:spPr>
          <a:xfrm>
            <a:off x="6082767" y="1312664"/>
            <a:ext cx="8940" cy="17860"/>
          </a:xfrm>
          <a:custGeom>
            <a:avLst/>
            <a:gdLst/>
            <a:ahLst/>
            <a:cxnLst/>
            <a:rect l="0" t="0" r="0" b="0"/>
            <a:pathLst>
              <a:path w="8940" h="17860">
                <a:moveTo>
                  <a:pt x="8939" y="0"/>
                </a:moveTo>
                <a:lnTo>
                  <a:pt x="8939" y="8562"/>
                </a:lnTo>
                <a:lnTo>
                  <a:pt x="7946" y="9677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559"/>
          <p:cNvSpPr/>
          <p:nvPr/>
        </p:nvSpPr>
        <p:spPr>
          <a:xfrm>
            <a:off x="6136414" y="1401961"/>
            <a:ext cx="125106" cy="142876"/>
          </a:xfrm>
          <a:custGeom>
            <a:avLst/>
            <a:gdLst/>
            <a:ahLst/>
            <a:cxnLst/>
            <a:rect l="0" t="0" r="0" b="0"/>
            <a:pathLst>
              <a:path w="125106" h="142876">
                <a:moveTo>
                  <a:pt x="8929" y="0"/>
                </a:moveTo>
                <a:lnTo>
                  <a:pt x="8929" y="87501"/>
                </a:lnTo>
                <a:lnTo>
                  <a:pt x="6280" y="91144"/>
                </a:lnTo>
                <a:lnTo>
                  <a:pt x="358" y="97812"/>
                </a:lnTo>
                <a:lnTo>
                  <a:pt x="99" y="93363"/>
                </a:lnTo>
                <a:lnTo>
                  <a:pt x="0" y="77225"/>
                </a:lnTo>
                <a:lnTo>
                  <a:pt x="990" y="74303"/>
                </a:lnTo>
                <a:lnTo>
                  <a:pt x="2643" y="71364"/>
                </a:lnTo>
                <a:lnTo>
                  <a:pt x="4738" y="68412"/>
                </a:lnTo>
                <a:lnTo>
                  <a:pt x="6135" y="65451"/>
                </a:lnTo>
                <a:lnTo>
                  <a:pt x="7066" y="62486"/>
                </a:lnTo>
                <a:lnTo>
                  <a:pt x="7688" y="59516"/>
                </a:lnTo>
                <a:lnTo>
                  <a:pt x="9095" y="56545"/>
                </a:lnTo>
                <a:lnTo>
                  <a:pt x="11026" y="53571"/>
                </a:lnTo>
                <a:lnTo>
                  <a:pt x="13306" y="50597"/>
                </a:lnTo>
                <a:lnTo>
                  <a:pt x="15821" y="47622"/>
                </a:lnTo>
                <a:lnTo>
                  <a:pt x="18490" y="44646"/>
                </a:lnTo>
                <a:lnTo>
                  <a:pt x="24104" y="38694"/>
                </a:lnTo>
                <a:lnTo>
                  <a:pt x="29911" y="32742"/>
                </a:lnTo>
                <a:lnTo>
                  <a:pt x="33843" y="29765"/>
                </a:lnTo>
                <a:lnTo>
                  <a:pt x="38451" y="26789"/>
                </a:lnTo>
                <a:lnTo>
                  <a:pt x="43509" y="23812"/>
                </a:lnTo>
                <a:lnTo>
                  <a:pt x="47875" y="20836"/>
                </a:lnTo>
                <a:lnTo>
                  <a:pt x="51778" y="17859"/>
                </a:lnTo>
                <a:lnTo>
                  <a:pt x="55375" y="14883"/>
                </a:lnTo>
                <a:lnTo>
                  <a:pt x="58764" y="12898"/>
                </a:lnTo>
                <a:lnTo>
                  <a:pt x="62018" y="11575"/>
                </a:lnTo>
                <a:lnTo>
                  <a:pt x="65180" y="10693"/>
                </a:lnTo>
                <a:lnTo>
                  <a:pt x="69275" y="10105"/>
                </a:lnTo>
                <a:lnTo>
                  <a:pt x="73992" y="9713"/>
                </a:lnTo>
                <a:lnTo>
                  <a:pt x="83536" y="9278"/>
                </a:lnTo>
                <a:lnTo>
                  <a:pt x="91089" y="9084"/>
                </a:lnTo>
                <a:lnTo>
                  <a:pt x="94493" y="10025"/>
                </a:lnTo>
                <a:lnTo>
                  <a:pt x="97757" y="11644"/>
                </a:lnTo>
                <a:lnTo>
                  <a:pt x="100925" y="13716"/>
                </a:lnTo>
                <a:lnTo>
                  <a:pt x="104031" y="16089"/>
                </a:lnTo>
                <a:lnTo>
                  <a:pt x="107094" y="18663"/>
                </a:lnTo>
                <a:lnTo>
                  <a:pt x="110130" y="21372"/>
                </a:lnTo>
                <a:lnTo>
                  <a:pt x="112155" y="24170"/>
                </a:lnTo>
                <a:lnTo>
                  <a:pt x="113504" y="27027"/>
                </a:lnTo>
                <a:lnTo>
                  <a:pt x="114403" y="29924"/>
                </a:lnTo>
                <a:lnTo>
                  <a:pt x="115996" y="32848"/>
                </a:lnTo>
                <a:lnTo>
                  <a:pt x="118051" y="35789"/>
                </a:lnTo>
                <a:lnTo>
                  <a:pt x="120415" y="38742"/>
                </a:lnTo>
                <a:lnTo>
                  <a:pt x="121990" y="42695"/>
                </a:lnTo>
                <a:lnTo>
                  <a:pt x="123040" y="47315"/>
                </a:lnTo>
                <a:lnTo>
                  <a:pt x="123741" y="52379"/>
                </a:lnTo>
                <a:lnTo>
                  <a:pt x="124208" y="57740"/>
                </a:lnTo>
                <a:lnTo>
                  <a:pt x="124519" y="63298"/>
                </a:lnTo>
                <a:lnTo>
                  <a:pt x="124865" y="74765"/>
                </a:lnTo>
                <a:lnTo>
                  <a:pt x="125105" y="99485"/>
                </a:lnTo>
                <a:lnTo>
                  <a:pt x="124124" y="104026"/>
                </a:lnTo>
                <a:lnTo>
                  <a:pt x="122476" y="109038"/>
                </a:lnTo>
                <a:lnTo>
                  <a:pt x="117441" y="121860"/>
                </a:lnTo>
                <a:lnTo>
                  <a:pt x="116754" y="126259"/>
                </a:lnTo>
                <a:lnTo>
                  <a:pt x="116569" y="128821"/>
                </a:lnTo>
                <a:lnTo>
                  <a:pt x="116447" y="131521"/>
                </a:lnTo>
                <a:lnTo>
                  <a:pt x="116202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560"/>
          <p:cNvSpPr/>
          <p:nvPr/>
        </p:nvSpPr>
        <p:spPr>
          <a:xfrm>
            <a:off x="6350950" y="1205508"/>
            <a:ext cx="8941" cy="303610"/>
          </a:xfrm>
          <a:custGeom>
            <a:avLst/>
            <a:gdLst/>
            <a:ahLst/>
            <a:cxnLst/>
            <a:rect l="0" t="0" r="0" b="0"/>
            <a:pathLst>
              <a:path w="8941" h="303610">
                <a:moveTo>
                  <a:pt x="8940" y="0"/>
                </a:moveTo>
                <a:lnTo>
                  <a:pt x="8940" y="55878"/>
                </a:lnTo>
                <a:lnTo>
                  <a:pt x="7946" y="63049"/>
                </a:lnTo>
                <a:lnTo>
                  <a:pt x="6291" y="69814"/>
                </a:lnTo>
                <a:lnTo>
                  <a:pt x="4194" y="76308"/>
                </a:lnTo>
                <a:lnTo>
                  <a:pt x="2796" y="83614"/>
                </a:lnTo>
                <a:lnTo>
                  <a:pt x="1864" y="91461"/>
                </a:lnTo>
                <a:lnTo>
                  <a:pt x="1243" y="99669"/>
                </a:lnTo>
                <a:lnTo>
                  <a:pt x="828" y="108118"/>
                </a:lnTo>
                <a:lnTo>
                  <a:pt x="369" y="125443"/>
                </a:lnTo>
                <a:lnTo>
                  <a:pt x="32" y="170942"/>
                </a:lnTo>
                <a:lnTo>
                  <a:pt x="0" y="279261"/>
                </a:lnTo>
                <a:lnTo>
                  <a:pt x="993" y="282416"/>
                </a:lnTo>
                <a:lnTo>
                  <a:pt x="2649" y="285512"/>
                </a:lnTo>
                <a:lnTo>
                  <a:pt x="4745" y="288568"/>
                </a:lnTo>
                <a:lnTo>
                  <a:pt x="6144" y="291597"/>
                </a:lnTo>
                <a:lnTo>
                  <a:pt x="7075" y="294609"/>
                </a:lnTo>
                <a:lnTo>
                  <a:pt x="8940" y="30360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561"/>
          <p:cNvSpPr/>
          <p:nvPr/>
        </p:nvSpPr>
        <p:spPr>
          <a:xfrm>
            <a:off x="6252725" y="1321594"/>
            <a:ext cx="196560" cy="17860"/>
          </a:xfrm>
          <a:custGeom>
            <a:avLst/>
            <a:gdLst/>
            <a:ahLst/>
            <a:cxnLst/>
            <a:rect l="0" t="0" r="0" b="0"/>
            <a:pathLst>
              <a:path w="196560" h="17860">
                <a:moveTo>
                  <a:pt x="8830" y="0"/>
                </a:moveTo>
                <a:lnTo>
                  <a:pt x="0" y="0"/>
                </a:lnTo>
                <a:lnTo>
                  <a:pt x="2588" y="2645"/>
                </a:lnTo>
                <a:lnTo>
                  <a:pt x="4669" y="4740"/>
                </a:lnTo>
                <a:lnTo>
                  <a:pt x="7049" y="6136"/>
                </a:lnTo>
                <a:lnTo>
                  <a:pt x="9629" y="7067"/>
                </a:lnTo>
                <a:lnTo>
                  <a:pt x="12343" y="7688"/>
                </a:lnTo>
                <a:lnTo>
                  <a:pt x="16138" y="8102"/>
                </a:lnTo>
                <a:lnTo>
                  <a:pt x="20655" y="8378"/>
                </a:lnTo>
                <a:lnTo>
                  <a:pt x="25653" y="8562"/>
                </a:lnTo>
                <a:lnTo>
                  <a:pt x="29978" y="9676"/>
                </a:lnTo>
                <a:lnTo>
                  <a:pt x="33855" y="11412"/>
                </a:lnTo>
                <a:lnTo>
                  <a:pt x="37433" y="13561"/>
                </a:lnTo>
                <a:lnTo>
                  <a:pt x="41804" y="14994"/>
                </a:lnTo>
                <a:lnTo>
                  <a:pt x="46706" y="15949"/>
                </a:lnTo>
                <a:lnTo>
                  <a:pt x="51959" y="16586"/>
                </a:lnTo>
                <a:lnTo>
                  <a:pt x="57448" y="17010"/>
                </a:lnTo>
                <a:lnTo>
                  <a:pt x="63094" y="17293"/>
                </a:lnTo>
                <a:lnTo>
                  <a:pt x="68844" y="17482"/>
                </a:lnTo>
                <a:lnTo>
                  <a:pt x="98492" y="17785"/>
                </a:lnTo>
                <a:lnTo>
                  <a:pt x="196559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562"/>
          <p:cNvSpPr/>
          <p:nvPr/>
        </p:nvSpPr>
        <p:spPr>
          <a:xfrm>
            <a:off x="6395647" y="1357726"/>
            <a:ext cx="151972" cy="169086"/>
          </a:xfrm>
          <a:custGeom>
            <a:avLst/>
            <a:gdLst/>
            <a:ahLst/>
            <a:cxnLst/>
            <a:rect l="0" t="0" r="0" b="0"/>
            <a:pathLst>
              <a:path w="151972" h="169086">
                <a:moveTo>
                  <a:pt x="0" y="62094"/>
                </a:moveTo>
                <a:lnTo>
                  <a:pt x="0" y="69783"/>
                </a:lnTo>
                <a:lnTo>
                  <a:pt x="993" y="70196"/>
                </a:lnTo>
                <a:lnTo>
                  <a:pt x="4746" y="70656"/>
                </a:lnTo>
                <a:lnTo>
                  <a:pt x="9105" y="70951"/>
                </a:lnTo>
                <a:lnTo>
                  <a:pt x="69836" y="71024"/>
                </a:lnTo>
                <a:lnTo>
                  <a:pt x="74369" y="70032"/>
                </a:lnTo>
                <a:lnTo>
                  <a:pt x="78385" y="68378"/>
                </a:lnTo>
                <a:lnTo>
                  <a:pt x="82055" y="66283"/>
                </a:lnTo>
                <a:lnTo>
                  <a:pt x="86488" y="64887"/>
                </a:lnTo>
                <a:lnTo>
                  <a:pt x="91430" y="63956"/>
                </a:lnTo>
                <a:lnTo>
                  <a:pt x="96712" y="63335"/>
                </a:lnTo>
                <a:lnTo>
                  <a:pt x="101226" y="61929"/>
                </a:lnTo>
                <a:lnTo>
                  <a:pt x="105229" y="60000"/>
                </a:lnTo>
                <a:lnTo>
                  <a:pt x="108890" y="57722"/>
                </a:lnTo>
                <a:lnTo>
                  <a:pt x="112324" y="55210"/>
                </a:lnTo>
                <a:lnTo>
                  <a:pt x="115607" y="52544"/>
                </a:lnTo>
                <a:lnTo>
                  <a:pt x="118789" y="49774"/>
                </a:lnTo>
                <a:lnTo>
                  <a:pt x="121904" y="46936"/>
                </a:lnTo>
                <a:lnTo>
                  <a:pt x="128013" y="41136"/>
                </a:lnTo>
                <a:lnTo>
                  <a:pt x="130040" y="38200"/>
                </a:lnTo>
                <a:lnTo>
                  <a:pt x="131390" y="35251"/>
                </a:lnTo>
                <a:lnTo>
                  <a:pt x="132291" y="32292"/>
                </a:lnTo>
                <a:lnTo>
                  <a:pt x="132892" y="29328"/>
                </a:lnTo>
                <a:lnTo>
                  <a:pt x="133292" y="26359"/>
                </a:lnTo>
                <a:lnTo>
                  <a:pt x="133558" y="23388"/>
                </a:lnTo>
                <a:lnTo>
                  <a:pt x="133737" y="20415"/>
                </a:lnTo>
                <a:lnTo>
                  <a:pt x="134045" y="10279"/>
                </a:lnTo>
                <a:lnTo>
                  <a:pt x="131423" y="6654"/>
                </a:lnTo>
                <a:lnTo>
                  <a:pt x="129333" y="4298"/>
                </a:lnTo>
                <a:lnTo>
                  <a:pt x="126946" y="2728"/>
                </a:lnTo>
                <a:lnTo>
                  <a:pt x="124362" y="1680"/>
                </a:lnTo>
                <a:lnTo>
                  <a:pt x="121645" y="982"/>
                </a:lnTo>
                <a:lnTo>
                  <a:pt x="118842" y="517"/>
                </a:lnTo>
                <a:lnTo>
                  <a:pt x="115979" y="207"/>
                </a:lnTo>
                <a:lnTo>
                  <a:pt x="113077" y="0"/>
                </a:lnTo>
                <a:lnTo>
                  <a:pt x="109157" y="854"/>
                </a:lnTo>
                <a:lnTo>
                  <a:pt x="104556" y="2416"/>
                </a:lnTo>
                <a:lnTo>
                  <a:pt x="99502" y="4449"/>
                </a:lnTo>
                <a:lnTo>
                  <a:pt x="94147" y="6797"/>
                </a:lnTo>
                <a:lnTo>
                  <a:pt x="82899" y="12052"/>
                </a:lnTo>
                <a:lnTo>
                  <a:pt x="78111" y="14842"/>
                </a:lnTo>
                <a:lnTo>
                  <a:pt x="73926" y="17694"/>
                </a:lnTo>
                <a:lnTo>
                  <a:pt x="70143" y="20588"/>
                </a:lnTo>
                <a:lnTo>
                  <a:pt x="65634" y="24502"/>
                </a:lnTo>
                <a:lnTo>
                  <a:pt x="60641" y="29095"/>
                </a:lnTo>
                <a:lnTo>
                  <a:pt x="55327" y="34142"/>
                </a:lnTo>
                <a:lnTo>
                  <a:pt x="50791" y="39490"/>
                </a:lnTo>
                <a:lnTo>
                  <a:pt x="46773" y="45041"/>
                </a:lnTo>
                <a:lnTo>
                  <a:pt x="43101" y="50725"/>
                </a:lnTo>
                <a:lnTo>
                  <a:pt x="39661" y="55507"/>
                </a:lnTo>
                <a:lnTo>
                  <a:pt x="36373" y="59687"/>
                </a:lnTo>
                <a:lnTo>
                  <a:pt x="33188" y="63466"/>
                </a:lnTo>
                <a:lnTo>
                  <a:pt x="30072" y="67970"/>
                </a:lnTo>
                <a:lnTo>
                  <a:pt x="27001" y="72957"/>
                </a:lnTo>
                <a:lnTo>
                  <a:pt x="23960" y="78266"/>
                </a:lnTo>
                <a:lnTo>
                  <a:pt x="17933" y="89456"/>
                </a:lnTo>
                <a:lnTo>
                  <a:pt x="14935" y="95218"/>
                </a:lnTo>
                <a:lnTo>
                  <a:pt x="12937" y="101044"/>
                </a:lnTo>
                <a:lnTo>
                  <a:pt x="11604" y="106912"/>
                </a:lnTo>
                <a:lnTo>
                  <a:pt x="10716" y="112809"/>
                </a:lnTo>
                <a:lnTo>
                  <a:pt x="11117" y="117732"/>
                </a:lnTo>
                <a:lnTo>
                  <a:pt x="12377" y="122006"/>
                </a:lnTo>
                <a:lnTo>
                  <a:pt x="18898" y="135408"/>
                </a:lnTo>
                <a:lnTo>
                  <a:pt x="21538" y="140736"/>
                </a:lnTo>
                <a:lnTo>
                  <a:pt x="24291" y="145280"/>
                </a:lnTo>
                <a:lnTo>
                  <a:pt x="27121" y="149301"/>
                </a:lnTo>
                <a:lnTo>
                  <a:pt x="30000" y="152975"/>
                </a:lnTo>
                <a:lnTo>
                  <a:pt x="32912" y="156415"/>
                </a:lnTo>
                <a:lnTo>
                  <a:pt x="35848" y="159702"/>
                </a:lnTo>
                <a:lnTo>
                  <a:pt x="38798" y="162885"/>
                </a:lnTo>
                <a:lnTo>
                  <a:pt x="42751" y="165006"/>
                </a:lnTo>
                <a:lnTo>
                  <a:pt x="47373" y="166421"/>
                </a:lnTo>
                <a:lnTo>
                  <a:pt x="52440" y="167364"/>
                </a:lnTo>
                <a:lnTo>
                  <a:pt x="58799" y="167993"/>
                </a:lnTo>
                <a:lnTo>
                  <a:pt x="66019" y="168412"/>
                </a:lnTo>
                <a:lnTo>
                  <a:pt x="80992" y="168878"/>
                </a:lnTo>
                <a:lnTo>
                  <a:pt x="94269" y="169085"/>
                </a:lnTo>
                <a:lnTo>
                  <a:pt x="101584" y="168148"/>
                </a:lnTo>
                <a:lnTo>
                  <a:pt x="109440" y="166531"/>
                </a:lnTo>
                <a:lnTo>
                  <a:pt x="117658" y="164461"/>
                </a:lnTo>
                <a:lnTo>
                  <a:pt x="124129" y="163081"/>
                </a:lnTo>
                <a:lnTo>
                  <a:pt x="129437" y="162161"/>
                </a:lnTo>
                <a:lnTo>
                  <a:pt x="133968" y="161547"/>
                </a:lnTo>
                <a:lnTo>
                  <a:pt x="137983" y="160146"/>
                </a:lnTo>
                <a:lnTo>
                  <a:pt x="141653" y="158220"/>
                </a:lnTo>
                <a:lnTo>
                  <a:pt x="151971" y="1513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563"/>
          <p:cNvSpPr/>
          <p:nvPr/>
        </p:nvSpPr>
        <p:spPr>
          <a:xfrm>
            <a:off x="6628074" y="1348383"/>
            <a:ext cx="134093" cy="160284"/>
          </a:xfrm>
          <a:custGeom>
            <a:avLst/>
            <a:gdLst/>
            <a:ahLst/>
            <a:cxnLst/>
            <a:rect l="0" t="0" r="0" b="0"/>
            <a:pathLst>
              <a:path w="134093" h="160284">
                <a:moveTo>
                  <a:pt x="0" y="0"/>
                </a:moveTo>
                <a:lnTo>
                  <a:pt x="0" y="160283"/>
                </a:lnTo>
                <a:lnTo>
                  <a:pt x="0" y="73158"/>
                </a:lnTo>
                <a:lnTo>
                  <a:pt x="992" y="68615"/>
                </a:lnTo>
                <a:lnTo>
                  <a:pt x="2648" y="64595"/>
                </a:lnTo>
                <a:lnTo>
                  <a:pt x="4744" y="60923"/>
                </a:lnTo>
                <a:lnTo>
                  <a:pt x="6144" y="57482"/>
                </a:lnTo>
                <a:lnTo>
                  <a:pt x="7075" y="54196"/>
                </a:lnTo>
                <a:lnTo>
                  <a:pt x="7697" y="51014"/>
                </a:lnTo>
                <a:lnTo>
                  <a:pt x="9104" y="47900"/>
                </a:lnTo>
                <a:lnTo>
                  <a:pt x="11035" y="44831"/>
                </a:lnTo>
                <a:lnTo>
                  <a:pt x="13316" y="41794"/>
                </a:lnTo>
                <a:lnTo>
                  <a:pt x="15831" y="38776"/>
                </a:lnTo>
                <a:lnTo>
                  <a:pt x="18500" y="35773"/>
                </a:lnTo>
                <a:lnTo>
                  <a:pt x="21272" y="32778"/>
                </a:lnTo>
                <a:lnTo>
                  <a:pt x="24115" y="30782"/>
                </a:lnTo>
                <a:lnTo>
                  <a:pt x="27003" y="29451"/>
                </a:lnTo>
                <a:lnTo>
                  <a:pt x="29920" y="28563"/>
                </a:lnTo>
                <a:lnTo>
                  <a:pt x="32859" y="26980"/>
                </a:lnTo>
                <a:lnTo>
                  <a:pt x="35811" y="24932"/>
                </a:lnTo>
                <a:lnTo>
                  <a:pt x="38773" y="22574"/>
                </a:lnTo>
                <a:lnTo>
                  <a:pt x="42735" y="21003"/>
                </a:lnTo>
                <a:lnTo>
                  <a:pt x="47362" y="19955"/>
                </a:lnTo>
                <a:lnTo>
                  <a:pt x="52433" y="19256"/>
                </a:lnTo>
                <a:lnTo>
                  <a:pt x="57800" y="18790"/>
                </a:lnTo>
                <a:lnTo>
                  <a:pt x="63366" y="18480"/>
                </a:lnTo>
                <a:lnTo>
                  <a:pt x="73853" y="18135"/>
                </a:lnTo>
                <a:lnTo>
                  <a:pt x="88679" y="17914"/>
                </a:lnTo>
                <a:lnTo>
                  <a:pt x="105918" y="17870"/>
                </a:lnTo>
                <a:lnTo>
                  <a:pt x="110343" y="18858"/>
                </a:lnTo>
                <a:lnTo>
                  <a:pt x="114285" y="20510"/>
                </a:lnTo>
                <a:lnTo>
                  <a:pt x="123005" y="25548"/>
                </a:lnTo>
                <a:lnTo>
                  <a:pt x="126847" y="26238"/>
                </a:lnTo>
                <a:lnTo>
                  <a:pt x="134092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564"/>
          <p:cNvSpPr/>
          <p:nvPr/>
        </p:nvSpPr>
        <p:spPr>
          <a:xfrm>
            <a:off x="6726565" y="1384101"/>
            <a:ext cx="133935" cy="156600"/>
          </a:xfrm>
          <a:custGeom>
            <a:avLst/>
            <a:gdLst/>
            <a:ahLst/>
            <a:cxnLst/>
            <a:rect l="0" t="0" r="0" b="0"/>
            <a:pathLst>
              <a:path w="133935" h="156600">
                <a:moveTo>
                  <a:pt x="133934" y="0"/>
                </a:moveTo>
                <a:lnTo>
                  <a:pt x="112585" y="0"/>
                </a:lnTo>
                <a:lnTo>
                  <a:pt x="109769" y="993"/>
                </a:lnTo>
                <a:lnTo>
                  <a:pt x="106898" y="2646"/>
                </a:lnTo>
                <a:lnTo>
                  <a:pt x="103990" y="4741"/>
                </a:lnTo>
                <a:lnTo>
                  <a:pt x="101059" y="6137"/>
                </a:lnTo>
                <a:lnTo>
                  <a:pt x="98111" y="7068"/>
                </a:lnTo>
                <a:lnTo>
                  <a:pt x="95153" y="7689"/>
                </a:lnTo>
                <a:lnTo>
                  <a:pt x="92189" y="9095"/>
                </a:lnTo>
                <a:lnTo>
                  <a:pt x="89217" y="11024"/>
                </a:lnTo>
                <a:lnTo>
                  <a:pt x="86244" y="13303"/>
                </a:lnTo>
                <a:lnTo>
                  <a:pt x="82275" y="15814"/>
                </a:lnTo>
                <a:lnTo>
                  <a:pt x="77643" y="18480"/>
                </a:lnTo>
                <a:lnTo>
                  <a:pt x="72568" y="21250"/>
                </a:lnTo>
                <a:lnTo>
                  <a:pt x="68192" y="24089"/>
                </a:lnTo>
                <a:lnTo>
                  <a:pt x="64280" y="26973"/>
                </a:lnTo>
                <a:lnTo>
                  <a:pt x="60680" y="29889"/>
                </a:lnTo>
                <a:lnTo>
                  <a:pt x="57287" y="32824"/>
                </a:lnTo>
                <a:lnTo>
                  <a:pt x="54031" y="35774"/>
                </a:lnTo>
                <a:lnTo>
                  <a:pt x="50866" y="38732"/>
                </a:lnTo>
                <a:lnTo>
                  <a:pt x="28572" y="60651"/>
                </a:lnTo>
                <a:lnTo>
                  <a:pt x="24955" y="64247"/>
                </a:lnTo>
                <a:lnTo>
                  <a:pt x="21550" y="68628"/>
                </a:lnTo>
                <a:lnTo>
                  <a:pt x="18287" y="73533"/>
                </a:lnTo>
                <a:lnTo>
                  <a:pt x="15119" y="78788"/>
                </a:lnTo>
                <a:lnTo>
                  <a:pt x="12014" y="83283"/>
                </a:lnTo>
                <a:lnTo>
                  <a:pt x="8949" y="87272"/>
                </a:lnTo>
                <a:lnTo>
                  <a:pt x="5913" y="90924"/>
                </a:lnTo>
                <a:lnTo>
                  <a:pt x="3890" y="95343"/>
                </a:lnTo>
                <a:lnTo>
                  <a:pt x="2541" y="100273"/>
                </a:lnTo>
                <a:lnTo>
                  <a:pt x="1641" y="105544"/>
                </a:lnTo>
                <a:lnTo>
                  <a:pt x="1041" y="110050"/>
                </a:lnTo>
                <a:lnTo>
                  <a:pt x="641" y="114047"/>
                </a:lnTo>
                <a:lnTo>
                  <a:pt x="376" y="117703"/>
                </a:lnTo>
                <a:lnTo>
                  <a:pt x="197" y="121133"/>
                </a:lnTo>
                <a:lnTo>
                  <a:pt x="0" y="127590"/>
                </a:lnTo>
                <a:lnTo>
                  <a:pt x="941" y="130701"/>
                </a:lnTo>
                <a:lnTo>
                  <a:pt x="2561" y="133767"/>
                </a:lnTo>
                <a:lnTo>
                  <a:pt x="4634" y="136803"/>
                </a:lnTo>
                <a:lnTo>
                  <a:pt x="7009" y="139819"/>
                </a:lnTo>
                <a:lnTo>
                  <a:pt x="9587" y="142822"/>
                </a:lnTo>
                <a:lnTo>
                  <a:pt x="12299" y="145817"/>
                </a:lnTo>
                <a:lnTo>
                  <a:pt x="15099" y="147813"/>
                </a:lnTo>
                <a:lnTo>
                  <a:pt x="17960" y="149144"/>
                </a:lnTo>
                <a:lnTo>
                  <a:pt x="20860" y="150031"/>
                </a:lnTo>
                <a:lnTo>
                  <a:pt x="24779" y="151614"/>
                </a:lnTo>
                <a:lnTo>
                  <a:pt x="29379" y="153662"/>
                </a:lnTo>
                <a:lnTo>
                  <a:pt x="34432" y="156020"/>
                </a:lnTo>
                <a:lnTo>
                  <a:pt x="39788" y="156599"/>
                </a:lnTo>
                <a:lnTo>
                  <a:pt x="45345" y="155993"/>
                </a:lnTo>
                <a:lnTo>
                  <a:pt x="51036" y="154597"/>
                </a:lnTo>
                <a:lnTo>
                  <a:pt x="55823" y="153667"/>
                </a:lnTo>
                <a:lnTo>
                  <a:pt x="60008" y="153046"/>
                </a:lnTo>
                <a:lnTo>
                  <a:pt x="63792" y="152633"/>
                </a:lnTo>
                <a:lnTo>
                  <a:pt x="67307" y="152357"/>
                </a:lnTo>
                <a:lnTo>
                  <a:pt x="70643" y="152173"/>
                </a:lnTo>
                <a:lnTo>
                  <a:pt x="80297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Annotation565"/>
          <p:cNvSpPr/>
          <p:nvPr/>
        </p:nvSpPr>
        <p:spPr>
          <a:xfrm>
            <a:off x="6852205" y="1375218"/>
            <a:ext cx="151277" cy="138747"/>
          </a:xfrm>
          <a:custGeom>
            <a:avLst/>
            <a:gdLst/>
            <a:ahLst/>
            <a:cxnLst/>
            <a:rect l="0" t="0" r="0" b="0"/>
            <a:pathLst>
              <a:path w="151277" h="138747">
                <a:moveTo>
                  <a:pt x="35112" y="53532"/>
                </a:moveTo>
                <a:lnTo>
                  <a:pt x="27415" y="53532"/>
                </a:lnTo>
                <a:lnTo>
                  <a:pt x="27994" y="54524"/>
                </a:lnTo>
                <a:lnTo>
                  <a:pt x="31286" y="58272"/>
                </a:lnTo>
                <a:lnTo>
                  <a:pt x="33978" y="61220"/>
                </a:lnTo>
                <a:lnTo>
                  <a:pt x="36343" y="61634"/>
                </a:lnTo>
                <a:lnTo>
                  <a:pt x="39905" y="61910"/>
                </a:lnTo>
                <a:lnTo>
                  <a:pt x="44267" y="62094"/>
                </a:lnTo>
                <a:lnTo>
                  <a:pt x="48168" y="63209"/>
                </a:lnTo>
                <a:lnTo>
                  <a:pt x="51762" y="64944"/>
                </a:lnTo>
                <a:lnTo>
                  <a:pt x="55151" y="67093"/>
                </a:lnTo>
                <a:lnTo>
                  <a:pt x="59397" y="68526"/>
                </a:lnTo>
                <a:lnTo>
                  <a:pt x="64215" y="69481"/>
                </a:lnTo>
                <a:lnTo>
                  <a:pt x="69413" y="70118"/>
                </a:lnTo>
                <a:lnTo>
                  <a:pt x="74864" y="69550"/>
                </a:lnTo>
                <a:lnTo>
                  <a:pt x="80486" y="68179"/>
                </a:lnTo>
                <a:lnTo>
                  <a:pt x="86220" y="66273"/>
                </a:lnTo>
                <a:lnTo>
                  <a:pt x="91036" y="65003"/>
                </a:lnTo>
                <a:lnTo>
                  <a:pt x="95239" y="64156"/>
                </a:lnTo>
                <a:lnTo>
                  <a:pt x="99035" y="63591"/>
                </a:lnTo>
                <a:lnTo>
                  <a:pt x="102559" y="62222"/>
                </a:lnTo>
                <a:lnTo>
                  <a:pt x="105902" y="60318"/>
                </a:lnTo>
                <a:lnTo>
                  <a:pt x="109124" y="58056"/>
                </a:lnTo>
                <a:lnTo>
                  <a:pt x="113258" y="55556"/>
                </a:lnTo>
                <a:lnTo>
                  <a:pt x="118000" y="52897"/>
                </a:lnTo>
                <a:lnTo>
                  <a:pt x="123148" y="50132"/>
                </a:lnTo>
                <a:lnTo>
                  <a:pt x="127574" y="48289"/>
                </a:lnTo>
                <a:lnTo>
                  <a:pt x="131518" y="47060"/>
                </a:lnTo>
                <a:lnTo>
                  <a:pt x="135140" y="46241"/>
                </a:lnTo>
                <a:lnTo>
                  <a:pt x="138548" y="44702"/>
                </a:lnTo>
                <a:lnTo>
                  <a:pt x="141814" y="42685"/>
                </a:lnTo>
                <a:lnTo>
                  <a:pt x="144984" y="40347"/>
                </a:lnTo>
                <a:lnTo>
                  <a:pt x="147097" y="37797"/>
                </a:lnTo>
                <a:lnTo>
                  <a:pt x="148507" y="35104"/>
                </a:lnTo>
                <a:lnTo>
                  <a:pt x="149446" y="32317"/>
                </a:lnTo>
                <a:lnTo>
                  <a:pt x="150071" y="29467"/>
                </a:lnTo>
                <a:lnTo>
                  <a:pt x="150490" y="26574"/>
                </a:lnTo>
                <a:lnTo>
                  <a:pt x="150768" y="23654"/>
                </a:lnTo>
                <a:lnTo>
                  <a:pt x="150954" y="20715"/>
                </a:lnTo>
                <a:lnTo>
                  <a:pt x="151160" y="14803"/>
                </a:lnTo>
                <a:lnTo>
                  <a:pt x="151276" y="5897"/>
                </a:lnTo>
                <a:lnTo>
                  <a:pt x="150299" y="3916"/>
                </a:lnTo>
                <a:lnTo>
                  <a:pt x="148654" y="2595"/>
                </a:lnTo>
                <a:lnTo>
                  <a:pt x="143623" y="476"/>
                </a:lnTo>
                <a:lnTo>
                  <a:pt x="141223" y="302"/>
                </a:lnTo>
                <a:lnTo>
                  <a:pt x="137638" y="186"/>
                </a:lnTo>
                <a:lnTo>
                  <a:pt x="117609" y="0"/>
                </a:lnTo>
                <a:lnTo>
                  <a:pt x="111961" y="977"/>
                </a:lnTo>
                <a:lnTo>
                  <a:pt x="106210" y="2620"/>
                </a:lnTo>
                <a:lnTo>
                  <a:pt x="100389" y="4708"/>
                </a:lnTo>
                <a:lnTo>
                  <a:pt x="94523" y="7092"/>
                </a:lnTo>
                <a:lnTo>
                  <a:pt x="88624" y="9673"/>
                </a:lnTo>
                <a:lnTo>
                  <a:pt x="76774" y="15188"/>
                </a:lnTo>
                <a:lnTo>
                  <a:pt x="64884" y="20946"/>
                </a:lnTo>
                <a:lnTo>
                  <a:pt x="58934" y="24863"/>
                </a:lnTo>
                <a:lnTo>
                  <a:pt x="52980" y="29458"/>
                </a:lnTo>
                <a:lnTo>
                  <a:pt x="47023" y="34506"/>
                </a:lnTo>
                <a:lnTo>
                  <a:pt x="42060" y="38864"/>
                </a:lnTo>
                <a:lnTo>
                  <a:pt x="33896" y="46351"/>
                </a:lnTo>
                <a:lnTo>
                  <a:pt x="18969" y="60885"/>
                </a:lnTo>
                <a:lnTo>
                  <a:pt x="14418" y="66372"/>
                </a:lnTo>
                <a:lnTo>
                  <a:pt x="10390" y="72014"/>
                </a:lnTo>
                <a:lnTo>
                  <a:pt x="6711" y="77759"/>
                </a:lnTo>
                <a:lnTo>
                  <a:pt x="4259" y="82582"/>
                </a:lnTo>
                <a:lnTo>
                  <a:pt x="2624" y="86789"/>
                </a:lnTo>
                <a:lnTo>
                  <a:pt x="1533" y="90586"/>
                </a:lnTo>
                <a:lnTo>
                  <a:pt x="808" y="94110"/>
                </a:lnTo>
                <a:lnTo>
                  <a:pt x="323" y="97451"/>
                </a:lnTo>
                <a:lnTo>
                  <a:pt x="0" y="100671"/>
                </a:lnTo>
                <a:lnTo>
                  <a:pt x="777" y="104801"/>
                </a:lnTo>
                <a:lnTo>
                  <a:pt x="2289" y="109540"/>
                </a:lnTo>
                <a:lnTo>
                  <a:pt x="4291" y="114683"/>
                </a:lnTo>
                <a:lnTo>
                  <a:pt x="6618" y="118112"/>
                </a:lnTo>
                <a:lnTo>
                  <a:pt x="9163" y="120398"/>
                </a:lnTo>
                <a:lnTo>
                  <a:pt x="11853" y="121922"/>
                </a:lnTo>
                <a:lnTo>
                  <a:pt x="14639" y="123930"/>
                </a:lnTo>
                <a:lnTo>
                  <a:pt x="17490" y="126261"/>
                </a:lnTo>
                <a:lnTo>
                  <a:pt x="20385" y="128807"/>
                </a:lnTo>
                <a:lnTo>
                  <a:pt x="24300" y="130504"/>
                </a:lnTo>
                <a:lnTo>
                  <a:pt x="28898" y="131636"/>
                </a:lnTo>
                <a:lnTo>
                  <a:pt x="33948" y="132390"/>
                </a:lnTo>
                <a:lnTo>
                  <a:pt x="40296" y="133885"/>
                </a:lnTo>
                <a:lnTo>
                  <a:pt x="47507" y="135874"/>
                </a:lnTo>
                <a:lnTo>
                  <a:pt x="55294" y="138192"/>
                </a:lnTo>
                <a:lnTo>
                  <a:pt x="62473" y="138746"/>
                </a:lnTo>
                <a:lnTo>
                  <a:pt x="69245" y="138122"/>
                </a:lnTo>
                <a:lnTo>
                  <a:pt x="75746" y="136715"/>
                </a:lnTo>
                <a:lnTo>
                  <a:pt x="83060" y="135776"/>
                </a:lnTo>
                <a:lnTo>
                  <a:pt x="90915" y="135150"/>
                </a:lnTo>
                <a:lnTo>
                  <a:pt x="106597" y="134455"/>
                </a:lnTo>
                <a:lnTo>
                  <a:pt x="120189" y="134146"/>
                </a:lnTo>
                <a:lnTo>
                  <a:pt x="125601" y="133072"/>
                </a:lnTo>
                <a:lnTo>
                  <a:pt x="130202" y="131363"/>
                </a:lnTo>
                <a:lnTo>
                  <a:pt x="142384" y="1249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Annotation566"/>
          <p:cNvSpPr/>
          <p:nvPr/>
        </p:nvSpPr>
        <p:spPr>
          <a:xfrm>
            <a:off x="7021409" y="1370378"/>
            <a:ext cx="221601" cy="326049"/>
          </a:xfrm>
          <a:custGeom>
            <a:avLst/>
            <a:gdLst/>
            <a:ahLst/>
            <a:cxnLst/>
            <a:rect l="0" t="0" r="0" b="0"/>
            <a:pathLst>
              <a:path w="221601" h="326049">
                <a:moveTo>
                  <a:pt x="62576" y="13724"/>
                </a:moveTo>
                <a:lnTo>
                  <a:pt x="57830" y="13724"/>
                </a:lnTo>
                <a:lnTo>
                  <a:pt x="56432" y="14716"/>
                </a:lnTo>
                <a:lnTo>
                  <a:pt x="55500" y="16369"/>
                </a:lnTo>
                <a:lnTo>
                  <a:pt x="54879" y="18464"/>
                </a:lnTo>
                <a:lnTo>
                  <a:pt x="54189" y="26083"/>
                </a:lnTo>
                <a:lnTo>
                  <a:pt x="53882" y="36084"/>
                </a:lnTo>
                <a:lnTo>
                  <a:pt x="53745" y="47143"/>
                </a:lnTo>
                <a:lnTo>
                  <a:pt x="52716" y="53863"/>
                </a:lnTo>
                <a:lnTo>
                  <a:pt x="51036" y="61319"/>
                </a:lnTo>
                <a:lnTo>
                  <a:pt x="48923" y="69266"/>
                </a:lnTo>
                <a:lnTo>
                  <a:pt x="46521" y="76549"/>
                </a:lnTo>
                <a:lnTo>
                  <a:pt x="43926" y="83388"/>
                </a:lnTo>
                <a:lnTo>
                  <a:pt x="41203" y="89932"/>
                </a:lnTo>
                <a:lnTo>
                  <a:pt x="38395" y="97272"/>
                </a:lnTo>
                <a:lnTo>
                  <a:pt x="32626" y="113364"/>
                </a:lnTo>
                <a:lnTo>
                  <a:pt x="30689" y="121822"/>
                </a:lnTo>
                <a:lnTo>
                  <a:pt x="29399" y="130438"/>
                </a:lnTo>
                <a:lnTo>
                  <a:pt x="28539" y="139158"/>
                </a:lnTo>
                <a:lnTo>
                  <a:pt x="26972" y="147948"/>
                </a:lnTo>
                <a:lnTo>
                  <a:pt x="24935" y="156785"/>
                </a:lnTo>
                <a:lnTo>
                  <a:pt x="14527" y="197094"/>
                </a:lnTo>
                <a:lnTo>
                  <a:pt x="12664" y="207408"/>
                </a:lnTo>
                <a:lnTo>
                  <a:pt x="11421" y="217261"/>
                </a:lnTo>
                <a:lnTo>
                  <a:pt x="10594" y="226806"/>
                </a:lnTo>
                <a:lnTo>
                  <a:pt x="10043" y="236145"/>
                </a:lnTo>
                <a:lnTo>
                  <a:pt x="9430" y="254460"/>
                </a:lnTo>
                <a:lnTo>
                  <a:pt x="9004" y="296780"/>
                </a:lnTo>
                <a:lnTo>
                  <a:pt x="8983" y="303631"/>
                </a:lnTo>
                <a:lnTo>
                  <a:pt x="7974" y="309190"/>
                </a:lnTo>
                <a:lnTo>
                  <a:pt x="4206" y="318013"/>
                </a:lnTo>
                <a:lnTo>
                  <a:pt x="109" y="326048"/>
                </a:lnTo>
                <a:lnTo>
                  <a:pt x="32" y="316718"/>
                </a:lnTo>
                <a:lnTo>
                  <a:pt x="0" y="254209"/>
                </a:lnTo>
                <a:lnTo>
                  <a:pt x="993" y="245485"/>
                </a:lnTo>
                <a:lnTo>
                  <a:pt x="2648" y="236692"/>
                </a:lnTo>
                <a:lnTo>
                  <a:pt x="4746" y="227853"/>
                </a:lnTo>
                <a:lnTo>
                  <a:pt x="6143" y="218985"/>
                </a:lnTo>
                <a:lnTo>
                  <a:pt x="7075" y="210095"/>
                </a:lnTo>
                <a:lnTo>
                  <a:pt x="7697" y="201193"/>
                </a:lnTo>
                <a:lnTo>
                  <a:pt x="8111" y="192281"/>
                </a:lnTo>
                <a:lnTo>
                  <a:pt x="8571" y="174442"/>
                </a:lnTo>
                <a:lnTo>
                  <a:pt x="9686" y="166510"/>
                </a:lnTo>
                <a:lnTo>
                  <a:pt x="11425" y="159237"/>
                </a:lnTo>
                <a:lnTo>
                  <a:pt x="21349" y="128567"/>
                </a:lnTo>
                <a:lnTo>
                  <a:pt x="23172" y="122036"/>
                </a:lnTo>
                <a:lnTo>
                  <a:pt x="25198" y="112133"/>
                </a:lnTo>
                <a:lnTo>
                  <a:pt x="26731" y="107111"/>
                </a:lnTo>
                <a:lnTo>
                  <a:pt x="28746" y="101779"/>
                </a:lnTo>
                <a:lnTo>
                  <a:pt x="31083" y="96240"/>
                </a:lnTo>
                <a:lnTo>
                  <a:pt x="32642" y="90562"/>
                </a:lnTo>
                <a:lnTo>
                  <a:pt x="33680" y="84793"/>
                </a:lnTo>
                <a:lnTo>
                  <a:pt x="34373" y="78963"/>
                </a:lnTo>
                <a:lnTo>
                  <a:pt x="37790" y="69838"/>
                </a:lnTo>
                <a:lnTo>
                  <a:pt x="42621" y="61484"/>
                </a:lnTo>
                <a:lnTo>
                  <a:pt x="48078" y="51156"/>
                </a:lnTo>
                <a:lnTo>
                  <a:pt x="53815" y="42597"/>
                </a:lnTo>
                <a:lnTo>
                  <a:pt x="59675" y="35486"/>
                </a:lnTo>
                <a:lnTo>
                  <a:pt x="65591" y="29018"/>
                </a:lnTo>
                <a:lnTo>
                  <a:pt x="69552" y="25904"/>
                </a:lnTo>
                <a:lnTo>
                  <a:pt x="74180" y="22836"/>
                </a:lnTo>
                <a:lnTo>
                  <a:pt x="79251" y="19799"/>
                </a:lnTo>
                <a:lnTo>
                  <a:pt x="84618" y="16781"/>
                </a:lnTo>
                <a:lnTo>
                  <a:pt x="95880" y="10783"/>
                </a:lnTo>
                <a:lnTo>
                  <a:pt x="100671" y="8787"/>
                </a:lnTo>
                <a:lnTo>
                  <a:pt x="104858" y="7456"/>
                </a:lnTo>
                <a:lnTo>
                  <a:pt x="108643" y="6568"/>
                </a:lnTo>
                <a:lnTo>
                  <a:pt x="113152" y="4985"/>
                </a:lnTo>
                <a:lnTo>
                  <a:pt x="118145" y="2937"/>
                </a:lnTo>
                <a:lnTo>
                  <a:pt x="123461" y="579"/>
                </a:lnTo>
                <a:lnTo>
                  <a:pt x="128991" y="0"/>
                </a:lnTo>
                <a:lnTo>
                  <a:pt x="134664" y="606"/>
                </a:lnTo>
                <a:lnTo>
                  <a:pt x="140433" y="2002"/>
                </a:lnTo>
                <a:lnTo>
                  <a:pt x="145271" y="2932"/>
                </a:lnTo>
                <a:lnTo>
                  <a:pt x="149491" y="3553"/>
                </a:lnTo>
                <a:lnTo>
                  <a:pt x="153298" y="3967"/>
                </a:lnTo>
                <a:lnTo>
                  <a:pt x="157821" y="5235"/>
                </a:lnTo>
                <a:lnTo>
                  <a:pt x="162823" y="7072"/>
                </a:lnTo>
                <a:lnTo>
                  <a:pt x="168145" y="9289"/>
                </a:lnTo>
                <a:lnTo>
                  <a:pt x="172686" y="11759"/>
                </a:lnTo>
                <a:lnTo>
                  <a:pt x="176707" y="14399"/>
                </a:lnTo>
                <a:lnTo>
                  <a:pt x="180380" y="17150"/>
                </a:lnTo>
                <a:lnTo>
                  <a:pt x="184816" y="19977"/>
                </a:lnTo>
                <a:lnTo>
                  <a:pt x="189759" y="22853"/>
                </a:lnTo>
                <a:lnTo>
                  <a:pt x="195042" y="25763"/>
                </a:lnTo>
                <a:lnTo>
                  <a:pt x="199556" y="28695"/>
                </a:lnTo>
                <a:lnTo>
                  <a:pt x="203560" y="31642"/>
                </a:lnTo>
                <a:lnTo>
                  <a:pt x="207223" y="34599"/>
                </a:lnTo>
                <a:lnTo>
                  <a:pt x="213940" y="40530"/>
                </a:lnTo>
                <a:lnTo>
                  <a:pt x="217122" y="43501"/>
                </a:lnTo>
                <a:lnTo>
                  <a:pt x="219243" y="47466"/>
                </a:lnTo>
                <a:lnTo>
                  <a:pt x="221600" y="57163"/>
                </a:lnTo>
                <a:lnTo>
                  <a:pt x="221236" y="60542"/>
                </a:lnTo>
                <a:lnTo>
                  <a:pt x="219999" y="62796"/>
                </a:lnTo>
                <a:lnTo>
                  <a:pt x="213513" y="68612"/>
                </a:lnTo>
                <a:lnTo>
                  <a:pt x="202423" y="79467"/>
                </a:lnTo>
                <a:lnTo>
                  <a:pt x="198518" y="81365"/>
                </a:lnTo>
                <a:lnTo>
                  <a:pt x="193928" y="82630"/>
                </a:lnTo>
                <a:lnTo>
                  <a:pt x="188881" y="83474"/>
                </a:lnTo>
                <a:lnTo>
                  <a:pt x="183530" y="84036"/>
                </a:lnTo>
                <a:lnTo>
                  <a:pt x="177977" y="84411"/>
                </a:lnTo>
                <a:lnTo>
                  <a:pt x="172288" y="84661"/>
                </a:lnTo>
                <a:lnTo>
                  <a:pt x="160668" y="84939"/>
                </a:lnTo>
                <a:lnTo>
                  <a:pt x="80455" y="851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Annotation567"/>
          <p:cNvSpPr/>
          <p:nvPr/>
        </p:nvSpPr>
        <p:spPr>
          <a:xfrm>
            <a:off x="7289592" y="1178719"/>
            <a:ext cx="35759" cy="276821"/>
          </a:xfrm>
          <a:custGeom>
            <a:avLst/>
            <a:gdLst/>
            <a:ahLst/>
            <a:cxnLst/>
            <a:rect l="0" t="0" r="0" b="0"/>
            <a:pathLst>
              <a:path w="35759" h="276821">
                <a:moveTo>
                  <a:pt x="35758" y="0"/>
                </a:moveTo>
                <a:lnTo>
                  <a:pt x="31012" y="0"/>
                </a:lnTo>
                <a:lnTo>
                  <a:pt x="29614" y="992"/>
                </a:lnTo>
                <a:lnTo>
                  <a:pt x="28682" y="2646"/>
                </a:lnTo>
                <a:lnTo>
                  <a:pt x="28061" y="4740"/>
                </a:lnTo>
                <a:lnTo>
                  <a:pt x="27370" y="12359"/>
                </a:lnTo>
                <a:lnTo>
                  <a:pt x="27064" y="21368"/>
                </a:lnTo>
                <a:lnTo>
                  <a:pt x="26927" y="28679"/>
                </a:lnTo>
                <a:lnTo>
                  <a:pt x="26819" y="143008"/>
                </a:lnTo>
                <a:lnTo>
                  <a:pt x="25825" y="150901"/>
                </a:lnTo>
                <a:lnTo>
                  <a:pt x="24170" y="158148"/>
                </a:lnTo>
                <a:lnTo>
                  <a:pt x="22073" y="164963"/>
                </a:lnTo>
                <a:lnTo>
                  <a:pt x="20675" y="171491"/>
                </a:lnTo>
                <a:lnTo>
                  <a:pt x="19742" y="177827"/>
                </a:lnTo>
                <a:lnTo>
                  <a:pt x="19122" y="184036"/>
                </a:lnTo>
                <a:lnTo>
                  <a:pt x="18707" y="191151"/>
                </a:lnTo>
                <a:lnTo>
                  <a:pt x="18247" y="206995"/>
                </a:lnTo>
                <a:lnTo>
                  <a:pt x="17131" y="214395"/>
                </a:lnTo>
                <a:lnTo>
                  <a:pt x="15394" y="221313"/>
                </a:lnTo>
                <a:lnTo>
                  <a:pt x="13242" y="227909"/>
                </a:lnTo>
                <a:lnTo>
                  <a:pt x="11808" y="233298"/>
                </a:lnTo>
                <a:lnTo>
                  <a:pt x="10852" y="237884"/>
                </a:lnTo>
                <a:lnTo>
                  <a:pt x="9790" y="245624"/>
                </a:lnTo>
                <a:lnTo>
                  <a:pt x="9317" y="252372"/>
                </a:lnTo>
                <a:lnTo>
                  <a:pt x="8198" y="255560"/>
                </a:lnTo>
                <a:lnTo>
                  <a:pt x="6459" y="258678"/>
                </a:lnTo>
                <a:lnTo>
                  <a:pt x="4306" y="261749"/>
                </a:lnTo>
                <a:lnTo>
                  <a:pt x="2871" y="264788"/>
                </a:lnTo>
                <a:lnTo>
                  <a:pt x="1914" y="267806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Annotation568"/>
          <p:cNvSpPr/>
          <p:nvPr/>
        </p:nvSpPr>
        <p:spPr>
          <a:xfrm>
            <a:off x="7191259" y="1259086"/>
            <a:ext cx="250305" cy="26790"/>
          </a:xfrm>
          <a:custGeom>
            <a:avLst/>
            <a:gdLst/>
            <a:ahLst/>
            <a:cxnLst/>
            <a:rect l="0" t="0" r="0" b="0"/>
            <a:pathLst>
              <a:path w="250305" h="26790">
                <a:moveTo>
                  <a:pt x="0" y="0"/>
                </a:moveTo>
                <a:lnTo>
                  <a:pt x="50858" y="0"/>
                </a:lnTo>
                <a:lnTo>
                  <a:pt x="57743" y="992"/>
                </a:lnTo>
                <a:lnTo>
                  <a:pt x="65314" y="2646"/>
                </a:lnTo>
                <a:lnTo>
                  <a:pt x="73340" y="4740"/>
                </a:lnTo>
                <a:lnTo>
                  <a:pt x="80678" y="6137"/>
                </a:lnTo>
                <a:lnTo>
                  <a:pt x="87556" y="7068"/>
                </a:lnTo>
                <a:lnTo>
                  <a:pt x="94128" y="7688"/>
                </a:lnTo>
                <a:lnTo>
                  <a:pt x="100496" y="8102"/>
                </a:lnTo>
                <a:lnTo>
                  <a:pt x="106729" y="8378"/>
                </a:lnTo>
                <a:lnTo>
                  <a:pt x="118950" y="8684"/>
                </a:lnTo>
                <a:lnTo>
                  <a:pt x="131003" y="8821"/>
                </a:lnTo>
                <a:lnTo>
                  <a:pt x="137993" y="9849"/>
                </a:lnTo>
                <a:lnTo>
                  <a:pt x="145631" y="11527"/>
                </a:lnTo>
                <a:lnTo>
                  <a:pt x="153704" y="13638"/>
                </a:lnTo>
                <a:lnTo>
                  <a:pt x="161071" y="15045"/>
                </a:lnTo>
                <a:lnTo>
                  <a:pt x="167971" y="15983"/>
                </a:lnTo>
                <a:lnTo>
                  <a:pt x="174557" y="16609"/>
                </a:lnTo>
                <a:lnTo>
                  <a:pt x="180934" y="17025"/>
                </a:lnTo>
                <a:lnTo>
                  <a:pt x="187170" y="17303"/>
                </a:lnTo>
                <a:lnTo>
                  <a:pt x="202794" y="17695"/>
                </a:lnTo>
                <a:lnTo>
                  <a:pt x="221716" y="17827"/>
                </a:lnTo>
                <a:lnTo>
                  <a:pt x="227272" y="18830"/>
                </a:lnTo>
                <a:lnTo>
                  <a:pt x="232963" y="20491"/>
                </a:lnTo>
                <a:lnTo>
                  <a:pt x="250304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Annotation569"/>
          <p:cNvSpPr/>
          <p:nvPr/>
        </p:nvSpPr>
        <p:spPr>
          <a:xfrm>
            <a:off x="3266841" y="1794867"/>
            <a:ext cx="148780" cy="17860"/>
          </a:xfrm>
          <a:custGeom>
            <a:avLst/>
            <a:gdLst/>
            <a:ahLst/>
            <a:cxnLst/>
            <a:rect l="0" t="0" r="0" b="0"/>
            <a:pathLst>
              <a:path w="148780" h="17860">
                <a:moveTo>
                  <a:pt x="143031" y="0"/>
                </a:moveTo>
                <a:lnTo>
                  <a:pt x="148181" y="0"/>
                </a:lnTo>
                <a:lnTo>
                  <a:pt x="143905" y="0"/>
                </a:lnTo>
                <a:lnTo>
                  <a:pt x="148354" y="0"/>
                </a:lnTo>
                <a:lnTo>
                  <a:pt x="146043" y="0"/>
                </a:lnTo>
                <a:lnTo>
                  <a:pt x="148779" y="0"/>
                </a:lnTo>
                <a:lnTo>
                  <a:pt x="96926" y="0"/>
                </a:lnTo>
                <a:lnTo>
                  <a:pt x="91436" y="992"/>
                </a:lnTo>
                <a:lnTo>
                  <a:pt x="84796" y="2646"/>
                </a:lnTo>
                <a:lnTo>
                  <a:pt x="77389" y="4741"/>
                </a:lnTo>
                <a:lnTo>
                  <a:pt x="70465" y="6137"/>
                </a:lnTo>
                <a:lnTo>
                  <a:pt x="63862" y="7068"/>
                </a:lnTo>
                <a:lnTo>
                  <a:pt x="57474" y="7688"/>
                </a:lnTo>
                <a:lnTo>
                  <a:pt x="52222" y="8102"/>
                </a:lnTo>
                <a:lnTo>
                  <a:pt x="47727" y="8378"/>
                </a:lnTo>
                <a:lnTo>
                  <a:pt x="43737" y="8562"/>
                </a:lnTo>
                <a:lnTo>
                  <a:pt x="39091" y="9677"/>
                </a:lnTo>
                <a:lnTo>
                  <a:pt x="34006" y="11412"/>
                </a:lnTo>
                <a:lnTo>
                  <a:pt x="28630" y="13561"/>
                </a:lnTo>
                <a:lnTo>
                  <a:pt x="24053" y="14994"/>
                </a:lnTo>
                <a:lnTo>
                  <a:pt x="20008" y="15949"/>
                </a:lnTo>
                <a:lnTo>
                  <a:pt x="16319" y="16586"/>
                </a:lnTo>
                <a:lnTo>
                  <a:pt x="12865" y="17010"/>
                </a:lnTo>
                <a:lnTo>
                  <a:pt x="9570" y="17294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Annotation570"/>
          <p:cNvSpPr/>
          <p:nvPr/>
        </p:nvSpPr>
        <p:spPr>
          <a:xfrm>
            <a:off x="3222143" y="1857484"/>
            <a:ext cx="151972" cy="17751"/>
          </a:xfrm>
          <a:custGeom>
            <a:avLst/>
            <a:gdLst/>
            <a:ahLst/>
            <a:cxnLst/>
            <a:rect l="0" t="0" r="0" b="0"/>
            <a:pathLst>
              <a:path w="151972" h="17751">
                <a:moveTo>
                  <a:pt x="151971" y="8820"/>
                </a:moveTo>
                <a:lnTo>
                  <a:pt x="130592" y="8820"/>
                </a:lnTo>
                <a:lnTo>
                  <a:pt x="127785" y="7829"/>
                </a:lnTo>
                <a:lnTo>
                  <a:pt x="124921" y="6175"/>
                </a:lnTo>
                <a:lnTo>
                  <a:pt x="122019" y="4080"/>
                </a:lnTo>
                <a:lnTo>
                  <a:pt x="118097" y="2684"/>
                </a:lnTo>
                <a:lnTo>
                  <a:pt x="113496" y="1753"/>
                </a:lnTo>
                <a:lnTo>
                  <a:pt x="108442" y="1132"/>
                </a:lnTo>
                <a:lnTo>
                  <a:pt x="104080" y="719"/>
                </a:lnTo>
                <a:lnTo>
                  <a:pt x="100178" y="443"/>
                </a:lnTo>
                <a:lnTo>
                  <a:pt x="96583" y="259"/>
                </a:lnTo>
                <a:lnTo>
                  <a:pt x="87292" y="55"/>
                </a:lnTo>
                <a:lnTo>
                  <a:pt x="82034" y="0"/>
                </a:lnTo>
                <a:lnTo>
                  <a:pt x="76541" y="956"/>
                </a:lnTo>
                <a:lnTo>
                  <a:pt x="70893" y="2585"/>
                </a:lnTo>
                <a:lnTo>
                  <a:pt x="65141" y="4664"/>
                </a:lnTo>
                <a:lnTo>
                  <a:pt x="60313" y="6049"/>
                </a:lnTo>
                <a:lnTo>
                  <a:pt x="56101" y="6973"/>
                </a:lnTo>
                <a:lnTo>
                  <a:pt x="52300" y="7589"/>
                </a:lnTo>
                <a:lnTo>
                  <a:pt x="47779" y="8000"/>
                </a:lnTo>
                <a:lnTo>
                  <a:pt x="42779" y="8273"/>
                </a:lnTo>
                <a:lnTo>
                  <a:pt x="28899" y="8658"/>
                </a:lnTo>
                <a:lnTo>
                  <a:pt x="25226" y="8713"/>
                </a:lnTo>
                <a:lnTo>
                  <a:pt x="21784" y="9741"/>
                </a:lnTo>
                <a:lnTo>
                  <a:pt x="18496" y="11419"/>
                </a:lnTo>
                <a:lnTo>
                  <a:pt x="15310" y="13529"/>
                </a:lnTo>
                <a:lnTo>
                  <a:pt x="12193" y="14936"/>
                </a:lnTo>
                <a:lnTo>
                  <a:pt x="9122" y="15874"/>
                </a:lnTo>
                <a:lnTo>
                  <a:pt x="0" y="17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Annotation571"/>
          <p:cNvSpPr/>
          <p:nvPr/>
        </p:nvSpPr>
        <p:spPr>
          <a:xfrm>
            <a:off x="2399715" y="1598414"/>
            <a:ext cx="214547" cy="178171"/>
          </a:xfrm>
          <a:custGeom>
            <a:avLst/>
            <a:gdLst/>
            <a:ahLst/>
            <a:cxnLst/>
            <a:rect l="0" t="0" r="0" b="0"/>
            <a:pathLst>
              <a:path w="214547" h="178171">
                <a:moveTo>
                  <a:pt x="8939" y="0"/>
                </a:moveTo>
                <a:lnTo>
                  <a:pt x="1242" y="0"/>
                </a:lnTo>
                <a:lnTo>
                  <a:pt x="828" y="992"/>
                </a:lnTo>
                <a:lnTo>
                  <a:pt x="245" y="6137"/>
                </a:lnTo>
                <a:lnTo>
                  <a:pt x="48" y="11024"/>
                </a:lnTo>
                <a:lnTo>
                  <a:pt x="32" y="13302"/>
                </a:lnTo>
                <a:lnTo>
                  <a:pt x="1014" y="15814"/>
                </a:lnTo>
                <a:lnTo>
                  <a:pt x="4755" y="21250"/>
                </a:lnTo>
                <a:lnTo>
                  <a:pt x="5156" y="24088"/>
                </a:lnTo>
                <a:lnTo>
                  <a:pt x="4431" y="26973"/>
                </a:lnTo>
                <a:lnTo>
                  <a:pt x="2953" y="29888"/>
                </a:lnTo>
                <a:lnTo>
                  <a:pt x="2962" y="33816"/>
                </a:lnTo>
                <a:lnTo>
                  <a:pt x="3961" y="38419"/>
                </a:lnTo>
                <a:lnTo>
                  <a:pt x="5620" y="43472"/>
                </a:lnTo>
                <a:lnTo>
                  <a:pt x="6726" y="48825"/>
                </a:lnTo>
                <a:lnTo>
                  <a:pt x="7464" y="54378"/>
                </a:lnTo>
                <a:lnTo>
                  <a:pt x="7956" y="60065"/>
                </a:lnTo>
                <a:lnTo>
                  <a:pt x="7290" y="65840"/>
                </a:lnTo>
                <a:lnTo>
                  <a:pt x="5853" y="71675"/>
                </a:lnTo>
                <a:lnTo>
                  <a:pt x="3902" y="77549"/>
                </a:lnTo>
                <a:lnTo>
                  <a:pt x="3594" y="83449"/>
                </a:lnTo>
                <a:lnTo>
                  <a:pt x="4383" y="89367"/>
                </a:lnTo>
                <a:lnTo>
                  <a:pt x="5902" y="95297"/>
                </a:lnTo>
                <a:lnTo>
                  <a:pt x="6914" y="100242"/>
                </a:lnTo>
                <a:lnTo>
                  <a:pt x="7589" y="104531"/>
                </a:lnTo>
                <a:lnTo>
                  <a:pt x="8039" y="108383"/>
                </a:lnTo>
                <a:lnTo>
                  <a:pt x="7346" y="112935"/>
                </a:lnTo>
                <a:lnTo>
                  <a:pt x="5890" y="117954"/>
                </a:lnTo>
                <a:lnTo>
                  <a:pt x="3927" y="123285"/>
                </a:lnTo>
                <a:lnTo>
                  <a:pt x="2618" y="127830"/>
                </a:lnTo>
                <a:lnTo>
                  <a:pt x="1745" y="131853"/>
                </a:lnTo>
                <a:lnTo>
                  <a:pt x="1163" y="135527"/>
                </a:lnTo>
                <a:lnTo>
                  <a:pt x="775" y="139961"/>
                </a:lnTo>
                <a:lnTo>
                  <a:pt x="517" y="144901"/>
                </a:lnTo>
                <a:lnTo>
                  <a:pt x="153" y="158689"/>
                </a:lnTo>
                <a:lnTo>
                  <a:pt x="0" y="178170"/>
                </a:lnTo>
                <a:lnTo>
                  <a:pt x="0" y="87679"/>
                </a:lnTo>
                <a:lnTo>
                  <a:pt x="993" y="83257"/>
                </a:lnTo>
                <a:lnTo>
                  <a:pt x="2648" y="78325"/>
                </a:lnTo>
                <a:lnTo>
                  <a:pt x="4745" y="73053"/>
                </a:lnTo>
                <a:lnTo>
                  <a:pt x="7136" y="68546"/>
                </a:lnTo>
                <a:lnTo>
                  <a:pt x="9723" y="64549"/>
                </a:lnTo>
                <a:lnTo>
                  <a:pt x="12442" y="60892"/>
                </a:lnTo>
                <a:lnTo>
                  <a:pt x="15247" y="56469"/>
                </a:lnTo>
                <a:lnTo>
                  <a:pt x="18111" y="51537"/>
                </a:lnTo>
                <a:lnTo>
                  <a:pt x="21013" y="46264"/>
                </a:lnTo>
                <a:lnTo>
                  <a:pt x="23941" y="41757"/>
                </a:lnTo>
                <a:lnTo>
                  <a:pt x="26886" y="37760"/>
                </a:lnTo>
                <a:lnTo>
                  <a:pt x="29843" y="34103"/>
                </a:lnTo>
                <a:lnTo>
                  <a:pt x="32808" y="30673"/>
                </a:lnTo>
                <a:lnTo>
                  <a:pt x="35778" y="27394"/>
                </a:lnTo>
                <a:lnTo>
                  <a:pt x="41726" y="21105"/>
                </a:lnTo>
                <a:lnTo>
                  <a:pt x="47680" y="15002"/>
                </a:lnTo>
                <a:lnTo>
                  <a:pt x="50659" y="12978"/>
                </a:lnTo>
                <a:lnTo>
                  <a:pt x="56617" y="10729"/>
                </a:lnTo>
                <a:lnTo>
                  <a:pt x="62576" y="9729"/>
                </a:lnTo>
                <a:lnTo>
                  <a:pt x="65556" y="9463"/>
                </a:lnTo>
                <a:lnTo>
                  <a:pt x="69529" y="8293"/>
                </a:lnTo>
                <a:lnTo>
                  <a:pt x="74164" y="6521"/>
                </a:lnTo>
                <a:lnTo>
                  <a:pt x="79240" y="4347"/>
                </a:lnTo>
                <a:lnTo>
                  <a:pt x="83618" y="2898"/>
                </a:lnTo>
                <a:lnTo>
                  <a:pt x="87530" y="1932"/>
                </a:lnTo>
                <a:lnTo>
                  <a:pt x="91131" y="1288"/>
                </a:lnTo>
                <a:lnTo>
                  <a:pt x="97781" y="573"/>
                </a:lnTo>
                <a:lnTo>
                  <a:pt x="104048" y="255"/>
                </a:lnTo>
                <a:lnTo>
                  <a:pt x="110143" y="113"/>
                </a:lnTo>
                <a:lnTo>
                  <a:pt x="113160" y="1068"/>
                </a:lnTo>
                <a:lnTo>
                  <a:pt x="119160" y="4774"/>
                </a:lnTo>
                <a:lnTo>
                  <a:pt x="123144" y="6159"/>
                </a:lnTo>
                <a:lnTo>
                  <a:pt x="127786" y="7083"/>
                </a:lnTo>
                <a:lnTo>
                  <a:pt x="132867" y="7698"/>
                </a:lnTo>
                <a:lnTo>
                  <a:pt x="138242" y="8109"/>
                </a:lnTo>
                <a:lnTo>
                  <a:pt x="143811" y="8382"/>
                </a:lnTo>
                <a:lnTo>
                  <a:pt x="149511" y="8565"/>
                </a:lnTo>
                <a:lnTo>
                  <a:pt x="154303" y="9679"/>
                </a:lnTo>
                <a:lnTo>
                  <a:pt x="158492" y="11413"/>
                </a:lnTo>
                <a:lnTo>
                  <a:pt x="162278" y="13562"/>
                </a:lnTo>
                <a:lnTo>
                  <a:pt x="165795" y="14994"/>
                </a:lnTo>
                <a:lnTo>
                  <a:pt x="172351" y="16586"/>
                </a:lnTo>
                <a:lnTo>
                  <a:pt x="178576" y="19939"/>
                </a:lnTo>
                <a:lnTo>
                  <a:pt x="181627" y="22223"/>
                </a:lnTo>
                <a:lnTo>
                  <a:pt x="187665" y="24760"/>
                </a:lnTo>
                <a:lnTo>
                  <a:pt x="193660" y="25887"/>
                </a:lnTo>
                <a:lnTo>
                  <a:pt x="199635" y="26388"/>
                </a:lnTo>
                <a:lnTo>
                  <a:pt x="202619" y="27514"/>
                </a:lnTo>
                <a:lnTo>
                  <a:pt x="208583" y="31411"/>
                </a:lnTo>
                <a:lnTo>
                  <a:pt x="214546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Annotation572"/>
          <p:cNvSpPr/>
          <p:nvPr/>
        </p:nvSpPr>
        <p:spPr>
          <a:xfrm>
            <a:off x="2623201" y="1625203"/>
            <a:ext cx="17879" cy="125017"/>
          </a:xfrm>
          <a:custGeom>
            <a:avLst/>
            <a:gdLst/>
            <a:ahLst/>
            <a:cxnLst/>
            <a:rect l="0" t="0" r="0" b="0"/>
            <a:pathLst>
              <a:path w="17879" h="125017">
                <a:moveTo>
                  <a:pt x="17878" y="0"/>
                </a:moveTo>
                <a:lnTo>
                  <a:pt x="9048" y="0"/>
                </a:lnTo>
                <a:lnTo>
                  <a:pt x="8987" y="2646"/>
                </a:lnTo>
                <a:lnTo>
                  <a:pt x="8948" y="7689"/>
                </a:lnTo>
                <a:lnTo>
                  <a:pt x="9938" y="10087"/>
                </a:lnTo>
                <a:lnTo>
                  <a:pt x="11592" y="13670"/>
                </a:lnTo>
                <a:lnTo>
                  <a:pt x="13687" y="18043"/>
                </a:lnTo>
                <a:lnTo>
                  <a:pt x="15084" y="21951"/>
                </a:lnTo>
                <a:lnTo>
                  <a:pt x="16016" y="25548"/>
                </a:lnTo>
                <a:lnTo>
                  <a:pt x="16637" y="28938"/>
                </a:lnTo>
                <a:lnTo>
                  <a:pt x="16057" y="32191"/>
                </a:lnTo>
                <a:lnTo>
                  <a:pt x="14678" y="35351"/>
                </a:lnTo>
                <a:lnTo>
                  <a:pt x="12765" y="38450"/>
                </a:lnTo>
                <a:lnTo>
                  <a:pt x="11490" y="42501"/>
                </a:lnTo>
                <a:lnTo>
                  <a:pt x="10639" y="47185"/>
                </a:lnTo>
                <a:lnTo>
                  <a:pt x="10072" y="52293"/>
                </a:lnTo>
                <a:lnTo>
                  <a:pt x="9694" y="56690"/>
                </a:lnTo>
                <a:lnTo>
                  <a:pt x="9443" y="60614"/>
                </a:lnTo>
                <a:lnTo>
                  <a:pt x="9275" y="64222"/>
                </a:lnTo>
                <a:lnTo>
                  <a:pt x="9088" y="73522"/>
                </a:lnTo>
                <a:lnTo>
                  <a:pt x="8947" y="100802"/>
                </a:lnTo>
                <a:lnTo>
                  <a:pt x="7952" y="103913"/>
                </a:lnTo>
                <a:lnTo>
                  <a:pt x="6294" y="106978"/>
                </a:lnTo>
                <a:lnTo>
                  <a:pt x="1243" y="114287"/>
                </a:lnTo>
                <a:lnTo>
                  <a:pt x="828" y="115879"/>
                </a:lnTo>
                <a:lnTo>
                  <a:pt x="552" y="117932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Annotation573"/>
          <p:cNvSpPr/>
          <p:nvPr/>
        </p:nvSpPr>
        <p:spPr>
          <a:xfrm>
            <a:off x="2721535" y="1509117"/>
            <a:ext cx="8940" cy="8931"/>
          </a:xfrm>
          <a:custGeom>
            <a:avLst/>
            <a:gdLst/>
            <a:ahLst/>
            <a:cxnLst/>
            <a:rect l="0" t="0" r="0" b="0"/>
            <a:pathLst>
              <a:path w="8940" h="8931">
                <a:moveTo>
                  <a:pt x="8939" y="0"/>
                </a:moveTo>
                <a:lnTo>
                  <a:pt x="4193" y="0"/>
                </a:lnTo>
                <a:lnTo>
                  <a:pt x="2795" y="992"/>
                </a:lnTo>
                <a:lnTo>
                  <a:pt x="1863" y="2646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Annotation574"/>
          <p:cNvSpPr/>
          <p:nvPr/>
        </p:nvSpPr>
        <p:spPr>
          <a:xfrm>
            <a:off x="2714372" y="1544836"/>
            <a:ext cx="150195" cy="187525"/>
          </a:xfrm>
          <a:custGeom>
            <a:avLst/>
            <a:gdLst/>
            <a:ahLst/>
            <a:cxnLst/>
            <a:rect l="0" t="0" r="0" b="0"/>
            <a:pathLst>
              <a:path w="150195" h="187525">
                <a:moveTo>
                  <a:pt x="150194" y="0"/>
                </a:moveTo>
                <a:lnTo>
                  <a:pt x="141622" y="0"/>
                </a:lnTo>
                <a:lnTo>
                  <a:pt x="136120" y="2646"/>
                </a:lnTo>
                <a:lnTo>
                  <a:pt x="131872" y="4740"/>
                </a:lnTo>
                <a:lnTo>
                  <a:pt x="128046" y="6137"/>
                </a:lnTo>
                <a:lnTo>
                  <a:pt x="124503" y="7068"/>
                </a:lnTo>
                <a:lnTo>
                  <a:pt x="121147" y="7688"/>
                </a:lnTo>
                <a:lnTo>
                  <a:pt x="117917" y="9094"/>
                </a:lnTo>
                <a:lnTo>
                  <a:pt x="114770" y="11024"/>
                </a:lnTo>
                <a:lnTo>
                  <a:pt x="111679" y="13302"/>
                </a:lnTo>
                <a:lnTo>
                  <a:pt x="107631" y="14821"/>
                </a:lnTo>
                <a:lnTo>
                  <a:pt x="102947" y="15834"/>
                </a:lnTo>
                <a:lnTo>
                  <a:pt x="97837" y="16509"/>
                </a:lnTo>
                <a:lnTo>
                  <a:pt x="93437" y="17951"/>
                </a:lnTo>
                <a:lnTo>
                  <a:pt x="89511" y="19905"/>
                </a:lnTo>
                <a:lnTo>
                  <a:pt x="85900" y="22200"/>
                </a:lnTo>
                <a:lnTo>
                  <a:pt x="81506" y="23729"/>
                </a:lnTo>
                <a:lnTo>
                  <a:pt x="76590" y="24749"/>
                </a:lnTo>
                <a:lnTo>
                  <a:pt x="71327" y="25429"/>
                </a:lnTo>
                <a:lnTo>
                  <a:pt x="66824" y="26875"/>
                </a:lnTo>
                <a:lnTo>
                  <a:pt x="62829" y="28830"/>
                </a:lnTo>
                <a:lnTo>
                  <a:pt x="59173" y="31127"/>
                </a:lnTo>
                <a:lnTo>
                  <a:pt x="54749" y="33649"/>
                </a:lnTo>
                <a:lnTo>
                  <a:pt x="44536" y="39099"/>
                </a:lnTo>
                <a:lnTo>
                  <a:pt x="40024" y="41941"/>
                </a:lnTo>
                <a:lnTo>
                  <a:pt x="36023" y="44828"/>
                </a:lnTo>
                <a:lnTo>
                  <a:pt x="32363" y="47745"/>
                </a:lnTo>
                <a:lnTo>
                  <a:pt x="28929" y="49689"/>
                </a:lnTo>
                <a:lnTo>
                  <a:pt x="25647" y="50985"/>
                </a:lnTo>
                <a:lnTo>
                  <a:pt x="22465" y="51850"/>
                </a:lnTo>
                <a:lnTo>
                  <a:pt x="19351" y="53418"/>
                </a:lnTo>
                <a:lnTo>
                  <a:pt x="16281" y="55456"/>
                </a:lnTo>
                <a:lnTo>
                  <a:pt x="13242" y="57806"/>
                </a:lnTo>
                <a:lnTo>
                  <a:pt x="10223" y="59374"/>
                </a:lnTo>
                <a:lnTo>
                  <a:pt x="7216" y="60418"/>
                </a:lnTo>
                <a:lnTo>
                  <a:pt x="4218" y="61115"/>
                </a:lnTo>
                <a:lnTo>
                  <a:pt x="2220" y="62571"/>
                </a:lnTo>
                <a:lnTo>
                  <a:pt x="888" y="64535"/>
                </a:lnTo>
                <a:lnTo>
                  <a:pt x="0" y="66836"/>
                </a:lnTo>
                <a:lnTo>
                  <a:pt x="401" y="68370"/>
                </a:lnTo>
                <a:lnTo>
                  <a:pt x="1662" y="69392"/>
                </a:lnTo>
                <a:lnTo>
                  <a:pt x="3495" y="70074"/>
                </a:lnTo>
                <a:lnTo>
                  <a:pt x="4718" y="71521"/>
                </a:lnTo>
                <a:lnTo>
                  <a:pt x="5533" y="73477"/>
                </a:lnTo>
                <a:lnTo>
                  <a:pt x="6076" y="75774"/>
                </a:lnTo>
                <a:lnTo>
                  <a:pt x="8425" y="77305"/>
                </a:lnTo>
                <a:lnTo>
                  <a:pt x="11977" y="78326"/>
                </a:lnTo>
                <a:lnTo>
                  <a:pt x="16332" y="79006"/>
                </a:lnTo>
                <a:lnTo>
                  <a:pt x="20229" y="79460"/>
                </a:lnTo>
                <a:lnTo>
                  <a:pt x="23819" y="79762"/>
                </a:lnTo>
                <a:lnTo>
                  <a:pt x="27207" y="79964"/>
                </a:lnTo>
                <a:lnTo>
                  <a:pt x="36267" y="80188"/>
                </a:lnTo>
                <a:lnTo>
                  <a:pt x="41465" y="80248"/>
                </a:lnTo>
                <a:lnTo>
                  <a:pt x="46917" y="81280"/>
                </a:lnTo>
                <a:lnTo>
                  <a:pt x="52537" y="82960"/>
                </a:lnTo>
                <a:lnTo>
                  <a:pt x="58271" y="85072"/>
                </a:lnTo>
                <a:lnTo>
                  <a:pt x="64080" y="86481"/>
                </a:lnTo>
                <a:lnTo>
                  <a:pt x="69939" y="87419"/>
                </a:lnTo>
                <a:lnTo>
                  <a:pt x="75832" y="88045"/>
                </a:lnTo>
                <a:lnTo>
                  <a:pt x="81747" y="88462"/>
                </a:lnTo>
                <a:lnTo>
                  <a:pt x="87677" y="88740"/>
                </a:lnTo>
                <a:lnTo>
                  <a:pt x="102865" y="89132"/>
                </a:lnTo>
                <a:lnTo>
                  <a:pt x="116896" y="89264"/>
                </a:lnTo>
                <a:lnTo>
                  <a:pt x="121042" y="90267"/>
                </a:lnTo>
                <a:lnTo>
                  <a:pt x="125793" y="91928"/>
                </a:lnTo>
                <a:lnTo>
                  <a:pt x="138200" y="96982"/>
                </a:lnTo>
                <a:lnTo>
                  <a:pt x="142545" y="100319"/>
                </a:lnTo>
                <a:lnTo>
                  <a:pt x="145095" y="102598"/>
                </a:lnTo>
                <a:lnTo>
                  <a:pt x="146794" y="105110"/>
                </a:lnTo>
                <a:lnTo>
                  <a:pt x="148683" y="110546"/>
                </a:lnTo>
                <a:lnTo>
                  <a:pt x="149522" y="116270"/>
                </a:lnTo>
                <a:lnTo>
                  <a:pt x="149895" y="122121"/>
                </a:lnTo>
                <a:lnTo>
                  <a:pt x="150061" y="128028"/>
                </a:lnTo>
                <a:lnTo>
                  <a:pt x="149112" y="130993"/>
                </a:lnTo>
                <a:lnTo>
                  <a:pt x="147486" y="133961"/>
                </a:lnTo>
                <a:lnTo>
                  <a:pt x="145408" y="136933"/>
                </a:lnTo>
                <a:lnTo>
                  <a:pt x="143030" y="139906"/>
                </a:lnTo>
                <a:lnTo>
                  <a:pt x="140452" y="142880"/>
                </a:lnTo>
                <a:lnTo>
                  <a:pt x="137740" y="145855"/>
                </a:lnTo>
                <a:lnTo>
                  <a:pt x="132077" y="151806"/>
                </a:lnTo>
                <a:lnTo>
                  <a:pt x="129176" y="154782"/>
                </a:lnTo>
                <a:lnTo>
                  <a:pt x="126249" y="156766"/>
                </a:lnTo>
                <a:lnTo>
                  <a:pt x="123305" y="158089"/>
                </a:lnTo>
                <a:lnTo>
                  <a:pt x="120348" y="158971"/>
                </a:lnTo>
                <a:lnTo>
                  <a:pt x="116391" y="160551"/>
                </a:lnTo>
                <a:lnTo>
                  <a:pt x="111766" y="162597"/>
                </a:lnTo>
                <a:lnTo>
                  <a:pt x="101330" y="167515"/>
                </a:lnTo>
                <a:lnTo>
                  <a:pt x="90070" y="173009"/>
                </a:lnTo>
                <a:lnTo>
                  <a:pt x="84286" y="174870"/>
                </a:lnTo>
                <a:lnTo>
                  <a:pt x="78444" y="176111"/>
                </a:lnTo>
                <a:lnTo>
                  <a:pt x="72563" y="176939"/>
                </a:lnTo>
                <a:lnTo>
                  <a:pt x="67648" y="178483"/>
                </a:lnTo>
                <a:lnTo>
                  <a:pt x="63378" y="180504"/>
                </a:lnTo>
                <a:lnTo>
                  <a:pt x="59539" y="182844"/>
                </a:lnTo>
                <a:lnTo>
                  <a:pt x="55986" y="184404"/>
                </a:lnTo>
                <a:lnTo>
                  <a:pt x="52624" y="185444"/>
                </a:lnTo>
                <a:lnTo>
                  <a:pt x="49390" y="186137"/>
                </a:lnTo>
                <a:lnTo>
                  <a:pt x="46240" y="186599"/>
                </a:lnTo>
                <a:lnTo>
                  <a:pt x="43147" y="186907"/>
                </a:lnTo>
                <a:lnTo>
                  <a:pt x="40092" y="187113"/>
                </a:lnTo>
                <a:lnTo>
                  <a:pt x="37061" y="187250"/>
                </a:lnTo>
                <a:lnTo>
                  <a:pt x="31046" y="187402"/>
                </a:lnTo>
                <a:lnTo>
                  <a:pt x="16102" y="1875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Annotation575"/>
          <p:cNvSpPr/>
          <p:nvPr/>
        </p:nvSpPr>
        <p:spPr>
          <a:xfrm>
            <a:off x="2939975" y="1572909"/>
            <a:ext cx="130199" cy="141592"/>
          </a:xfrm>
          <a:custGeom>
            <a:avLst/>
            <a:gdLst/>
            <a:ahLst/>
            <a:cxnLst/>
            <a:rect l="0" t="0" r="0" b="0"/>
            <a:pathLst>
              <a:path w="130199" h="141592">
                <a:moveTo>
                  <a:pt x="31864" y="52294"/>
                </a:moveTo>
                <a:lnTo>
                  <a:pt x="23033" y="52294"/>
                </a:lnTo>
                <a:lnTo>
                  <a:pt x="27702" y="52294"/>
                </a:lnTo>
                <a:lnTo>
                  <a:pt x="29090" y="53286"/>
                </a:lnTo>
                <a:lnTo>
                  <a:pt x="30014" y="54940"/>
                </a:lnTo>
                <a:lnTo>
                  <a:pt x="30631" y="57035"/>
                </a:lnTo>
                <a:lnTo>
                  <a:pt x="32035" y="58431"/>
                </a:lnTo>
                <a:lnTo>
                  <a:pt x="33965" y="59362"/>
                </a:lnTo>
                <a:lnTo>
                  <a:pt x="36244" y="59982"/>
                </a:lnTo>
                <a:lnTo>
                  <a:pt x="38758" y="60396"/>
                </a:lnTo>
                <a:lnTo>
                  <a:pt x="41426" y="60672"/>
                </a:lnTo>
                <a:lnTo>
                  <a:pt x="44198" y="60856"/>
                </a:lnTo>
                <a:lnTo>
                  <a:pt x="47039" y="60978"/>
                </a:lnTo>
                <a:lnTo>
                  <a:pt x="52846" y="61115"/>
                </a:lnTo>
                <a:lnTo>
                  <a:pt x="66445" y="61191"/>
                </a:lnTo>
                <a:lnTo>
                  <a:pt x="70810" y="60210"/>
                </a:lnTo>
                <a:lnTo>
                  <a:pt x="74714" y="58564"/>
                </a:lnTo>
                <a:lnTo>
                  <a:pt x="78309" y="56474"/>
                </a:lnTo>
                <a:lnTo>
                  <a:pt x="81699" y="55080"/>
                </a:lnTo>
                <a:lnTo>
                  <a:pt x="84953" y="54152"/>
                </a:lnTo>
                <a:lnTo>
                  <a:pt x="88116" y="53532"/>
                </a:lnTo>
                <a:lnTo>
                  <a:pt x="91217" y="52127"/>
                </a:lnTo>
                <a:lnTo>
                  <a:pt x="94278" y="50199"/>
                </a:lnTo>
                <a:lnTo>
                  <a:pt x="97312" y="47920"/>
                </a:lnTo>
                <a:lnTo>
                  <a:pt x="100327" y="46402"/>
                </a:lnTo>
                <a:lnTo>
                  <a:pt x="103332" y="45389"/>
                </a:lnTo>
                <a:lnTo>
                  <a:pt x="106328" y="44714"/>
                </a:lnTo>
                <a:lnTo>
                  <a:pt x="109318" y="43272"/>
                </a:lnTo>
                <a:lnTo>
                  <a:pt x="112305" y="41318"/>
                </a:lnTo>
                <a:lnTo>
                  <a:pt x="115289" y="39024"/>
                </a:lnTo>
                <a:lnTo>
                  <a:pt x="118272" y="36502"/>
                </a:lnTo>
                <a:lnTo>
                  <a:pt x="121255" y="33828"/>
                </a:lnTo>
                <a:lnTo>
                  <a:pt x="128431" y="27149"/>
                </a:lnTo>
                <a:lnTo>
                  <a:pt x="129020" y="25609"/>
                </a:lnTo>
                <a:lnTo>
                  <a:pt x="129675" y="21252"/>
                </a:lnTo>
                <a:lnTo>
                  <a:pt x="129849" y="18701"/>
                </a:lnTo>
                <a:lnTo>
                  <a:pt x="129966" y="16008"/>
                </a:lnTo>
                <a:lnTo>
                  <a:pt x="130043" y="13220"/>
                </a:lnTo>
                <a:lnTo>
                  <a:pt x="129101" y="11362"/>
                </a:lnTo>
                <a:lnTo>
                  <a:pt x="127480" y="10123"/>
                </a:lnTo>
                <a:lnTo>
                  <a:pt x="122487" y="8135"/>
                </a:lnTo>
                <a:lnTo>
                  <a:pt x="119156" y="5217"/>
                </a:lnTo>
                <a:lnTo>
                  <a:pt x="116877" y="3050"/>
                </a:lnTo>
                <a:lnTo>
                  <a:pt x="113371" y="1605"/>
                </a:lnTo>
                <a:lnTo>
                  <a:pt x="109047" y="642"/>
                </a:lnTo>
                <a:lnTo>
                  <a:pt x="104178" y="0"/>
                </a:lnTo>
                <a:lnTo>
                  <a:pt x="98946" y="564"/>
                </a:lnTo>
                <a:lnTo>
                  <a:pt x="93470" y="1932"/>
                </a:lnTo>
                <a:lnTo>
                  <a:pt x="87834" y="3837"/>
                </a:lnTo>
                <a:lnTo>
                  <a:pt x="83083" y="5106"/>
                </a:lnTo>
                <a:lnTo>
                  <a:pt x="78923" y="5953"/>
                </a:lnTo>
                <a:lnTo>
                  <a:pt x="75155" y="6517"/>
                </a:lnTo>
                <a:lnTo>
                  <a:pt x="70658" y="7885"/>
                </a:lnTo>
                <a:lnTo>
                  <a:pt x="65673" y="9790"/>
                </a:lnTo>
                <a:lnTo>
                  <a:pt x="60363" y="12052"/>
                </a:lnTo>
                <a:lnTo>
                  <a:pt x="56823" y="14552"/>
                </a:lnTo>
                <a:lnTo>
                  <a:pt x="54463" y="17211"/>
                </a:lnTo>
                <a:lnTo>
                  <a:pt x="52889" y="19975"/>
                </a:lnTo>
                <a:lnTo>
                  <a:pt x="49854" y="22811"/>
                </a:lnTo>
                <a:lnTo>
                  <a:pt x="45844" y="25693"/>
                </a:lnTo>
                <a:lnTo>
                  <a:pt x="41184" y="28607"/>
                </a:lnTo>
                <a:lnTo>
                  <a:pt x="37084" y="31542"/>
                </a:lnTo>
                <a:lnTo>
                  <a:pt x="33357" y="34490"/>
                </a:lnTo>
                <a:lnTo>
                  <a:pt x="29880" y="37448"/>
                </a:lnTo>
                <a:lnTo>
                  <a:pt x="26568" y="40412"/>
                </a:lnTo>
                <a:lnTo>
                  <a:pt x="20240" y="46352"/>
                </a:lnTo>
                <a:lnTo>
                  <a:pt x="11093" y="55274"/>
                </a:lnTo>
                <a:lnTo>
                  <a:pt x="9077" y="58249"/>
                </a:lnTo>
                <a:lnTo>
                  <a:pt x="7733" y="61225"/>
                </a:lnTo>
                <a:lnTo>
                  <a:pt x="6838" y="64201"/>
                </a:lnTo>
                <a:lnTo>
                  <a:pt x="6240" y="68170"/>
                </a:lnTo>
                <a:lnTo>
                  <a:pt x="5842" y="72800"/>
                </a:lnTo>
                <a:lnTo>
                  <a:pt x="5576" y="77871"/>
                </a:lnTo>
                <a:lnTo>
                  <a:pt x="4406" y="82243"/>
                </a:lnTo>
                <a:lnTo>
                  <a:pt x="2633" y="86151"/>
                </a:lnTo>
                <a:lnTo>
                  <a:pt x="457" y="89748"/>
                </a:lnTo>
                <a:lnTo>
                  <a:pt x="0" y="93139"/>
                </a:lnTo>
                <a:lnTo>
                  <a:pt x="689" y="96391"/>
                </a:lnTo>
                <a:lnTo>
                  <a:pt x="2141" y="99551"/>
                </a:lnTo>
                <a:lnTo>
                  <a:pt x="3109" y="102650"/>
                </a:lnTo>
                <a:lnTo>
                  <a:pt x="3755" y="105709"/>
                </a:lnTo>
                <a:lnTo>
                  <a:pt x="4185" y="108740"/>
                </a:lnTo>
                <a:lnTo>
                  <a:pt x="5465" y="111753"/>
                </a:lnTo>
                <a:lnTo>
                  <a:pt x="7312" y="114753"/>
                </a:lnTo>
                <a:lnTo>
                  <a:pt x="9536" y="117746"/>
                </a:lnTo>
                <a:lnTo>
                  <a:pt x="13005" y="119741"/>
                </a:lnTo>
                <a:lnTo>
                  <a:pt x="17306" y="121071"/>
                </a:lnTo>
                <a:lnTo>
                  <a:pt x="22158" y="121958"/>
                </a:lnTo>
                <a:lnTo>
                  <a:pt x="27380" y="123542"/>
                </a:lnTo>
                <a:lnTo>
                  <a:pt x="32848" y="125589"/>
                </a:lnTo>
                <a:lnTo>
                  <a:pt x="38479" y="127946"/>
                </a:lnTo>
                <a:lnTo>
                  <a:pt x="44221" y="129518"/>
                </a:lnTo>
                <a:lnTo>
                  <a:pt x="50034" y="130566"/>
                </a:lnTo>
                <a:lnTo>
                  <a:pt x="55897" y="131264"/>
                </a:lnTo>
                <a:lnTo>
                  <a:pt x="60798" y="132722"/>
                </a:lnTo>
                <a:lnTo>
                  <a:pt x="65059" y="134686"/>
                </a:lnTo>
                <a:lnTo>
                  <a:pt x="68893" y="136988"/>
                </a:lnTo>
                <a:lnTo>
                  <a:pt x="73436" y="138522"/>
                </a:lnTo>
                <a:lnTo>
                  <a:pt x="78451" y="139545"/>
                </a:lnTo>
                <a:lnTo>
                  <a:pt x="83781" y="140227"/>
                </a:lnTo>
                <a:lnTo>
                  <a:pt x="89321" y="140682"/>
                </a:lnTo>
                <a:lnTo>
                  <a:pt x="95000" y="140985"/>
                </a:lnTo>
                <a:lnTo>
                  <a:pt x="109836" y="141411"/>
                </a:lnTo>
                <a:lnTo>
                  <a:pt x="130198" y="1415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Annotation576"/>
          <p:cNvSpPr/>
          <p:nvPr/>
        </p:nvSpPr>
        <p:spPr>
          <a:xfrm>
            <a:off x="2274562" y="1839548"/>
            <a:ext cx="786672" cy="17828"/>
          </a:xfrm>
          <a:custGeom>
            <a:avLst/>
            <a:gdLst/>
            <a:ahLst/>
            <a:cxnLst/>
            <a:rect l="0" t="0" r="0" b="0"/>
            <a:pathLst>
              <a:path w="786672" h="17828">
                <a:moveTo>
                  <a:pt x="0" y="17827"/>
                </a:moveTo>
                <a:lnTo>
                  <a:pt x="21014" y="17827"/>
                </a:lnTo>
                <a:lnTo>
                  <a:pt x="24935" y="16835"/>
                </a:lnTo>
                <a:lnTo>
                  <a:pt x="29536" y="15181"/>
                </a:lnTo>
                <a:lnTo>
                  <a:pt x="34590" y="13086"/>
                </a:lnTo>
                <a:lnTo>
                  <a:pt x="40939" y="11690"/>
                </a:lnTo>
                <a:lnTo>
                  <a:pt x="48151" y="10759"/>
                </a:lnTo>
                <a:lnTo>
                  <a:pt x="55939" y="10138"/>
                </a:lnTo>
                <a:lnTo>
                  <a:pt x="64111" y="9725"/>
                </a:lnTo>
                <a:lnTo>
                  <a:pt x="81137" y="9265"/>
                </a:lnTo>
                <a:lnTo>
                  <a:pt x="134152" y="8929"/>
                </a:lnTo>
                <a:lnTo>
                  <a:pt x="143071" y="7926"/>
                </a:lnTo>
                <a:lnTo>
                  <a:pt x="151997" y="6266"/>
                </a:lnTo>
                <a:lnTo>
                  <a:pt x="160928" y="4166"/>
                </a:lnTo>
                <a:lnTo>
                  <a:pt x="170854" y="2767"/>
                </a:lnTo>
                <a:lnTo>
                  <a:pt x="181446" y="1834"/>
                </a:lnTo>
                <a:lnTo>
                  <a:pt x="192479" y="1212"/>
                </a:lnTo>
                <a:lnTo>
                  <a:pt x="215334" y="520"/>
                </a:lnTo>
                <a:lnTo>
                  <a:pt x="286131" y="16"/>
                </a:lnTo>
                <a:lnTo>
                  <a:pt x="298028" y="0"/>
                </a:lnTo>
                <a:lnTo>
                  <a:pt x="309932" y="981"/>
                </a:lnTo>
                <a:lnTo>
                  <a:pt x="321841" y="2628"/>
                </a:lnTo>
                <a:lnTo>
                  <a:pt x="333753" y="4718"/>
                </a:lnTo>
                <a:lnTo>
                  <a:pt x="345668" y="6111"/>
                </a:lnTo>
                <a:lnTo>
                  <a:pt x="357584" y="7040"/>
                </a:lnTo>
                <a:lnTo>
                  <a:pt x="369501" y="7659"/>
                </a:lnTo>
                <a:lnTo>
                  <a:pt x="395986" y="8347"/>
                </a:lnTo>
                <a:lnTo>
                  <a:pt x="769988" y="8897"/>
                </a:lnTo>
                <a:lnTo>
                  <a:pt x="773563" y="9889"/>
                </a:lnTo>
                <a:lnTo>
                  <a:pt x="776939" y="11543"/>
                </a:lnTo>
                <a:lnTo>
                  <a:pt x="786671" y="178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Annotation577"/>
          <p:cNvSpPr/>
          <p:nvPr/>
        </p:nvSpPr>
        <p:spPr>
          <a:xfrm>
            <a:off x="2444521" y="1946672"/>
            <a:ext cx="169741" cy="160318"/>
          </a:xfrm>
          <a:custGeom>
            <a:avLst/>
            <a:gdLst/>
            <a:ahLst/>
            <a:cxnLst/>
            <a:rect l="0" t="0" r="0" b="0"/>
            <a:pathLst>
              <a:path w="169741" h="160318">
                <a:moveTo>
                  <a:pt x="8830" y="0"/>
                </a:moveTo>
                <a:lnTo>
                  <a:pt x="259" y="8562"/>
                </a:lnTo>
                <a:lnTo>
                  <a:pt x="0" y="13561"/>
                </a:lnTo>
                <a:lnTo>
                  <a:pt x="957" y="14994"/>
                </a:lnTo>
                <a:lnTo>
                  <a:pt x="2588" y="15949"/>
                </a:lnTo>
                <a:lnTo>
                  <a:pt x="4669" y="16586"/>
                </a:lnTo>
                <a:lnTo>
                  <a:pt x="6056" y="18002"/>
                </a:lnTo>
                <a:lnTo>
                  <a:pt x="6981" y="19939"/>
                </a:lnTo>
                <a:lnTo>
                  <a:pt x="7597" y="22222"/>
                </a:lnTo>
                <a:lnTo>
                  <a:pt x="9001" y="25729"/>
                </a:lnTo>
                <a:lnTo>
                  <a:pt x="10931" y="30051"/>
                </a:lnTo>
                <a:lnTo>
                  <a:pt x="13210" y="34917"/>
                </a:lnTo>
                <a:lnTo>
                  <a:pt x="14730" y="39153"/>
                </a:lnTo>
                <a:lnTo>
                  <a:pt x="15743" y="42969"/>
                </a:lnTo>
                <a:lnTo>
                  <a:pt x="16419" y="46505"/>
                </a:lnTo>
                <a:lnTo>
                  <a:pt x="16869" y="50847"/>
                </a:lnTo>
                <a:lnTo>
                  <a:pt x="17169" y="55726"/>
                </a:lnTo>
                <a:lnTo>
                  <a:pt x="17369" y="60963"/>
                </a:lnTo>
                <a:lnTo>
                  <a:pt x="18496" y="65447"/>
                </a:lnTo>
                <a:lnTo>
                  <a:pt x="20240" y="69428"/>
                </a:lnTo>
                <a:lnTo>
                  <a:pt x="22397" y="73074"/>
                </a:lnTo>
                <a:lnTo>
                  <a:pt x="23834" y="76497"/>
                </a:lnTo>
                <a:lnTo>
                  <a:pt x="24792" y="79772"/>
                </a:lnTo>
                <a:lnTo>
                  <a:pt x="25431" y="82947"/>
                </a:lnTo>
                <a:lnTo>
                  <a:pt x="24864" y="87047"/>
                </a:lnTo>
                <a:lnTo>
                  <a:pt x="23492" y="91766"/>
                </a:lnTo>
                <a:lnTo>
                  <a:pt x="21585" y="96896"/>
                </a:lnTo>
                <a:lnTo>
                  <a:pt x="20313" y="101308"/>
                </a:lnTo>
                <a:lnTo>
                  <a:pt x="19465" y="105242"/>
                </a:lnTo>
                <a:lnTo>
                  <a:pt x="18900" y="108857"/>
                </a:lnTo>
                <a:lnTo>
                  <a:pt x="19517" y="113251"/>
                </a:lnTo>
                <a:lnTo>
                  <a:pt x="20920" y="118164"/>
                </a:lnTo>
                <a:lnTo>
                  <a:pt x="22850" y="123425"/>
                </a:lnTo>
                <a:lnTo>
                  <a:pt x="23143" y="127924"/>
                </a:lnTo>
                <a:lnTo>
                  <a:pt x="22345" y="131915"/>
                </a:lnTo>
                <a:lnTo>
                  <a:pt x="20820" y="135568"/>
                </a:lnTo>
                <a:lnTo>
                  <a:pt x="20797" y="138996"/>
                </a:lnTo>
                <a:lnTo>
                  <a:pt x="21774" y="142274"/>
                </a:lnTo>
                <a:lnTo>
                  <a:pt x="25734" y="149922"/>
                </a:lnTo>
                <a:lnTo>
                  <a:pt x="26275" y="153614"/>
                </a:lnTo>
                <a:lnTo>
                  <a:pt x="26684" y="160317"/>
                </a:lnTo>
                <a:lnTo>
                  <a:pt x="26707" y="153009"/>
                </a:lnTo>
                <a:lnTo>
                  <a:pt x="24059" y="149694"/>
                </a:lnTo>
                <a:lnTo>
                  <a:pt x="21963" y="147421"/>
                </a:lnTo>
                <a:lnTo>
                  <a:pt x="20565" y="144914"/>
                </a:lnTo>
                <a:lnTo>
                  <a:pt x="19633" y="142250"/>
                </a:lnTo>
                <a:lnTo>
                  <a:pt x="19012" y="139481"/>
                </a:lnTo>
                <a:lnTo>
                  <a:pt x="18598" y="135652"/>
                </a:lnTo>
                <a:lnTo>
                  <a:pt x="18322" y="131114"/>
                </a:lnTo>
                <a:lnTo>
                  <a:pt x="18015" y="121773"/>
                </a:lnTo>
                <a:lnTo>
                  <a:pt x="17879" y="114314"/>
                </a:lnTo>
                <a:lnTo>
                  <a:pt x="18836" y="110936"/>
                </a:lnTo>
                <a:lnTo>
                  <a:pt x="20467" y="107691"/>
                </a:lnTo>
                <a:lnTo>
                  <a:pt x="22548" y="104537"/>
                </a:lnTo>
                <a:lnTo>
                  <a:pt x="23935" y="101441"/>
                </a:lnTo>
                <a:lnTo>
                  <a:pt x="24859" y="98385"/>
                </a:lnTo>
                <a:lnTo>
                  <a:pt x="25476" y="95356"/>
                </a:lnTo>
                <a:lnTo>
                  <a:pt x="25887" y="91351"/>
                </a:lnTo>
                <a:lnTo>
                  <a:pt x="26161" y="86698"/>
                </a:lnTo>
                <a:lnTo>
                  <a:pt x="26465" y="77228"/>
                </a:lnTo>
                <a:lnTo>
                  <a:pt x="26601" y="69711"/>
                </a:lnTo>
                <a:lnTo>
                  <a:pt x="27630" y="66318"/>
                </a:lnTo>
                <a:lnTo>
                  <a:pt x="29309" y="63063"/>
                </a:lnTo>
                <a:lnTo>
                  <a:pt x="31422" y="59902"/>
                </a:lnTo>
                <a:lnTo>
                  <a:pt x="33825" y="56801"/>
                </a:lnTo>
                <a:lnTo>
                  <a:pt x="36419" y="53743"/>
                </a:lnTo>
                <a:lnTo>
                  <a:pt x="39142" y="50711"/>
                </a:lnTo>
                <a:lnTo>
                  <a:pt x="44816" y="44697"/>
                </a:lnTo>
                <a:lnTo>
                  <a:pt x="47720" y="41704"/>
                </a:lnTo>
                <a:lnTo>
                  <a:pt x="50649" y="39709"/>
                </a:lnTo>
                <a:lnTo>
                  <a:pt x="53595" y="38379"/>
                </a:lnTo>
                <a:lnTo>
                  <a:pt x="56552" y="37492"/>
                </a:lnTo>
                <a:lnTo>
                  <a:pt x="60510" y="35909"/>
                </a:lnTo>
                <a:lnTo>
                  <a:pt x="65135" y="33861"/>
                </a:lnTo>
                <a:lnTo>
                  <a:pt x="75572" y="28940"/>
                </a:lnTo>
                <a:lnTo>
                  <a:pt x="86833" y="23445"/>
                </a:lnTo>
                <a:lnTo>
                  <a:pt x="91623" y="20591"/>
                </a:lnTo>
                <a:lnTo>
                  <a:pt x="95810" y="17696"/>
                </a:lnTo>
                <a:lnTo>
                  <a:pt x="99595" y="14774"/>
                </a:lnTo>
                <a:lnTo>
                  <a:pt x="104104" y="12826"/>
                </a:lnTo>
                <a:lnTo>
                  <a:pt x="109098" y="11527"/>
                </a:lnTo>
                <a:lnTo>
                  <a:pt x="114413" y="10661"/>
                </a:lnTo>
                <a:lnTo>
                  <a:pt x="119943" y="10084"/>
                </a:lnTo>
                <a:lnTo>
                  <a:pt x="125616" y="9699"/>
                </a:lnTo>
                <a:lnTo>
                  <a:pt x="131385" y="9443"/>
                </a:lnTo>
                <a:lnTo>
                  <a:pt x="136224" y="8279"/>
                </a:lnTo>
                <a:lnTo>
                  <a:pt x="140443" y="6512"/>
                </a:lnTo>
                <a:lnTo>
                  <a:pt x="144249" y="4341"/>
                </a:lnTo>
                <a:lnTo>
                  <a:pt x="147780" y="2894"/>
                </a:lnTo>
                <a:lnTo>
                  <a:pt x="151127" y="1929"/>
                </a:lnTo>
                <a:lnTo>
                  <a:pt x="154352" y="1286"/>
                </a:lnTo>
                <a:lnTo>
                  <a:pt x="157494" y="857"/>
                </a:lnTo>
                <a:lnTo>
                  <a:pt x="160583" y="571"/>
                </a:lnTo>
                <a:lnTo>
                  <a:pt x="1697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Annotation578"/>
          <p:cNvSpPr/>
          <p:nvPr/>
        </p:nvSpPr>
        <p:spPr>
          <a:xfrm>
            <a:off x="2650020" y="1928813"/>
            <a:ext cx="134091" cy="133909"/>
          </a:xfrm>
          <a:custGeom>
            <a:avLst/>
            <a:gdLst/>
            <a:ahLst/>
            <a:cxnLst/>
            <a:rect l="0" t="0" r="0" b="0"/>
            <a:pathLst>
              <a:path w="134091" h="133909">
                <a:moveTo>
                  <a:pt x="8939" y="0"/>
                </a:moveTo>
                <a:lnTo>
                  <a:pt x="8939" y="4740"/>
                </a:lnTo>
                <a:lnTo>
                  <a:pt x="7945" y="7129"/>
                </a:lnTo>
                <a:lnTo>
                  <a:pt x="6290" y="9713"/>
                </a:lnTo>
                <a:lnTo>
                  <a:pt x="4192" y="12428"/>
                </a:lnTo>
                <a:lnTo>
                  <a:pt x="2795" y="15231"/>
                </a:lnTo>
                <a:lnTo>
                  <a:pt x="1863" y="18091"/>
                </a:lnTo>
                <a:lnTo>
                  <a:pt x="1242" y="20990"/>
                </a:lnTo>
                <a:lnTo>
                  <a:pt x="827" y="23915"/>
                </a:lnTo>
                <a:lnTo>
                  <a:pt x="551" y="26857"/>
                </a:lnTo>
                <a:lnTo>
                  <a:pt x="367" y="29811"/>
                </a:lnTo>
                <a:lnTo>
                  <a:pt x="163" y="35738"/>
                </a:lnTo>
                <a:lnTo>
                  <a:pt x="31" y="47628"/>
                </a:lnTo>
                <a:lnTo>
                  <a:pt x="0" y="87716"/>
                </a:lnTo>
                <a:lnTo>
                  <a:pt x="993" y="92211"/>
                </a:lnTo>
                <a:lnTo>
                  <a:pt x="2648" y="96201"/>
                </a:lnTo>
                <a:lnTo>
                  <a:pt x="4745" y="99852"/>
                </a:lnTo>
                <a:lnTo>
                  <a:pt x="6142" y="103279"/>
                </a:lnTo>
                <a:lnTo>
                  <a:pt x="7074" y="106555"/>
                </a:lnTo>
                <a:lnTo>
                  <a:pt x="7696" y="109732"/>
                </a:lnTo>
                <a:lnTo>
                  <a:pt x="9103" y="112842"/>
                </a:lnTo>
                <a:lnTo>
                  <a:pt x="11035" y="115908"/>
                </a:lnTo>
                <a:lnTo>
                  <a:pt x="16526" y="123216"/>
                </a:lnTo>
                <a:lnTo>
                  <a:pt x="19926" y="126861"/>
                </a:lnTo>
                <a:lnTo>
                  <a:pt x="22223" y="129222"/>
                </a:lnTo>
                <a:lnTo>
                  <a:pt x="24748" y="130796"/>
                </a:lnTo>
                <a:lnTo>
                  <a:pt x="27424" y="131846"/>
                </a:lnTo>
                <a:lnTo>
                  <a:pt x="34111" y="133530"/>
                </a:lnTo>
                <a:lnTo>
                  <a:pt x="37674" y="133760"/>
                </a:lnTo>
                <a:lnTo>
                  <a:pt x="42569" y="133863"/>
                </a:lnTo>
                <a:lnTo>
                  <a:pt x="48055" y="133908"/>
                </a:lnTo>
                <a:lnTo>
                  <a:pt x="50908" y="132928"/>
                </a:lnTo>
                <a:lnTo>
                  <a:pt x="53804" y="131283"/>
                </a:lnTo>
                <a:lnTo>
                  <a:pt x="56728" y="129194"/>
                </a:lnTo>
                <a:lnTo>
                  <a:pt x="59670" y="126808"/>
                </a:lnTo>
                <a:lnTo>
                  <a:pt x="62625" y="124226"/>
                </a:lnTo>
                <a:lnTo>
                  <a:pt x="65588" y="121513"/>
                </a:lnTo>
                <a:lnTo>
                  <a:pt x="71529" y="115852"/>
                </a:lnTo>
                <a:lnTo>
                  <a:pt x="74504" y="112953"/>
                </a:lnTo>
                <a:lnTo>
                  <a:pt x="78474" y="110028"/>
                </a:lnTo>
                <a:lnTo>
                  <a:pt x="83107" y="107086"/>
                </a:lnTo>
                <a:lnTo>
                  <a:pt x="88182" y="104133"/>
                </a:lnTo>
                <a:lnTo>
                  <a:pt x="92559" y="101172"/>
                </a:lnTo>
                <a:lnTo>
                  <a:pt x="96470" y="98205"/>
                </a:lnTo>
                <a:lnTo>
                  <a:pt x="100071" y="95236"/>
                </a:lnTo>
                <a:lnTo>
                  <a:pt x="102471" y="92264"/>
                </a:lnTo>
                <a:lnTo>
                  <a:pt x="104072" y="89290"/>
                </a:lnTo>
                <a:lnTo>
                  <a:pt x="105138" y="86316"/>
                </a:lnTo>
                <a:lnTo>
                  <a:pt x="106843" y="82348"/>
                </a:lnTo>
                <a:lnTo>
                  <a:pt x="111386" y="72648"/>
                </a:lnTo>
                <a:lnTo>
                  <a:pt x="113988" y="68276"/>
                </a:lnTo>
                <a:lnTo>
                  <a:pt x="116716" y="64368"/>
                </a:lnTo>
                <a:lnTo>
                  <a:pt x="119527" y="60772"/>
                </a:lnTo>
                <a:lnTo>
                  <a:pt x="121402" y="57381"/>
                </a:lnTo>
                <a:lnTo>
                  <a:pt x="122652" y="54129"/>
                </a:lnTo>
                <a:lnTo>
                  <a:pt x="123485" y="50968"/>
                </a:lnTo>
                <a:lnTo>
                  <a:pt x="124040" y="47869"/>
                </a:lnTo>
                <a:lnTo>
                  <a:pt x="124411" y="44811"/>
                </a:lnTo>
                <a:lnTo>
                  <a:pt x="124657" y="41780"/>
                </a:lnTo>
                <a:lnTo>
                  <a:pt x="124822" y="38767"/>
                </a:lnTo>
                <a:lnTo>
                  <a:pt x="125146" y="27022"/>
                </a:lnTo>
                <a:lnTo>
                  <a:pt x="125147" y="26944"/>
                </a:lnTo>
                <a:lnTo>
                  <a:pt x="127798" y="26858"/>
                </a:lnTo>
                <a:lnTo>
                  <a:pt x="134090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Annotation579"/>
          <p:cNvSpPr/>
          <p:nvPr/>
        </p:nvSpPr>
        <p:spPr>
          <a:xfrm>
            <a:off x="2819871" y="1902023"/>
            <a:ext cx="169847" cy="151806"/>
          </a:xfrm>
          <a:custGeom>
            <a:avLst/>
            <a:gdLst/>
            <a:ahLst/>
            <a:cxnLst/>
            <a:rect l="0" t="0" r="0" b="0"/>
            <a:pathLst>
              <a:path w="169847" h="151806">
                <a:moveTo>
                  <a:pt x="17876" y="0"/>
                </a:moveTo>
                <a:lnTo>
                  <a:pt x="17876" y="38709"/>
                </a:lnTo>
                <a:lnTo>
                  <a:pt x="16883" y="42674"/>
                </a:lnTo>
                <a:lnTo>
                  <a:pt x="15227" y="47300"/>
                </a:lnTo>
                <a:lnTo>
                  <a:pt x="13130" y="52370"/>
                </a:lnTo>
                <a:lnTo>
                  <a:pt x="11733" y="56741"/>
                </a:lnTo>
                <a:lnTo>
                  <a:pt x="10801" y="60648"/>
                </a:lnTo>
                <a:lnTo>
                  <a:pt x="10179" y="64245"/>
                </a:lnTo>
                <a:lnTo>
                  <a:pt x="9765" y="67634"/>
                </a:lnTo>
                <a:lnTo>
                  <a:pt x="9489" y="70887"/>
                </a:lnTo>
                <a:lnTo>
                  <a:pt x="9305" y="74047"/>
                </a:lnTo>
                <a:lnTo>
                  <a:pt x="9100" y="82850"/>
                </a:lnTo>
                <a:lnTo>
                  <a:pt x="8937" y="120271"/>
                </a:lnTo>
                <a:lnTo>
                  <a:pt x="7944" y="122845"/>
                </a:lnTo>
                <a:lnTo>
                  <a:pt x="6288" y="125553"/>
                </a:lnTo>
                <a:lnTo>
                  <a:pt x="30" y="133903"/>
                </a:lnTo>
                <a:lnTo>
                  <a:pt x="0" y="116773"/>
                </a:lnTo>
                <a:lnTo>
                  <a:pt x="993" y="113567"/>
                </a:lnTo>
                <a:lnTo>
                  <a:pt x="2647" y="111430"/>
                </a:lnTo>
                <a:lnTo>
                  <a:pt x="4744" y="110006"/>
                </a:lnTo>
                <a:lnTo>
                  <a:pt x="7135" y="107072"/>
                </a:lnTo>
                <a:lnTo>
                  <a:pt x="9722" y="103131"/>
                </a:lnTo>
                <a:lnTo>
                  <a:pt x="12440" y="98520"/>
                </a:lnTo>
                <a:lnTo>
                  <a:pt x="14252" y="94454"/>
                </a:lnTo>
                <a:lnTo>
                  <a:pt x="15460" y="90751"/>
                </a:lnTo>
                <a:lnTo>
                  <a:pt x="16266" y="87289"/>
                </a:lnTo>
                <a:lnTo>
                  <a:pt x="17796" y="84982"/>
                </a:lnTo>
                <a:lnTo>
                  <a:pt x="19809" y="83444"/>
                </a:lnTo>
                <a:lnTo>
                  <a:pt x="22144" y="82418"/>
                </a:lnTo>
                <a:lnTo>
                  <a:pt x="23702" y="80743"/>
                </a:lnTo>
                <a:lnTo>
                  <a:pt x="24739" y="78633"/>
                </a:lnTo>
                <a:lnTo>
                  <a:pt x="25432" y="76235"/>
                </a:lnTo>
                <a:lnTo>
                  <a:pt x="26886" y="73644"/>
                </a:lnTo>
                <a:lnTo>
                  <a:pt x="28849" y="70924"/>
                </a:lnTo>
                <a:lnTo>
                  <a:pt x="31151" y="68119"/>
                </a:lnTo>
                <a:lnTo>
                  <a:pt x="32686" y="65256"/>
                </a:lnTo>
                <a:lnTo>
                  <a:pt x="33709" y="62356"/>
                </a:lnTo>
                <a:lnTo>
                  <a:pt x="35351" y="55312"/>
                </a:lnTo>
                <a:lnTo>
                  <a:pt x="38224" y="51703"/>
                </a:lnTo>
                <a:lnTo>
                  <a:pt x="40381" y="49352"/>
                </a:lnTo>
                <a:lnTo>
                  <a:pt x="42812" y="47784"/>
                </a:lnTo>
                <a:lnTo>
                  <a:pt x="45426" y="46739"/>
                </a:lnTo>
                <a:lnTo>
                  <a:pt x="48162" y="46042"/>
                </a:lnTo>
                <a:lnTo>
                  <a:pt x="50979" y="44586"/>
                </a:lnTo>
                <a:lnTo>
                  <a:pt x="53851" y="42622"/>
                </a:lnTo>
                <a:lnTo>
                  <a:pt x="56758" y="40321"/>
                </a:lnTo>
                <a:lnTo>
                  <a:pt x="60683" y="38787"/>
                </a:lnTo>
                <a:lnTo>
                  <a:pt x="65286" y="37765"/>
                </a:lnTo>
                <a:lnTo>
                  <a:pt x="70342" y="37083"/>
                </a:lnTo>
                <a:lnTo>
                  <a:pt x="74706" y="36628"/>
                </a:lnTo>
                <a:lnTo>
                  <a:pt x="78607" y="36325"/>
                </a:lnTo>
                <a:lnTo>
                  <a:pt x="82202" y="36123"/>
                </a:lnTo>
                <a:lnTo>
                  <a:pt x="88845" y="35899"/>
                </a:lnTo>
                <a:lnTo>
                  <a:pt x="92007" y="35839"/>
                </a:lnTo>
                <a:lnTo>
                  <a:pt x="95109" y="36791"/>
                </a:lnTo>
                <a:lnTo>
                  <a:pt x="98169" y="38418"/>
                </a:lnTo>
                <a:lnTo>
                  <a:pt x="101203" y="40495"/>
                </a:lnTo>
                <a:lnTo>
                  <a:pt x="104219" y="41880"/>
                </a:lnTo>
                <a:lnTo>
                  <a:pt x="107223" y="42803"/>
                </a:lnTo>
                <a:lnTo>
                  <a:pt x="110218" y="43418"/>
                </a:lnTo>
                <a:lnTo>
                  <a:pt x="113209" y="44821"/>
                </a:lnTo>
                <a:lnTo>
                  <a:pt x="116196" y="46748"/>
                </a:lnTo>
                <a:lnTo>
                  <a:pt x="119181" y="49025"/>
                </a:lnTo>
                <a:lnTo>
                  <a:pt x="122164" y="51535"/>
                </a:lnTo>
                <a:lnTo>
                  <a:pt x="125146" y="54200"/>
                </a:lnTo>
                <a:lnTo>
                  <a:pt x="128127" y="56970"/>
                </a:lnTo>
                <a:lnTo>
                  <a:pt x="131108" y="58816"/>
                </a:lnTo>
                <a:lnTo>
                  <a:pt x="134088" y="60047"/>
                </a:lnTo>
                <a:lnTo>
                  <a:pt x="137068" y="60867"/>
                </a:lnTo>
                <a:lnTo>
                  <a:pt x="140048" y="62406"/>
                </a:lnTo>
                <a:lnTo>
                  <a:pt x="143029" y="64425"/>
                </a:lnTo>
                <a:lnTo>
                  <a:pt x="146009" y="66762"/>
                </a:lnTo>
                <a:lnTo>
                  <a:pt x="147995" y="69313"/>
                </a:lnTo>
                <a:lnTo>
                  <a:pt x="149320" y="72006"/>
                </a:lnTo>
                <a:lnTo>
                  <a:pt x="150202" y="74793"/>
                </a:lnTo>
                <a:lnTo>
                  <a:pt x="151784" y="77643"/>
                </a:lnTo>
                <a:lnTo>
                  <a:pt x="153832" y="80536"/>
                </a:lnTo>
                <a:lnTo>
                  <a:pt x="156190" y="83456"/>
                </a:lnTo>
                <a:lnTo>
                  <a:pt x="158756" y="86395"/>
                </a:lnTo>
                <a:lnTo>
                  <a:pt x="161460" y="89347"/>
                </a:lnTo>
                <a:lnTo>
                  <a:pt x="164255" y="92307"/>
                </a:lnTo>
                <a:lnTo>
                  <a:pt x="166120" y="95272"/>
                </a:lnTo>
                <a:lnTo>
                  <a:pt x="167362" y="98242"/>
                </a:lnTo>
                <a:lnTo>
                  <a:pt x="168190" y="101213"/>
                </a:lnTo>
                <a:lnTo>
                  <a:pt x="168743" y="104187"/>
                </a:lnTo>
                <a:lnTo>
                  <a:pt x="169111" y="107161"/>
                </a:lnTo>
                <a:lnTo>
                  <a:pt x="169702" y="114323"/>
                </a:lnTo>
                <a:lnTo>
                  <a:pt x="169783" y="117948"/>
                </a:lnTo>
                <a:lnTo>
                  <a:pt x="169846" y="138196"/>
                </a:lnTo>
                <a:lnTo>
                  <a:pt x="168853" y="139755"/>
                </a:lnTo>
                <a:lnTo>
                  <a:pt x="167198" y="140796"/>
                </a:lnTo>
                <a:lnTo>
                  <a:pt x="165101" y="141489"/>
                </a:lnTo>
                <a:lnTo>
                  <a:pt x="163703" y="142943"/>
                </a:lnTo>
                <a:lnTo>
                  <a:pt x="162771" y="144905"/>
                </a:lnTo>
                <a:lnTo>
                  <a:pt x="160908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Annotation580"/>
          <p:cNvSpPr/>
          <p:nvPr/>
        </p:nvSpPr>
        <p:spPr>
          <a:xfrm>
            <a:off x="549286" y="2441663"/>
            <a:ext cx="1573307" cy="603169"/>
          </a:xfrm>
          <a:custGeom>
            <a:avLst/>
            <a:gdLst/>
            <a:ahLst/>
            <a:cxnLst/>
            <a:rect l="0" t="0" r="0" b="0"/>
            <a:pathLst>
              <a:path w="1573307" h="603169">
                <a:moveTo>
                  <a:pt x="286025" y="31860"/>
                </a:moveTo>
                <a:lnTo>
                  <a:pt x="286025" y="14113"/>
                </a:lnTo>
                <a:lnTo>
                  <a:pt x="278328" y="6322"/>
                </a:lnTo>
                <a:lnTo>
                  <a:pt x="274989" y="5627"/>
                </a:lnTo>
                <a:lnTo>
                  <a:pt x="272708" y="5442"/>
                </a:lnTo>
                <a:lnTo>
                  <a:pt x="260007" y="440"/>
                </a:lnTo>
                <a:lnTo>
                  <a:pt x="255767" y="0"/>
                </a:lnTo>
                <a:lnTo>
                  <a:pt x="251947" y="698"/>
                </a:lnTo>
                <a:lnTo>
                  <a:pt x="245054" y="3128"/>
                </a:lnTo>
                <a:lnTo>
                  <a:pt x="234596" y="5488"/>
                </a:lnTo>
                <a:lnTo>
                  <a:pt x="216417" y="12025"/>
                </a:lnTo>
                <a:lnTo>
                  <a:pt x="208405" y="14115"/>
                </a:lnTo>
                <a:lnTo>
                  <a:pt x="181320" y="26314"/>
                </a:lnTo>
                <a:lnTo>
                  <a:pt x="176491" y="30147"/>
                </a:lnTo>
                <a:lnTo>
                  <a:pt x="163955" y="44031"/>
                </a:lnTo>
                <a:lnTo>
                  <a:pt x="142426" y="60759"/>
                </a:lnTo>
                <a:lnTo>
                  <a:pt x="124947" y="74488"/>
                </a:lnTo>
                <a:lnTo>
                  <a:pt x="119043" y="78138"/>
                </a:lnTo>
                <a:lnTo>
                  <a:pt x="109835" y="87486"/>
                </a:lnTo>
                <a:lnTo>
                  <a:pt x="99067" y="103904"/>
                </a:lnTo>
                <a:lnTo>
                  <a:pt x="95830" y="109655"/>
                </a:lnTo>
                <a:lnTo>
                  <a:pt x="92234" y="121337"/>
                </a:lnTo>
                <a:lnTo>
                  <a:pt x="90210" y="139070"/>
                </a:lnTo>
                <a:lnTo>
                  <a:pt x="89610" y="156892"/>
                </a:lnTo>
                <a:lnTo>
                  <a:pt x="89372" y="190860"/>
                </a:lnTo>
                <a:lnTo>
                  <a:pt x="90361" y="195407"/>
                </a:lnTo>
                <a:lnTo>
                  <a:pt x="99084" y="212479"/>
                </a:lnTo>
                <a:lnTo>
                  <a:pt x="105626" y="225186"/>
                </a:lnTo>
                <a:lnTo>
                  <a:pt x="111505" y="232127"/>
                </a:lnTo>
                <a:lnTo>
                  <a:pt x="115048" y="233832"/>
                </a:lnTo>
                <a:lnTo>
                  <a:pt x="128534" y="236233"/>
                </a:lnTo>
                <a:lnTo>
                  <a:pt x="162511" y="237204"/>
                </a:lnTo>
                <a:lnTo>
                  <a:pt x="165938" y="236225"/>
                </a:lnTo>
                <a:lnTo>
                  <a:pt x="175507" y="231098"/>
                </a:lnTo>
                <a:lnTo>
                  <a:pt x="181614" y="229551"/>
                </a:lnTo>
                <a:lnTo>
                  <a:pt x="190636" y="228680"/>
                </a:lnTo>
                <a:lnTo>
                  <a:pt x="192634" y="227566"/>
                </a:lnTo>
                <a:lnTo>
                  <a:pt x="193966" y="225831"/>
                </a:lnTo>
                <a:lnTo>
                  <a:pt x="196475" y="219761"/>
                </a:lnTo>
                <a:lnTo>
                  <a:pt x="183310" y="219394"/>
                </a:lnTo>
                <a:lnTo>
                  <a:pt x="180797" y="220383"/>
                </a:lnTo>
                <a:lnTo>
                  <a:pt x="172515" y="225522"/>
                </a:lnTo>
                <a:lnTo>
                  <a:pt x="130719" y="243472"/>
                </a:lnTo>
                <a:lnTo>
                  <a:pt x="113091" y="253200"/>
                </a:lnTo>
                <a:lnTo>
                  <a:pt x="89337" y="271116"/>
                </a:lnTo>
                <a:lnTo>
                  <a:pt x="71472" y="283990"/>
                </a:lnTo>
                <a:lnTo>
                  <a:pt x="53598" y="297727"/>
                </a:lnTo>
                <a:lnTo>
                  <a:pt x="35720" y="310727"/>
                </a:lnTo>
                <a:lnTo>
                  <a:pt x="24795" y="321496"/>
                </a:lnTo>
                <a:lnTo>
                  <a:pt x="16628" y="332897"/>
                </a:lnTo>
                <a:lnTo>
                  <a:pt x="12336" y="347225"/>
                </a:lnTo>
                <a:lnTo>
                  <a:pt x="9435" y="362522"/>
                </a:lnTo>
                <a:lnTo>
                  <a:pt x="4835" y="375936"/>
                </a:lnTo>
                <a:lnTo>
                  <a:pt x="1407" y="394644"/>
                </a:lnTo>
                <a:lnTo>
                  <a:pt x="391" y="412754"/>
                </a:lnTo>
                <a:lnTo>
                  <a:pt x="90" y="430688"/>
                </a:lnTo>
                <a:lnTo>
                  <a:pt x="0" y="443829"/>
                </a:lnTo>
                <a:lnTo>
                  <a:pt x="2628" y="453413"/>
                </a:lnTo>
                <a:lnTo>
                  <a:pt x="7043" y="467320"/>
                </a:lnTo>
                <a:lnTo>
                  <a:pt x="7663" y="470995"/>
                </a:lnTo>
                <a:lnTo>
                  <a:pt x="11000" y="477724"/>
                </a:lnTo>
                <a:lnTo>
                  <a:pt x="21236" y="490128"/>
                </a:lnTo>
                <a:lnTo>
                  <a:pt x="34630" y="499144"/>
                </a:lnTo>
                <a:lnTo>
                  <a:pt x="45500" y="502472"/>
                </a:lnTo>
                <a:lnTo>
                  <a:pt x="51179" y="503359"/>
                </a:lnTo>
                <a:lnTo>
                  <a:pt x="62788" y="501699"/>
                </a:lnTo>
                <a:lnTo>
                  <a:pt x="74569" y="498646"/>
                </a:lnTo>
                <a:lnTo>
                  <a:pt x="92370" y="495935"/>
                </a:lnTo>
                <a:lnTo>
                  <a:pt x="122140" y="483870"/>
                </a:lnTo>
                <a:lnTo>
                  <a:pt x="151934" y="462291"/>
                </a:lnTo>
                <a:lnTo>
                  <a:pt x="169813" y="449445"/>
                </a:lnTo>
                <a:lnTo>
                  <a:pt x="187691" y="433071"/>
                </a:lnTo>
                <a:lnTo>
                  <a:pt x="211530" y="409760"/>
                </a:lnTo>
                <a:lnTo>
                  <a:pt x="236362" y="392184"/>
                </a:lnTo>
                <a:lnTo>
                  <a:pt x="259391" y="377299"/>
                </a:lnTo>
                <a:lnTo>
                  <a:pt x="286871" y="359695"/>
                </a:lnTo>
                <a:lnTo>
                  <a:pt x="314393" y="341459"/>
                </a:lnTo>
                <a:lnTo>
                  <a:pt x="321147" y="338131"/>
                </a:lnTo>
                <a:lnTo>
                  <a:pt x="324339" y="337244"/>
                </a:lnTo>
                <a:lnTo>
                  <a:pt x="330534" y="333613"/>
                </a:lnTo>
                <a:lnTo>
                  <a:pt x="333577" y="331255"/>
                </a:lnTo>
                <a:lnTo>
                  <a:pt x="334612" y="329683"/>
                </a:lnTo>
                <a:lnTo>
                  <a:pt x="334309" y="328636"/>
                </a:lnTo>
                <a:lnTo>
                  <a:pt x="333113" y="327937"/>
                </a:lnTo>
                <a:lnTo>
                  <a:pt x="333310" y="327471"/>
                </a:lnTo>
                <a:lnTo>
                  <a:pt x="334434" y="327161"/>
                </a:lnTo>
                <a:lnTo>
                  <a:pt x="339356" y="326576"/>
                </a:lnTo>
                <a:lnTo>
                  <a:pt x="344317" y="331291"/>
                </a:lnTo>
                <a:lnTo>
                  <a:pt x="345745" y="333676"/>
                </a:lnTo>
                <a:lnTo>
                  <a:pt x="348748" y="341773"/>
                </a:lnTo>
                <a:lnTo>
                  <a:pt x="354494" y="350456"/>
                </a:lnTo>
                <a:lnTo>
                  <a:pt x="356187" y="356352"/>
                </a:lnTo>
                <a:lnTo>
                  <a:pt x="357422" y="374169"/>
                </a:lnTo>
                <a:lnTo>
                  <a:pt x="363661" y="392209"/>
                </a:lnTo>
                <a:lnTo>
                  <a:pt x="366109" y="404776"/>
                </a:lnTo>
                <a:lnTo>
                  <a:pt x="368964" y="408606"/>
                </a:lnTo>
                <a:lnTo>
                  <a:pt x="371116" y="411016"/>
                </a:lnTo>
                <a:lnTo>
                  <a:pt x="372551" y="413615"/>
                </a:lnTo>
                <a:lnTo>
                  <a:pt x="375563" y="422014"/>
                </a:lnTo>
                <a:lnTo>
                  <a:pt x="379787" y="427843"/>
                </a:lnTo>
                <a:lnTo>
                  <a:pt x="382305" y="429794"/>
                </a:lnTo>
                <a:lnTo>
                  <a:pt x="384976" y="431095"/>
                </a:lnTo>
                <a:lnTo>
                  <a:pt x="390593" y="432540"/>
                </a:lnTo>
                <a:lnTo>
                  <a:pt x="423100" y="433683"/>
                </a:lnTo>
                <a:lnTo>
                  <a:pt x="431707" y="431044"/>
                </a:lnTo>
                <a:lnTo>
                  <a:pt x="441160" y="427557"/>
                </a:lnTo>
                <a:lnTo>
                  <a:pt x="448673" y="426007"/>
                </a:lnTo>
                <a:lnTo>
                  <a:pt x="455323" y="422672"/>
                </a:lnTo>
                <a:lnTo>
                  <a:pt x="472431" y="412447"/>
                </a:lnTo>
                <a:lnTo>
                  <a:pt x="480781" y="409369"/>
                </a:lnTo>
                <a:lnTo>
                  <a:pt x="488796" y="407009"/>
                </a:lnTo>
                <a:lnTo>
                  <a:pt x="515882" y="394622"/>
                </a:lnTo>
                <a:lnTo>
                  <a:pt x="520712" y="390780"/>
                </a:lnTo>
                <a:lnTo>
                  <a:pt x="533247" y="376883"/>
                </a:lnTo>
                <a:lnTo>
                  <a:pt x="555801" y="359640"/>
                </a:lnTo>
                <a:lnTo>
                  <a:pt x="574946" y="341454"/>
                </a:lnTo>
                <a:lnTo>
                  <a:pt x="577966" y="339460"/>
                </a:lnTo>
                <a:lnTo>
                  <a:pt x="586963" y="335660"/>
                </a:lnTo>
                <a:lnTo>
                  <a:pt x="595919" y="329683"/>
                </a:lnTo>
                <a:lnTo>
                  <a:pt x="601882" y="327937"/>
                </a:lnTo>
                <a:lnTo>
                  <a:pt x="603870" y="326479"/>
                </a:lnTo>
                <a:lnTo>
                  <a:pt x="605195" y="324515"/>
                </a:lnTo>
                <a:lnTo>
                  <a:pt x="606079" y="322213"/>
                </a:lnTo>
                <a:lnTo>
                  <a:pt x="607661" y="320679"/>
                </a:lnTo>
                <a:lnTo>
                  <a:pt x="609709" y="319656"/>
                </a:lnTo>
                <a:lnTo>
                  <a:pt x="615387" y="318014"/>
                </a:lnTo>
                <a:lnTo>
                  <a:pt x="625320" y="317621"/>
                </a:lnTo>
                <a:lnTo>
                  <a:pt x="617992" y="317611"/>
                </a:lnTo>
                <a:lnTo>
                  <a:pt x="609886" y="324739"/>
                </a:lnTo>
                <a:lnTo>
                  <a:pt x="589912" y="344468"/>
                </a:lnTo>
                <a:lnTo>
                  <a:pt x="586950" y="347422"/>
                </a:lnTo>
                <a:lnTo>
                  <a:pt x="584976" y="350383"/>
                </a:lnTo>
                <a:lnTo>
                  <a:pt x="582782" y="356319"/>
                </a:lnTo>
                <a:lnTo>
                  <a:pt x="580210" y="359291"/>
                </a:lnTo>
                <a:lnTo>
                  <a:pt x="568093" y="369207"/>
                </a:lnTo>
                <a:lnTo>
                  <a:pt x="554597" y="387187"/>
                </a:lnTo>
                <a:lnTo>
                  <a:pt x="548422" y="395166"/>
                </a:lnTo>
                <a:lnTo>
                  <a:pt x="536364" y="413812"/>
                </a:lnTo>
                <a:lnTo>
                  <a:pt x="533373" y="417463"/>
                </a:lnTo>
                <a:lnTo>
                  <a:pt x="530049" y="424166"/>
                </a:lnTo>
                <a:lnTo>
                  <a:pt x="529163" y="427343"/>
                </a:lnTo>
                <a:lnTo>
                  <a:pt x="525529" y="433519"/>
                </a:lnTo>
                <a:lnTo>
                  <a:pt x="523170" y="436555"/>
                </a:lnTo>
                <a:lnTo>
                  <a:pt x="520548" y="442573"/>
                </a:lnTo>
                <a:lnTo>
                  <a:pt x="518865" y="449781"/>
                </a:lnTo>
                <a:lnTo>
                  <a:pt x="519720" y="451365"/>
                </a:lnTo>
                <a:lnTo>
                  <a:pt x="523319" y="455770"/>
                </a:lnTo>
                <a:lnTo>
                  <a:pt x="525670" y="456350"/>
                </a:lnTo>
                <a:lnTo>
                  <a:pt x="528230" y="455744"/>
                </a:lnTo>
                <a:lnTo>
                  <a:pt x="530930" y="454348"/>
                </a:lnTo>
                <a:lnTo>
                  <a:pt x="536578" y="452797"/>
                </a:lnTo>
                <a:lnTo>
                  <a:pt x="539475" y="452383"/>
                </a:lnTo>
                <a:lnTo>
                  <a:pt x="553044" y="447060"/>
                </a:lnTo>
                <a:lnTo>
                  <a:pt x="579449" y="430586"/>
                </a:lnTo>
                <a:lnTo>
                  <a:pt x="587941" y="422062"/>
                </a:lnTo>
                <a:lnTo>
                  <a:pt x="604599" y="400782"/>
                </a:lnTo>
                <a:lnTo>
                  <a:pt x="613726" y="385138"/>
                </a:lnTo>
                <a:lnTo>
                  <a:pt x="619729" y="373750"/>
                </a:lnTo>
                <a:lnTo>
                  <a:pt x="628357" y="364720"/>
                </a:lnTo>
                <a:lnTo>
                  <a:pt x="633439" y="360923"/>
                </a:lnTo>
                <a:lnTo>
                  <a:pt x="636827" y="357400"/>
                </a:lnTo>
                <a:lnTo>
                  <a:pt x="639086" y="354058"/>
                </a:lnTo>
                <a:lnTo>
                  <a:pt x="642589" y="347700"/>
                </a:lnTo>
                <a:lnTo>
                  <a:pt x="658948" y="329205"/>
                </a:lnTo>
                <a:lnTo>
                  <a:pt x="659793" y="328317"/>
                </a:lnTo>
                <a:lnTo>
                  <a:pt x="660356" y="326732"/>
                </a:lnTo>
                <a:lnTo>
                  <a:pt x="661469" y="317733"/>
                </a:lnTo>
                <a:lnTo>
                  <a:pt x="656733" y="322387"/>
                </a:lnTo>
                <a:lnTo>
                  <a:pt x="655336" y="324763"/>
                </a:lnTo>
                <a:lnTo>
                  <a:pt x="653784" y="330050"/>
                </a:lnTo>
                <a:lnTo>
                  <a:pt x="652910" y="338605"/>
                </a:lnTo>
                <a:lnTo>
                  <a:pt x="651794" y="341528"/>
                </a:lnTo>
                <a:lnTo>
                  <a:pt x="647906" y="347423"/>
                </a:lnTo>
                <a:lnTo>
                  <a:pt x="647465" y="351376"/>
                </a:lnTo>
                <a:lnTo>
                  <a:pt x="651245" y="369332"/>
                </a:lnTo>
                <a:lnTo>
                  <a:pt x="652372" y="386819"/>
                </a:lnTo>
                <a:lnTo>
                  <a:pt x="652467" y="396656"/>
                </a:lnTo>
                <a:lnTo>
                  <a:pt x="653485" y="401065"/>
                </a:lnTo>
                <a:lnTo>
                  <a:pt x="657266" y="408610"/>
                </a:lnTo>
                <a:lnTo>
                  <a:pt x="670651" y="424599"/>
                </a:lnTo>
                <a:lnTo>
                  <a:pt x="683597" y="437904"/>
                </a:lnTo>
                <a:lnTo>
                  <a:pt x="687151" y="438486"/>
                </a:lnTo>
                <a:lnTo>
                  <a:pt x="712377" y="433255"/>
                </a:lnTo>
                <a:lnTo>
                  <a:pt x="739381" y="421340"/>
                </a:lnTo>
                <a:lnTo>
                  <a:pt x="768811" y="399780"/>
                </a:lnTo>
                <a:lnTo>
                  <a:pt x="797442" y="380276"/>
                </a:lnTo>
                <a:lnTo>
                  <a:pt x="811357" y="371235"/>
                </a:lnTo>
                <a:lnTo>
                  <a:pt x="815036" y="368243"/>
                </a:lnTo>
                <a:lnTo>
                  <a:pt x="817488" y="365256"/>
                </a:lnTo>
                <a:lnTo>
                  <a:pt x="819123" y="362273"/>
                </a:lnTo>
                <a:lnTo>
                  <a:pt x="820212" y="359291"/>
                </a:lnTo>
                <a:lnTo>
                  <a:pt x="821932" y="357304"/>
                </a:lnTo>
                <a:lnTo>
                  <a:pt x="824072" y="355979"/>
                </a:lnTo>
                <a:lnTo>
                  <a:pt x="829897" y="353853"/>
                </a:lnTo>
                <a:lnTo>
                  <a:pt x="835652" y="353484"/>
                </a:lnTo>
                <a:lnTo>
                  <a:pt x="838185" y="354424"/>
                </a:lnTo>
                <a:lnTo>
                  <a:pt x="843648" y="358116"/>
                </a:lnTo>
                <a:lnTo>
                  <a:pt x="845502" y="360489"/>
                </a:lnTo>
                <a:lnTo>
                  <a:pt x="846738" y="363063"/>
                </a:lnTo>
                <a:lnTo>
                  <a:pt x="848112" y="368569"/>
                </a:lnTo>
                <a:lnTo>
                  <a:pt x="849114" y="386103"/>
                </a:lnTo>
                <a:lnTo>
                  <a:pt x="849206" y="414625"/>
                </a:lnTo>
                <a:lnTo>
                  <a:pt x="848215" y="418998"/>
                </a:lnTo>
                <a:lnTo>
                  <a:pt x="842134" y="433145"/>
                </a:lnTo>
                <a:lnTo>
                  <a:pt x="840303" y="451023"/>
                </a:lnTo>
                <a:lnTo>
                  <a:pt x="845026" y="451398"/>
                </a:lnTo>
                <a:lnTo>
                  <a:pt x="846421" y="450458"/>
                </a:lnTo>
                <a:lnTo>
                  <a:pt x="847351" y="448840"/>
                </a:lnTo>
                <a:lnTo>
                  <a:pt x="847971" y="446768"/>
                </a:lnTo>
                <a:lnTo>
                  <a:pt x="851308" y="441821"/>
                </a:lnTo>
                <a:lnTo>
                  <a:pt x="867274" y="424696"/>
                </a:lnTo>
                <a:lnTo>
                  <a:pt x="879045" y="412846"/>
                </a:lnTo>
                <a:lnTo>
                  <a:pt x="881019" y="409874"/>
                </a:lnTo>
                <a:lnTo>
                  <a:pt x="884791" y="400951"/>
                </a:lnTo>
                <a:lnTo>
                  <a:pt x="894462" y="389047"/>
                </a:lnTo>
                <a:lnTo>
                  <a:pt x="905936" y="377141"/>
                </a:lnTo>
                <a:lnTo>
                  <a:pt x="908880" y="375157"/>
                </a:lnTo>
                <a:lnTo>
                  <a:pt x="914799" y="372952"/>
                </a:lnTo>
                <a:lnTo>
                  <a:pt x="926692" y="371537"/>
                </a:lnTo>
                <a:lnTo>
                  <a:pt x="936840" y="371234"/>
                </a:lnTo>
                <a:lnTo>
                  <a:pt x="940469" y="373855"/>
                </a:lnTo>
                <a:lnTo>
                  <a:pt x="942827" y="375942"/>
                </a:lnTo>
                <a:lnTo>
                  <a:pt x="944400" y="378327"/>
                </a:lnTo>
                <a:lnTo>
                  <a:pt x="947130" y="387440"/>
                </a:lnTo>
                <a:lnTo>
                  <a:pt x="946275" y="388968"/>
                </a:lnTo>
                <a:lnTo>
                  <a:pt x="942676" y="393312"/>
                </a:lnTo>
                <a:lnTo>
                  <a:pt x="941319" y="395859"/>
                </a:lnTo>
                <a:lnTo>
                  <a:pt x="939811" y="401335"/>
                </a:lnTo>
                <a:lnTo>
                  <a:pt x="938962" y="409997"/>
                </a:lnTo>
                <a:lnTo>
                  <a:pt x="939836" y="411943"/>
                </a:lnTo>
                <a:lnTo>
                  <a:pt x="941412" y="413242"/>
                </a:lnTo>
                <a:lnTo>
                  <a:pt x="943456" y="414106"/>
                </a:lnTo>
                <a:lnTo>
                  <a:pt x="956009" y="415792"/>
                </a:lnTo>
                <a:lnTo>
                  <a:pt x="961089" y="415824"/>
                </a:lnTo>
                <a:lnTo>
                  <a:pt x="963527" y="414836"/>
                </a:lnTo>
                <a:lnTo>
                  <a:pt x="971704" y="408705"/>
                </a:lnTo>
                <a:lnTo>
                  <a:pt x="977485" y="403407"/>
                </a:lnTo>
                <a:lnTo>
                  <a:pt x="980418" y="401597"/>
                </a:lnTo>
                <a:lnTo>
                  <a:pt x="986324" y="399586"/>
                </a:lnTo>
                <a:lnTo>
                  <a:pt x="988297" y="398057"/>
                </a:lnTo>
                <a:lnTo>
                  <a:pt x="989612" y="396047"/>
                </a:lnTo>
                <a:lnTo>
                  <a:pt x="990488" y="393714"/>
                </a:lnTo>
                <a:lnTo>
                  <a:pt x="994111" y="388475"/>
                </a:lnTo>
                <a:lnTo>
                  <a:pt x="1004530" y="377029"/>
                </a:lnTo>
                <a:lnTo>
                  <a:pt x="1007387" y="375082"/>
                </a:lnTo>
                <a:lnTo>
                  <a:pt x="1013210" y="372919"/>
                </a:lnTo>
                <a:lnTo>
                  <a:pt x="1025041" y="371530"/>
                </a:lnTo>
                <a:lnTo>
                  <a:pt x="1030989" y="371340"/>
                </a:lnTo>
                <a:lnTo>
                  <a:pt x="1033965" y="370298"/>
                </a:lnTo>
                <a:lnTo>
                  <a:pt x="1039921" y="366493"/>
                </a:lnTo>
                <a:lnTo>
                  <a:pt x="1041907" y="366074"/>
                </a:lnTo>
                <a:lnTo>
                  <a:pt x="1043231" y="366787"/>
                </a:lnTo>
                <a:lnTo>
                  <a:pt x="1045355" y="370319"/>
                </a:lnTo>
                <a:lnTo>
                  <a:pt x="1048295" y="370802"/>
                </a:lnTo>
                <a:lnTo>
                  <a:pt x="1050469" y="370931"/>
                </a:lnTo>
                <a:lnTo>
                  <a:pt x="1051919" y="372009"/>
                </a:lnTo>
                <a:lnTo>
                  <a:pt x="1052885" y="373720"/>
                </a:lnTo>
                <a:lnTo>
                  <a:pt x="1053529" y="375852"/>
                </a:lnTo>
                <a:lnTo>
                  <a:pt x="1052965" y="378267"/>
                </a:lnTo>
                <a:lnTo>
                  <a:pt x="1048419" y="386404"/>
                </a:lnTo>
                <a:lnTo>
                  <a:pt x="1047008" y="392173"/>
                </a:lnTo>
                <a:lnTo>
                  <a:pt x="1045978" y="409897"/>
                </a:lnTo>
                <a:lnTo>
                  <a:pt x="1046938" y="411877"/>
                </a:lnTo>
                <a:lnTo>
                  <a:pt x="1048571" y="413197"/>
                </a:lnTo>
                <a:lnTo>
                  <a:pt x="1053584" y="415316"/>
                </a:lnTo>
                <a:lnTo>
                  <a:pt x="1053995" y="416481"/>
                </a:lnTo>
                <a:lnTo>
                  <a:pt x="1054709" y="423479"/>
                </a:lnTo>
                <a:lnTo>
                  <a:pt x="1055739" y="423908"/>
                </a:lnTo>
                <a:lnTo>
                  <a:pt x="1059531" y="424385"/>
                </a:lnTo>
                <a:lnTo>
                  <a:pt x="1060940" y="423520"/>
                </a:lnTo>
                <a:lnTo>
                  <a:pt x="1061879" y="421951"/>
                </a:lnTo>
                <a:lnTo>
                  <a:pt x="1062505" y="419913"/>
                </a:lnTo>
                <a:lnTo>
                  <a:pt x="1063916" y="418554"/>
                </a:lnTo>
                <a:lnTo>
                  <a:pt x="1065849" y="417649"/>
                </a:lnTo>
                <a:lnTo>
                  <a:pt x="1070647" y="416642"/>
                </a:lnTo>
                <a:lnTo>
                  <a:pt x="1076090" y="416195"/>
                </a:lnTo>
                <a:lnTo>
                  <a:pt x="1078932" y="415083"/>
                </a:lnTo>
                <a:lnTo>
                  <a:pt x="1106607" y="397759"/>
                </a:lnTo>
                <a:lnTo>
                  <a:pt x="1119495" y="388983"/>
                </a:lnTo>
                <a:lnTo>
                  <a:pt x="1133247" y="380099"/>
                </a:lnTo>
                <a:lnTo>
                  <a:pt x="1152974" y="362257"/>
                </a:lnTo>
                <a:lnTo>
                  <a:pt x="1170994" y="344436"/>
                </a:lnTo>
                <a:lnTo>
                  <a:pt x="1171030" y="365649"/>
                </a:lnTo>
                <a:lnTo>
                  <a:pt x="1170037" y="368488"/>
                </a:lnTo>
                <a:lnTo>
                  <a:pt x="1166284" y="374287"/>
                </a:lnTo>
                <a:lnTo>
                  <a:pt x="1163955" y="382818"/>
                </a:lnTo>
                <a:lnTo>
                  <a:pt x="1161926" y="393225"/>
                </a:lnTo>
                <a:lnTo>
                  <a:pt x="1155200" y="410239"/>
                </a:lnTo>
                <a:lnTo>
                  <a:pt x="1146916" y="427848"/>
                </a:lnTo>
                <a:lnTo>
                  <a:pt x="1138171" y="446626"/>
                </a:lnTo>
                <a:lnTo>
                  <a:pt x="1129289" y="469608"/>
                </a:lnTo>
                <a:lnTo>
                  <a:pt x="1123343" y="483061"/>
                </a:lnTo>
                <a:lnTo>
                  <a:pt x="1117389" y="498300"/>
                </a:lnTo>
                <a:lnTo>
                  <a:pt x="1111432" y="514995"/>
                </a:lnTo>
                <a:lnTo>
                  <a:pt x="1105474" y="532337"/>
                </a:lnTo>
                <a:lnTo>
                  <a:pt x="1099515" y="547320"/>
                </a:lnTo>
                <a:lnTo>
                  <a:pt x="1093555" y="559602"/>
                </a:lnTo>
                <a:lnTo>
                  <a:pt x="1081636" y="578217"/>
                </a:lnTo>
                <a:lnTo>
                  <a:pt x="1072697" y="592272"/>
                </a:lnTo>
                <a:lnTo>
                  <a:pt x="1065523" y="601170"/>
                </a:lnTo>
                <a:lnTo>
                  <a:pt x="1063941" y="601900"/>
                </a:lnTo>
                <a:lnTo>
                  <a:pt x="1059535" y="602711"/>
                </a:lnTo>
                <a:lnTo>
                  <a:pt x="1051470" y="603168"/>
                </a:lnTo>
                <a:lnTo>
                  <a:pt x="1049606" y="602240"/>
                </a:lnTo>
                <a:lnTo>
                  <a:pt x="1048363" y="600629"/>
                </a:lnTo>
                <a:lnTo>
                  <a:pt x="1047535" y="598563"/>
                </a:lnTo>
                <a:lnTo>
                  <a:pt x="1046369" y="590914"/>
                </a:lnTo>
                <a:lnTo>
                  <a:pt x="1046024" y="577624"/>
                </a:lnTo>
                <a:lnTo>
                  <a:pt x="1046968" y="573304"/>
                </a:lnTo>
                <a:lnTo>
                  <a:pt x="1052051" y="561492"/>
                </a:lnTo>
                <a:lnTo>
                  <a:pt x="1054991" y="545866"/>
                </a:lnTo>
                <a:lnTo>
                  <a:pt x="1061711" y="528668"/>
                </a:lnTo>
                <a:lnTo>
                  <a:pt x="1069993" y="511004"/>
                </a:lnTo>
                <a:lnTo>
                  <a:pt x="1111435" y="427743"/>
                </a:lnTo>
                <a:lnTo>
                  <a:pt x="1125120" y="409883"/>
                </a:lnTo>
                <a:lnTo>
                  <a:pt x="1140404" y="392208"/>
                </a:lnTo>
                <a:lnTo>
                  <a:pt x="1146824" y="381853"/>
                </a:lnTo>
                <a:lnTo>
                  <a:pt x="1155636" y="373282"/>
                </a:lnTo>
                <a:lnTo>
                  <a:pt x="1176140" y="356581"/>
                </a:lnTo>
                <a:lnTo>
                  <a:pt x="1194795" y="338471"/>
                </a:lnTo>
                <a:lnTo>
                  <a:pt x="1200796" y="332504"/>
                </a:lnTo>
                <a:lnTo>
                  <a:pt x="1204780" y="330516"/>
                </a:lnTo>
                <a:lnTo>
                  <a:pt x="1214504" y="328307"/>
                </a:lnTo>
                <a:lnTo>
                  <a:pt x="1217892" y="328710"/>
                </a:lnTo>
                <a:lnTo>
                  <a:pt x="1220150" y="329971"/>
                </a:lnTo>
                <a:lnTo>
                  <a:pt x="1221656" y="331804"/>
                </a:lnTo>
                <a:lnTo>
                  <a:pt x="1223653" y="333026"/>
                </a:lnTo>
                <a:lnTo>
                  <a:pt x="1231209" y="335738"/>
                </a:lnTo>
                <a:lnTo>
                  <a:pt x="1236845" y="339889"/>
                </a:lnTo>
                <a:lnTo>
                  <a:pt x="1238746" y="342384"/>
                </a:lnTo>
                <a:lnTo>
                  <a:pt x="1240012" y="345040"/>
                </a:lnTo>
                <a:lnTo>
                  <a:pt x="1240857" y="347803"/>
                </a:lnTo>
                <a:lnTo>
                  <a:pt x="1244444" y="353519"/>
                </a:lnTo>
                <a:lnTo>
                  <a:pt x="1246791" y="356432"/>
                </a:lnTo>
                <a:lnTo>
                  <a:pt x="1248356" y="359367"/>
                </a:lnTo>
                <a:lnTo>
                  <a:pt x="1250094" y="365273"/>
                </a:lnTo>
                <a:lnTo>
                  <a:pt x="1249565" y="367245"/>
                </a:lnTo>
                <a:lnTo>
                  <a:pt x="1248218" y="368559"/>
                </a:lnTo>
                <a:lnTo>
                  <a:pt x="1246328" y="369436"/>
                </a:lnTo>
                <a:lnTo>
                  <a:pt x="1245067" y="371012"/>
                </a:lnTo>
                <a:lnTo>
                  <a:pt x="1244227" y="373056"/>
                </a:lnTo>
                <a:lnTo>
                  <a:pt x="1243667" y="375410"/>
                </a:lnTo>
                <a:lnTo>
                  <a:pt x="1240395" y="380672"/>
                </a:lnTo>
                <a:lnTo>
                  <a:pt x="1230202" y="392134"/>
                </a:lnTo>
                <a:lnTo>
                  <a:pt x="1227364" y="394082"/>
                </a:lnTo>
                <a:lnTo>
                  <a:pt x="1221562" y="396246"/>
                </a:lnTo>
                <a:lnTo>
                  <a:pt x="1181659" y="397973"/>
                </a:lnTo>
                <a:lnTo>
                  <a:pt x="1181096" y="396983"/>
                </a:lnTo>
                <a:lnTo>
                  <a:pt x="1180470" y="393236"/>
                </a:lnTo>
                <a:lnTo>
                  <a:pt x="1179310" y="391840"/>
                </a:lnTo>
                <a:lnTo>
                  <a:pt x="1177544" y="390909"/>
                </a:lnTo>
                <a:lnTo>
                  <a:pt x="1172317" y="389415"/>
                </a:lnTo>
                <a:lnTo>
                  <a:pt x="1171888" y="388301"/>
                </a:lnTo>
                <a:lnTo>
                  <a:pt x="1171412" y="384416"/>
                </a:lnTo>
                <a:lnTo>
                  <a:pt x="1172278" y="382984"/>
                </a:lnTo>
                <a:lnTo>
                  <a:pt x="1173849" y="382028"/>
                </a:lnTo>
                <a:lnTo>
                  <a:pt x="1175889" y="381392"/>
                </a:lnTo>
                <a:lnTo>
                  <a:pt x="1177250" y="381959"/>
                </a:lnTo>
                <a:lnTo>
                  <a:pt x="1178156" y="383330"/>
                </a:lnTo>
                <a:lnTo>
                  <a:pt x="1178761" y="385236"/>
                </a:lnTo>
                <a:lnTo>
                  <a:pt x="1180157" y="386507"/>
                </a:lnTo>
                <a:lnTo>
                  <a:pt x="1182081" y="387354"/>
                </a:lnTo>
                <a:lnTo>
                  <a:pt x="1186868" y="388295"/>
                </a:lnTo>
                <a:lnTo>
                  <a:pt x="1192306" y="388713"/>
                </a:lnTo>
                <a:lnTo>
                  <a:pt x="1195147" y="389817"/>
                </a:lnTo>
                <a:lnTo>
                  <a:pt x="1200952" y="393689"/>
                </a:lnTo>
                <a:lnTo>
                  <a:pt x="1203891" y="394126"/>
                </a:lnTo>
                <a:lnTo>
                  <a:pt x="1206843" y="393426"/>
                </a:lnTo>
                <a:lnTo>
                  <a:pt x="1209805" y="391966"/>
                </a:lnTo>
                <a:lnTo>
                  <a:pt x="1228210" y="389913"/>
                </a:lnTo>
                <a:lnTo>
                  <a:pt x="1253988" y="388226"/>
                </a:lnTo>
                <a:lnTo>
                  <a:pt x="1278209" y="379368"/>
                </a:lnTo>
                <a:lnTo>
                  <a:pt x="1302124" y="368064"/>
                </a:lnTo>
                <a:lnTo>
                  <a:pt x="1331938" y="346242"/>
                </a:lnTo>
                <a:lnTo>
                  <a:pt x="1337898" y="342651"/>
                </a:lnTo>
                <a:lnTo>
                  <a:pt x="1347170" y="333370"/>
                </a:lnTo>
                <a:lnTo>
                  <a:pt x="1360623" y="316988"/>
                </a:lnTo>
                <a:lnTo>
                  <a:pt x="1377190" y="299567"/>
                </a:lnTo>
                <a:lnTo>
                  <a:pt x="1400585" y="275902"/>
                </a:lnTo>
                <a:lnTo>
                  <a:pt x="1412444" y="261370"/>
                </a:lnTo>
                <a:lnTo>
                  <a:pt x="1424336" y="245982"/>
                </a:lnTo>
                <a:lnTo>
                  <a:pt x="1441207" y="227154"/>
                </a:lnTo>
                <a:lnTo>
                  <a:pt x="1452938" y="213859"/>
                </a:lnTo>
                <a:lnTo>
                  <a:pt x="1462704" y="198785"/>
                </a:lnTo>
                <a:lnTo>
                  <a:pt x="1470895" y="187594"/>
                </a:lnTo>
                <a:lnTo>
                  <a:pt x="1473160" y="181112"/>
                </a:lnTo>
                <a:lnTo>
                  <a:pt x="1474813" y="167607"/>
                </a:lnTo>
                <a:lnTo>
                  <a:pt x="1474925" y="161599"/>
                </a:lnTo>
                <a:lnTo>
                  <a:pt x="1473947" y="160025"/>
                </a:lnTo>
                <a:lnTo>
                  <a:pt x="1472302" y="158975"/>
                </a:lnTo>
                <a:lnTo>
                  <a:pt x="1470212" y="158275"/>
                </a:lnTo>
                <a:lnTo>
                  <a:pt x="1468819" y="158801"/>
                </a:lnTo>
                <a:lnTo>
                  <a:pt x="1467890" y="160143"/>
                </a:lnTo>
                <a:lnTo>
                  <a:pt x="1467271" y="162031"/>
                </a:lnTo>
                <a:lnTo>
                  <a:pt x="1465864" y="163289"/>
                </a:lnTo>
                <a:lnTo>
                  <a:pt x="1463934" y="164128"/>
                </a:lnTo>
                <a:lnTo>
                  <a:pt x="1461654" y="164687"/>
                </a:lnTo>
                <a:lnTo>
                  <a:pt x="1459140" y="167044"/>
                </a:lnTo>
                <a:lnTo>
                  <a:pt x="1445051" y="185825"/>
                </a:lnTo>
                <a:lnTo>
                  <a:pt x="1436198" y="200070"/>
                </a:lnTo>
                <a:lnTo>
                  <a:pt x="1427284" y="216858"/>
                </a:lnTo>
                <a:lnTo>
                  <a:pt x="1409415" y="252166"/>
                </a:lnTo>
                <a:lnTo>
                  <a:pt x="1400807" y="266696"/>
                </a:lnTo>
                <a:lnTo>
                  <a:pt x="1392346" y="282083"/>
                </a:lnTo>
                <a:lnTo>
                  <a:pt x="1386589" y="301902"/>
                </a:lnTo>
                <a:lnTo>
                  <a:pt x="1380028" y="320342"/>
                </a:lnTo>
                <a:lnTo>
                  <a:pt x="1378145" y="332385"/>
                </a:lnTo>
                <a:lnTo>
                  <a:pt x="1378635" y="337382"/>
                </a:lnTo>
                <a:lnTo>
                  <a:pt x="1379956" y="341705"/>
                </a:lnTo>
                <a:lnTo>
                  <a:pt x="1381830" y="345580"/>
                </a:lnTo>
                <a:lnTo>
                  <a:pt x="1383912" y="355177"/>
                </a:lnTo>
                <a:lnTo>
                  <a:pt x="1384467" y="360514"/>
                </a:lnTo>
                <a:lnTo>
                  <a:pt x="1385830" y="365064"/>
                </a:lnTo>
                <a:lnTo>
                  <a:pt x="1392506" y="379496"/>
                </a:lnTo>
                <a:lnTo>
                  <a:pt x="1393176" y="382680"/>
                </a:lnTo>
                <a:lnTo>
                  <a:pt x="1394616" y="384803"/>
                </a:lnTo>
                <a:lnTo>
                  <a:pt x="1396570" y="386218"/>
                </a:lnTo>
                <a:lnTo>
                  <a:pt x="1398865" y="387161"/>
                </a:lnTo>
                <a:lnTo>
                  <a:pt x="1406841" y="393229"/>
                </a:lnTo>
                <a:lnTo>
                  <a:pt x="1410679" y="393820"/>
                </a:lnTo>
                <a:lnTo>
                  <a:pt x="1432047" y="389872"/>
                </a:lnTo>
                <a:lnTo>
                  <a:pt x="1452072" y="382082"/>
                </a:lnTo>
                <a:lnTo>
                  <a:pt x="1481055" y="368078"/>
                </a:lnTo>
                <a:lnTo>
                  <a:pt x="1503801" y="350143"/>
                </a:lnTo>
                <a:lnTo>
                  <a:pt x="1516513" y="339266"/>
                </a:lnTo>
                <a:lnTo>
                  <a:pt x="1539131" y="323671"/>
                </a:lnTo>
                <a:lnTo>
                  <a:pt x="1541583" y="319667"/>
                </a:lnTo>
                <a:lnTo>
                  <a:pt x="1546027" y="306534"/>
                </a:lnTo>
                <a:lnTo>
                  <a:pt x="1548167" y="304273"/>
                </a:lnTo>
                <a:lnTo>
                  <a:pt x="1550587" y="302766"/>
                </a:lnTo>
                <a:lnTo>
                  <a:pt x="1552200" y="300768"/>
                </a:lnTo>
                <a:lnTo>
                  <a:pt x="1553276" y="298445"/>
                </a:lnTo>
                <a:lnTo>
                  <a:pt x="1553993" y="295904"/>
                </a:lnTo>
                <a:lnTo>
                  <a:pt x="1553478" y="294210"/>
                </a:lnTo>
                <a:lnTo>
                  <a:pt x="1552141" y="293080"/>
                </a:lnTo>
                <a:lnTo>
                  <a:pt x="1547604" y="291267"/>
                </a:lnTo>
                <a:lnTo>
                  <a:pt x="1542072" y="290953"/>
                </a:lnTo>
                <a:lnTo>
                  <a:pt x="1540564" y="291902"/>
                </a:lnTo>
                <a:lnTo>
                  <a:pt x="1539559" y="293526"/>
                </a:lnTo>
                <a:lnTo>
                  <a:pt x="1538888" y="295601"/>
                </a:lnTo>
                <a:lnTo>
                  <a:pt x="1537448" y="296984"/>
                </a:lnTo>
                <a:lnTo>
                  <a:pt x="1535495" y="297906"/>
                </a:lnTo>
                <a:lnTo>
                  <a:pt x="1533199" y="298521"/>
                </a:lnTo>
                <a:lnTo>
                  <a:pt x="1530676" y="300915"/>
                </a:lnTo>
                <a:lnTo>
                  <a:pt x="1525223" y="308868"/>
                </a:lnTo>
                <a:lnTo>
                  <a:pt x="1522138" y="316370"/>
                </a:lnTo>
                <a:lnTo>
                  <a:pt x="1521315" y="319760"/>
                </a:lnTo>
                <a:lnTo>
                  <a:pt x="1517752" y="326173"/>
                </a:lnTo>
                <a:lnTo>
                  <a:pt x="1507371" y="338374"/>
                </a:lnTo>
                <a:lnTo>
                  <a:pt x="1505511" y="342367"/>
                </a:lnTo>
                <a:lnTo>
                  <a:pt x="1502892" y="356475"/>
                </a:lnTo>
                <a:lnTo>
                  <a:pt x="1501935" y="373795"/>
                </a:lnTo>
                <a:lnTo>
                  <a:pt x="1501833" y="382985"/>
                </a:lnTo>
                <a:lnTo>
                  <a:pt x="1502812" y="385998"/>
                </a:lnTo>
                <a:lnTo>
                  <a:pt x="1506548" y="391992"/>
                </a:lnTo>
                <a:lnTo>
                  <a:pt x="1508935" y="393987"/>
                </a:lnTo>
                <a:lnTo>
                  <a:pt x="1511520" y="395317"/>
                </a:lnTo>
                <a:lnTo>
                  <a:pt x="1538402" y="404812"/>
                </a:lnTo>
                <a:lnTo>
                  <a:pt x="1556809" y="406493"/>
                </a:lnTo>
                <a:lnTo>
                  <a:pt x="1560322" y="405639"/>
                </a:lnTo>
                <a:lnTo>
                  <a:pt x="1573306" y="3979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Annotation581"/>
          <p:cNvSpPr/>
          <p:nvPr/>
        </p:nvSpPr>
        <p:spPr>
          <a:xfrm>
            <a:off x="871069" y="2705695"/>
            <a:ext cx="169850" cy="232173"/>
          </a:xfrm>
          <a:custGeom>
            <a:avLst/>
            <a:gdLst/>
            <a:ahLst/>
            <a:cxnLst/>
            <a:rect l="0" t="0" r="0" b="0"/>
            <a:pathLst>
              <a:path w="169850" h="232173">
                <a:moveTo>
                  <a:pt x="169849" y="0"/>
                </a:moveTo>
                <a:lnTo>
                  <a:pt x="165104" y="0"/>
                </a:lnTo>
                <a:lnTo>
                  <a:pt x="162712" y="993"/>
                </a:lnTo>
                <a:lnTo>
                  <a:pt x="157407" y="4741"/>
                </a:lnTo>
                <a:lnTo>
                  <a:pt x="155595" y="7129"/>
                </a:lnTo>
                <a:lnTo>
                  <a:pt x="154387" y="9714"/>
                </a:lnTo>
                <a:lnTo>
                  <a:pt x="153581" y="12429"/>
                </a:lnTo>
                <a:lnTo>
                  <a:pt x="150038" y="18092"/>
                </a:lnTo>
                <a:lnTo>
                  <a:pt x="145152" y="23916"/>
                </a:lnTo>
                <a:lnTo>
                  <a:pt x="142459" y="26858"/>
                </a:lnTo>
                <a:lnTo>
                  <a:pt x="139670" y="29812"/>
                </a:lnTo>
                <a:lnTo>
                  <a:pt x="137810" y="33765"/>
                </a:lnTo>
                <a:lnTo>
                  <a:pt x="136571" y="38385"/>
                </a:lnTo>
                <a:lnTo>
                  <a:pt x="135744" y="43450"/>
                </a:lnTo>
                <a:lnTo>
                  <a:pt x="133207" y="48810"/>
                </a:lnTo>
                <a:lnTo>
                  <a:pt x="129529" y="54369"/>
                </a:lnTo>
                <a:lnTo>
                  <a:pt x="125090" y="60058"/>
                </a:lnTo>
                <a:lnTo>
                  <a:pt x="121138" y="65836"/>
                </a:lnTo>
                <a:lnTo>
                  <a:pt x="117509" y="71672"/>
                </a:lnTo>
                <a:lnTo>
                  <a:pt x="114097" y="77547"/>
                </a:lnTo>
                <a:lnTo>
                  <a:pt x="107657" y="89366"/>
                </a:lnTo>
                <a:lnTo>
                  <a:pt x="104550" y="95296"/>
                </a:lnTo>
                <a:lnTo>
                  <a:pt x="100491" y="102227"/>
                </a:lnTo>
                <a:lnTo>
                  <a:pt x="86281" y="125209"/>
                </a:lnTo>
                <a:lnTo>
                  <a:pt x="82353" y="132090"/>
                </a:lnTo>
                <a:lnTo>
                  <a:pt x="78740" y="138661"/>
                </a:lnTo>
                <a:lnTo>
                  <a:pt x="74345" y="145027"/>
                </a:lnTo>
                <a:lnTo>
                  <a:pt x="69429" y="151255"/>
                </a:lnTo>
                <a:lnTo>
                  <a:pt x="64165" y="157391"/>
                </a:lnTo>
                <a:lnTo>
                  <a:pt x="58669" y="163467"/>
                </a:lnTo>
                <a:lnTo>
                  <a:pt x="47265" y="175509"/>
                </a:lnTo>
                <a:lnTo>
                  <a:pt x="42436" y="181498"/>
                </a:lnTo>
                <a:lnTo>
                  <a:pt x="38223" y="187475"/>
                </a:lnTo>
                <a:lnTo>
                  <a:pt x="34421" y="193445"/>
                </a:lnTo>
                <a:lnTo>
                  <a:pt x="30894" y="198416"/>
                </a:lnTo>
                <a:lnTo>
                  <a:pt x="27549" y="202723"/>
                </a:lnTo>
                <a:lnTo>
                  <a:pt x="24325" y="206586"/>
                </a:lnTo>
                <a:lnTo>
                  <a:pt x="21183" y="211146"/>
                </a:lnTo>
                <a:lnTo>
                  <a:pt x="18095" y="216170"/>
                </a:lnTo>
                <a:lnTo>
                  <a:pt x="15043" y="221504"/>
                </a:lnTo>
                <a:lnTo>
                  <a:pt x="12015" y="225060"/>
                </a:lnTo>
                <a:lnTo>
                  <a:pt x="9003" y="227431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Annotation582"/>
          <p:cNvSpPr/>
          <p:nvPr/>
        </p:nvSpPr>
        <p:spPr>
          <a:xfrm>
            <a:off x="2337300" y="2482456"/>
            <a:ext cx="328909" cy="330397"/>
          </a:xfrm>
          <a:custGeom>
            <a:avLst/>
            <a:gdLst/>
            <a:ahLst/>
            <a:cxnLst/>
            <a:rect l="0" t="0" r="0" b="0"/>
            <a:pathLst>
              <a:path w="328909" h="330397">
                <a:moveTo>
                  <a:pt x="80294" y="17856"/>
                </a:moveTo>
                <a:lnTo>
                  <a:pt x="80294" y="9294"/>
                </a:lnTo>
                <a:lnTo>
                  <a:pt x="85039" y="9036"/>
                </a:lnTo>
                <a:lnTo>
                  <a:pt x="92667" y="6329"/>
                </a:lnTo>
                <a:lnTo>
                  <a:pt x="101684" y="2811"/>
                </a:lnTo>
                <a:lnTo>
                  <a:pt x="109004" y="1248"/>
                </a:lnTo>
                <a:lnTo>
                  <a:pt x="118216" y="553"/>
                </a:lnTo>
                <a:lnTo>
                  <a:pt x="127939" y="244"/>
                </a:lnTo>
                <a:lnTo>
                  <a:pt x="139991" y="70"/>
                </a:lnTo>
                <a:lnTo>
                  <a:pt x="189453" y="0"/>
                </a:lnTo>
                <a:lnTo>
                  <a:pt x="196770" y="991"/>
                </a:lnTo>
                <a:lnTo>
                  <a:pt x="203635" y="2644"/>
                </a:lnTo>
                <a:lnTo>
                  <a:pt x="210199" y="4739"/>
                </a:lnTo>
                <a:lnTo>
                  <a:pt x="220139" y="7065"/>
                </a:lnTo>
                <a:lnTo>
                  <a:pt x="228862" y="9092"/>
                </a:lnTo>
                <a:lnTo>
                  <a:pt x="233969" y="11021"/>
                </a:lnTo>
                <a:lnTo>
                  <a:pt x="243948" y="14818"/>
                </a:lnTo>
                <a:lnTo>
                  <a:pt x="251694" y="16506"/>
                </a:lnTo>
                <a:lnTo>
                  <a:pt x="261096" y="19902"/>
                </a:lnTo>
                <a:lnTo>
                  <a:pt x="270903" y="24719"/>
                </a:lnTo>
                <a:lnTo>
                  <a:pt x="278573" y="30166"/>
                </a:lnTo>
                <a:lnTo>
                  <a:pt x="285293" y="38541"/>
                </a:lnTo>
                <a:lnTo>
                  <a:pt x="288475" y="43552"/>
                </a:lnTo>
                <a:lnTo>
                  <a:pt x="297309" y="51766"/>
                </a:lnTo>
                <a:lnTo>
                  <a:pt x="302446" y="55346"/>
                </a:lnTo>
                <a:lnTo>
                  <a:pt x="305870" y="59717"/>
                </a:lnTo>
                <a:lnTo>
                  <a:pt x="308153" y="64615"/>
                </a:lnTo>
                <a:lnTo>
                  <a:pt x="311683" y="74357"/>
                </a:lnTo>
                <a:lnTo>
                  <a:pt x="316563" y="81993"/>
                </a:lnTo>
                <a:lnTo>
                  <a:pt x="322042" y="91341"/>
                </a:lnTo>
                <a:lnTo>
                  <a:pt x="326796" y="101118"/>
                </a:lnTo>
                <a:lnTo>
                  <a:pt x="328908" y="108771"/>
                </a:lnTo>
                <a:lnTo>
                  <a:pt x="328478" y="113192"/>
                </a:lnTo>
                <a:lnTo>
                  <a:pt x="325352" y="123397"/>
                </a:lnTo>
                <a:lnTo>
                  <a:pt x="324121" y="128896"/>
                </a:lnTo>
                <a:lnTo>
                  <a:pt x="323300" y="134547"/>
                </a:lnTo>
                <a:lnTo>
                  <a:pt x="322753" y="140299"/>
                </a:lnTo>
                <a:lnTo>
                  <a:pt x="321395" y="147109"/>
                </a:lnTo>
                <a:lnTo>
                  <a:pt x="319496" y="154627"/>
                </a:lnTo>
                <a:lnTo>
                  <a:pt x="317237" y="162615"/>
                </a:lnTo>
                <a:lnTo>
                  <a:pt x="313744" y="169925"/>
                </a:lnTo>
                <a:lnTo>
                  <a:pt x="309430" y="176782"/>
                </a:lnTo>
                <a:lnTo>
                  <a:pt x="304566" y="183338"/>
                </a:lnTo>
                <a:lnTo>
                  <a:pt x="296514" y="193268"/>
                </a:lnTo>
                <a:lnTo>
                  <a:pt x="288632" y="201981"/>
                </a:lnTo>
                <a:lnTo>
                  <a:pt x="273025" y="218043"/>
                </a:lnTo>
                <a:lnTo>
                  <a:pt x="261637" y="229529"/>
                </a:lnTo>
                <a:lnTo>
                  <a:pt x="254826" y="234378"/>
                </a:lnTo>
                <a:lnTo>
                  <a:pt x="247305" y="238602"/>
                </a:lnTo>
                <a:lnTo>
                  <a:pt x="239312" y="242411"/>
                </a:lnTo>
                <a:lnTo>
                  <a:pt x="231996" y="246934"/>
                </a:lnTo>
                <a:lnTo>
                  <a:pt x="225132" y="251934"/>
                </a:lnTo>
                <a:lnTo>
                  <a:pt x="218570" y="257252"/>
                </a:lnTo>
                <a:lnTo>
                  <a:pt x="212209" y="261790"/>
                </a:lnTo>
                <a:lnTo>
                  <a:pt x="205982" y="265807"/>
                </a:lnTo>
                <a:lnTo>
                  <a:pt x="199843" y="269477"/>
                </a:lnTo>
                <a:lnTo>
                  <a:pt x="192771" y="272916"/>
                </a:lnTo>
                <a:lnTo>
                  <a:pt x="185077" y="276201"/>
                </a:lnTo>
                <a:lnTo>
                  <a:pt x="176967" y="279383"/>
                </a:lnTo>
                <a:lnTo>
                  <a:pt x="160011" y="285565"/>
                </a:lnTo>
                <a:lnTo>
                  <a:pt x="124845" y="297618"/>
                </a:lnTo>
                <a:lnTo>
                  <a:pt x="116947" y="299614"/>
                </a:lnTo>
                <a:lnTo>
                  <a:pt x="109696" y="300945"/>
                </a:lnTo>
                <a:lnTo>
                  <a:pt x="102875" y="301832"/>
                </a:lnTo>
                <a:lnTo>
                  <a:pt x="96341" y="302423"/>
                </a:lnTo>
                <a:lnTo>
                  <a:pt x="89998" y="302818"/>
                </a:lnTo>
                <a:lnTo>
                  <a:pt x="77654" y="303256"/>
                </a:lnTo>
                <a:lnTo>
                  <a:pt x="58542" y="303503"/>
                </a:lnTo>
                <a:lnTo>
                  <a:pt x="42814" y="303560"/>
                </a:lnTo>
                <a:lnTo>
                  <a:pt x="36435" y="302583"/>
                </a:lnTo>
                <a:lnTo>
                  <a:pt x="26699" y="298852"/>
                </a:lnTo>
                <a:lnTo>
                  <a:pt x="19060" y="296533"/>
                </a:lnTo>
                <a:lnTo>
                  <a:pt x="15632" y="295914"/>
                </a:lnTo>
                <a:lnTo>
                  <a:pt x="9176" y="292581"/>
                </a:lnTo>
                <a:lnTo>
                  <a:pt x="6063" y="290303"/>
                </a:lnTo>
                <a:lnTo>
                  <a:pt x="3988" y="287792"/>
                </a:lnTo>
                <a:lnTo>
                  <a:pt x="2605" y="285126"/>
                </a:lnTo>
                <a:lnTo>
                  <a:pt x="385" y="278459"/>
                </a:lnTo>
                <a:lnTo>
                  <a:pt x="0" y="272563"/>
                </a:lnTo>
                <a:lnTo>
                  <a:pt x="939" y="270012"/>
                </a:lnTo>
                <a:lnTo>
                  <a:pt x="4632" y="264533"/>
                </a:lnTo>
                <a:lnTo>
                  <a:pt x="12295" y="255869"/>
                </a:lnTo>
                <a:lnTo>
                  <a:pt x="15096" y="253922"/>
                </a:lnTo>
                <a:lnTo>
                  <a:pt x="23783" y="250190"/>
                </a:lnTo>
                <a:lnTo>
                  <a:pt x="29684" y="245801"/>
                </a:lnTo>
                <a:lnTo>
                  <a:pt x="33641" y="244233"/>
                </a:lnTo>
                <a:lnTo>
                  <a:pt x="43336" y="242492"/>
                </a:lnTo>
                <a:lnTo>
                  <a:pt x="48702" y="242027"/>
                </a:lnTo>
                <a:lnTo>
                  <a:pt x="54266" y="241718"/>
                </a:lnTo>
                <a:lnTo>
                  <a:pt x="65746" y="241374"/>
                </a:lnTo>
                <a:lnTo>
                  <a:pt x="101183" y="241123"/>
                </a:lnTo>
                <a:lnTo>
                  <a:pt x="113085" y="241109"/>
                </a:lnTo>
                <a:lnTo>
                  <a:pt x="119040" y="242098"/>
                </a:lnTo>
                <a:lnTo>
                  <a:pt x="124996" y="243749"/>
                </a:lnTo>
                <a:lnTo>
                  <a:pt x="130954" y="245842"/>
                </a:lnTo>
                <a:lnTo>
                  <a:pt x="136913" y="247237"/>
                </a:lnTo>
                <a:lnTo>
                  <a:pt x="142871" y="248168"/>
                </a:lnTo>
                <a:lnTo>
                  <a:pt x="148830" y="248788"/>
                </a:lnTo>
                <a:lnTo>
                  <a:pt x="154790" y="250193"/>
                </a:lnTo>
                <a:lnTo>
                  <a:pt x="160749" y="252123"/>
                </a:lnTo>
                <a:lnTo>
                  <a:pt x="166708" y="254401"/>
                </a:lnTo>
                <a:lnTo>
                  <a:pt x="175979" y="259578"/>
                </a:lnTo>
                <a:lnTo>
                  <a:pt x="184403" y="265187"/>
                </a:lnTo>
                <a:lnTo>
                  <a:pt x="189431" y="268071"/>
                </a:lnTo>
                <a:lnTo>
                  <a:pt x="199321" y="273922"/>
                </a:lnTo>
                <a:lnTo>
                  <a:pt x="207028" y="279830"/>
                </a:lnTo>
                <a:lnTo>
                  <a:pt x="216951" y="288734"/>
                </a:lnTo>
                <a:lnTo>
                  <a:pt x="225789" y="294682"/>
                </a:lnTo>
                <a:lnTo>
                  <a:pt x="235346" y="300632"/>
                </a:lnTo>
                <a:lnTo>
                  <a:pt x="242904" y="306584"/>
                </a:lnTo>
                <a:lnTo>
                  <a:pt x="249574" y="309891"/>
                </a:lnTo>
                <a:lnTo>
                  <a:pt x="252744" y="310772"/>
                </a:lnTo>
                <a:lnTo>
                  <a:pt x="254857" y="312352"/>
                </a:lnTo>
                <a:lnTo>
                  <a:pt x="256266" y="314398"/>
                </a:lnTo>
                <a:lnTo>
                  <a:pt x="257204" y="316754"/>
                </a:lnTo>
                <a:lnTo>
                  <a:pt x="258824" y="318325"/>
                </a:lnTo>
                <a:lnTo>
                  <a:pt x="260896" y="319372"/>
                </a:lnTo>
                <a:lnTo>
                  <a:pt x="263272" y="320070"/>
                </a:lnTo>
                <a:lnTo>
                  <a:pt x="264855" y="321527"/>
                </a:lnTo>
                <a:lnTo>
                  <a:pt x="265911" y="323491"/>
                </a:lnTo>
                <a:lnTo>
                  <a:pt x="268022" y="33039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Annotation583"/>
          <p:cNvSpPr/>
          <p:nvPr/>
        </p:nvSpPr>
        <p:spPr>
          <a:xfrm>
            <a:off x="2730474" y="2768203"/>
            <a:ext cx="8940" cy="1"/>
          </a:xfrm>
          <a:custGeom>
            <a:avLst/>
            <a:gdLst/>
            <a:ahLst/>
            <a:cxnLst/>
            <a:rect l="0" t="0" r="0" b="0"/>
            <a:pathLst>
              <a:path w="8940" h="1">
                <a:moveTo>
                  <a:pt x="8939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Annotation584"/>
          <p:cNvSpPr/>
          <p:nvPr/>
        </p:nvSpPr>
        <p:spPr>
          <a:xfrm>
            <a:off x="3284723" y="2361498"/>
            <a:ext cx="241314" cy="397240"/>
          </a:xfrm>
          <a:custGeom>
            <a:avLst/>
            <a:gdLst/>
            <a:ahLst/>
            <a:cxnLst/>
            <a:rect l="0" t="0" r="0" b="0"/>
            <a:pathLst>
              <a:path w="241314" h="397240">
                <a:moveTo>
                  <a:pt x="134088" y="76307"/>
                </a:moveTo>
                <a:lnTo>
                  <a:pt x="134088" y="46418"/>
                </a:lnTo>
                <a:lnTo>
                  <a:pt x="133095" y="43483"/>
                </a:lnTo>
                <a:lnTo>
                  <a:pt x="127945" y="34610"/>
                </a:lnTo>
                <a:lnTo>
                  <a:pt x="126392" y="28671"/>
                </a:lnTo>
                <a:lnTo>
                  <a:pt x="125517" y="19749"/>
                </a:lnTo>
                <a:lnTo>
                  <a:pt x="124401" y="17765"/>
                </a:lnTo>
                <a:lnTo>
                  <a:pt x="122664" y="16443"/>
                </a:lnTo>
                <a:lnTo>
                  <a:pt x="120512" y="15562"/>
                </a:lnTo>
                <a:lnTo>
                  <a:pt x="115473" y="11936"/>
                </a:lnTo>
                <a:lnTo>
                  <a:pt x="112739" y="9581"/>
                </a:lnTo>
                <a:lnTo>
                  <a:pt x="109923" y="8010"/>
                </a:lnTo>
                <a:lnTo>
                  <a:pt x="104145" y="6265"/>
                </a:lnTo>
                <a:lnTo>
                  <a:pt x="98266" y="2844"/>
                </a:lnTo>
                <a:lnTo>
                  <a:pt x="95308" y="542"/>
                </a:lnTo>
                <a:lnTo>
                  <a:pt x="92342" y="0"/>
                </a:lnTo>
                <a:lnTo>
                  <a:pt x="89372" y="631"/>
                </a:lnTo>
                <a:lnTo>
                  <a:pt x="83423" y="2985"/>
                </a:lnTo>
                <a:lnTo>
                  <a:pt x="77468" y="4032"/>
                </a:lnTo>
                <a:lnTo>
                  <a:pt x="74490" y="5303"/>
                </a:lnTo>
                <a:lnTo>
                  <a:pt x="68531" y="9361"/>
                </a:lnTo>
                <a:lnTo>
                  <a:pt x="62572" y="17118"/>
                </a:lnTo>
                <a:lnTo>
                  <a:pt x="56613" y="26188"/>
                </a:lnTo>
                <a:lnTo>
                  <a:pt x="50654" y="33526"/>
                </a:lnTo>
                <a:lnTo>
                  <a:pt x="44694" y="42741"/>
                </a:lnTo>
                <a:lnTo>
                  <a:pt x="38734" y="53451"/>
                </a:lnTo>
                <a:lnTo>
                  <a:pt x="32775" y="64826"/>
                </a:lnTo>
                <a:lnTo>
                  <a:pt x="29795" y="71629"/>
                </a:lnTo>
                <a:lnTo>
                  <a:pt x="26815" y="79141"/>
                </a:lnTo>
                <a:lnTo>
                  <a:pt x="20855" y="95426"/>
                </a:lnTo>
                <a:lnTo>
                  <a:pt x="14896" y="112585"/>
                </a:lnTo>
                <a:lnTo>
                  <a:pt x="12909" y="121328"/>
                </a:lnTo>
                <a:lnTo>
                  <a:pt x="11585" y="130134"/>
                </a:lnTo>
                <a:lnTo>
                  <a:pt x="10702" y="138980"/>
                </a:lnTo>
                <a:lnTo>
                  <a:pt x="9120" y="147855"/>
                </a:lnTo>
                <a:lnTo>
                  <a:pt x="7072" y="156748"/>
                </a:lnTo>
                <a:lnTo>
                  <a:pt x="4714" y="165653"/>
                </a:lnTo>
                <a:lnTo>
                  <a:pt x="3141" y="174566"/>
                </a:lnTo>
                <a:lnTo>
                  <a:pt x="2093" y="183485"/>
                </a:lnTo>
                <a:lnTo>
                  <a:pt x="1394" y="192407"/>
                </a:lnTo>
                <a:lnTo>
                  <a:pt x="928" y="201332"/>
                </a:lnTo>
                <a:lnTo>
                  <a:pt x="411" y="219186"/>
                </a:lnTo>
                <a:lnTo>
                  <a:pt x="21" y="281690"/>
                </a:lnTo>
                <a:lnTo>
                  <a:pt x="0" y="321598"/>
                </a:lnTo>
                <a:lnTo>
                  <a:pt x="992" y="328139"/>
                </a:lnTo>
                <a:lnTo>
                  <a:pt x="2647" y="334484"/>
                </a:lnTo>
                <a:lnTo>
                  <a:pt x="7134" y="346825"/>
                </a:lnTo>
                <a:lnTo>
                  <a:pt x="12439" y="358925"/>
                </a:lnTo>
                <a:lnTo>
                  <a:pt x="18108" y="368272"/>
                </a:lnTo>
                <a:lnTo>
                  <a:pt x="21010" y="372153"/>
                </a:lnTo>
                <a:lnTo>
                  <a:pt x="24932" y="375733"/>
                </a:lnTo>
                <a:lnTo>
                  <a:pt x="29533" y="379112"/>
                </a:lnTo>
                <a:lnTo>
                  <a:pt x="34586" y="382356"/>
                </a:lnTo>
                <a:lnTo>
                  <a:pt x="38949" y="385512"/>
                </a:lnTo>
                <a:lnTo>
                  <a:pt x="46445" y="391663"/>
                </a:lnTo>
                <a:lnTo>
                  <a:pt x="50827" y="393701"/>
                </a:lnTo>
                <a:lnTo>
                  <a:pt x="55736" y="395059"/>
                </a:lnTo>
                <a:lnTo>
                  <a:pt x="60994" y="395965"/>
                </a:lnTo>
                <a:lnTo>
                  <a:pt x="65493" y="396568"/>
                </a:lnTo>
                <a:lnTo>
                  <a:pt x="69486" y="396970"/>
                </a:lnTo>
                <a:lnTo>
                  <a:pt x="73141" y="397239"/>
                </a:lnTo>
                <a:lnTo>
                  <a:pt x="77565" y="396426"/>
                </a:lnTo>
                <a:lnTo>
                  <a:pt x="82500" y="394891"/>
                </a:lnTo>
                <a:lnTo>
                  <a:pt x="87777" y="392876"/>
                </a:lnTo>
                <a:lnTo>
                  <a:pt x="93281" y="390540"/>
                </a:lnTo>
                <a:lnTo>
                  <a:pt x="104695" y="385300"/>
                </a:lnTo>
                <a:lnTo>
                  <a:pt x="134142" y="370911"/>
                </a:lnTo>
                <a:lnTo>
                  <a:pt x="140083" y="367960"/>
                </a:lnTo>
                <a:lnTo>
                  <a:pt x="145038" y="364008"/>
                </a:lnTo>
                <a:lnTo>
                  <a:pt x="149334" y="359389"/>
                </a:lnTo>
                <a:lnTo>
                  <a:pt x="153192" y="354325"/>
                </a:lnTo>
                <a:lnTo>
                  <a:pt x="157750" y="348965"/>
                </a:lnTo>
                <a:lnTo>
                  <a:pt x="162775" y="343407"/>
                </a:lnTo>
                <a:lnTo>
                  <a:pt x="168112" y="337717"/>
                </a:lnTo>
                <a:lnTo>
                  <a:pt x="173656" y="332932"/>
                </a:lnTo>
                <a:lnTo>
                  <a:pt x="179339" y="328750"/>
                </a:lnTo>
                <a:lnTo>
                  <a:pt x="185114" y="324969"/>
                </a:lnTo>
                <a:lnTo>
                  <a:pt x="189958" y="320464"/>
                </a:lnTo>
                <a:lnTo>
                  <a:pt x="194179" y="315477"/>
                </a:lnTo>
                <a:lnTo>
                  <a:pt x="197988" y="310168"/>
                </a:lnTo>
                <a:lnTo>
                  <a:pt x="202513" y="304644"/>
                </a:lnTo>
                <a:lnTo>
                  <a:pt x="207516" y="298977"/>
                </a:lnTo>
                <a:lnTo>
                  <a:pt x="217380" y="288380"/>
                </a:lnTo>
                <a:lnTo>
                  <a:pt x="225074" y="280364"/>
                </a:lnTo>
                <a:lnTo>
                  <a:pt x="231805" y="270848"/>
                </a:lnTo>
                <a:lnTo>
                  <a:pt x="237114" y="260996"/>
                </a:lnTo>
                <a:lnTo>
                  <a:pt x="239474" y="253310"/>
                </a:lnTo>
                <a:lnTo>
                  <a:pt x="240803" y="243405"/>
                </a:lnTo>
                <a:lnTo>
                  <a:pt x="241251" y="232161"/>
                </a:lnTo>
                <a:lnTo>
                  <a:pt x="241313" y="229911"/>
                </a:lnTo>
                <a:lnTo>
                  <a:pt x="240335" y="229311"/>
                </a:lnTo>
                <a:lnTo>
                  <a:pt x="236602" y="228645"/>
                </a:lnTo>
                <a:lnTo>
                  <a:pt x="231631" y="228348"/>
                </a:lnTo>
                <a:lnTo>
                  <a:pt x="228915" y="228269"/>
                </a:lnTo>
                <a:lnTo>
                  <a:pt x="226111" y="227224"/>
                </a:lnTo>
                <a:lnTo>
                  <a:pt x="220346" y="223417"/>
                </a:lnTo>
                <a:lnTo>
                  <a:pt x="216425" y="222006"/>
                </a:lnTo>
                <a:lnTo>
                  <a:pt x="211825" y="221064"/>
                </a:lnTo>
                <a:lnTo>
                  <a:pt x="206771" y="220437"/>
                </a:lnTo>
                <a:lnTo>
                  <a:pt x="202409" y="221010"/>
                </a:lnTo>
                <a:lnTo>
                  <a:pt x="198507" y="222385"/>
                </a:lnTo>
                <a:lnTo>
                  <a:pt x="191524" y="225566"/>
                </a:lnTo>
                <a:lnTo>
                  <a:pt x="185109" y="226980"/>
                </a:lnTo>
                <a:lnTo>
                  <a:pt x="178947" y="230254"/>
                </a:lnTo>
                <a:lnTo>
                  <a:pt x="175913" y="232517"/>
                </a:lnTo>
                <a:lnTo>
                  <a:pt x="169894" y="235030"/>
                </a:lnTo>
                <a:lnTo>
                  <a:pt x="163908" y="236147"/>
                </a:lnTo>
                <a:lnTo>
                  <a:pt x="157936" y="236644"/>
                </a:lnTo>
                <a:lnTo>
                  <a:pt x="154953" y="237768"/>
                </a:lnTo>
                <a:lnTo>
                  <a:pt x="151971" y="239510"/>
                </a:lnTo>
                <a:lnTo>
                  <a:pt x="143028" y="2459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Annotation585"/>
          <p:cNvSpPr/>
          <p:nvPr/>
        </p:nvSpPr>
        <p:spPr>
          <a:xfrm>
            <a:off x="3597601" y="2553890"/>
            <a:ext cx="125153" cy="187357"/>
          </a:xfrm>
          <a:custGeom>
            <a:avLst/>
            <a:gdLst/>
            <a:ahLst/>
            <a:cxnLst/>
            <a:rect l="0" t="0" r="0" b="0"/>
            <a:pathLst>
              <a:path w="125153" h="187357">
                <a:moveTo>
                  <a:pt x="17878" y="0"/>
                </a:moveTo>
                <a:lnTo>
                  <a:pt x="17878" y="4741"/>
                </a:lnTo>
                <a:lnTo>
                  <a:pt x="16885" y="6137"/>
                </a:lnTo>
                <a:lnTo>
                  <a:pt x="15229" y="7068"/>
                </a:lnTo>
                <a:lnTo>
                  <a:pt x="13132" y="7689"/>
                </a:lnTo>
                <a:lnTo>
                  <a:pt x="11735" y="9095"/>
                </a:lnTo>
                <a:lnTo>
                  <a:pt x="10802" y="11024"/>
                </a:lnTo>
                <a:lnTo>
                  <a:pt x="9767" y="15814"/>
                </a:lnTo>
                <a:lnTo>
                  <a:pt x="9307" y="21250"/>
                </a:lnTo>
                <a:lnTo>
                  <a:pt x="9102" y="29619"/>
                </a:lnTo>
                <a:lnTo>
                  <a:pt x="8939" y="181048"/>
                </a:lnTo>
                <a:lnTo>
                  <a:pt x="7945" y="183207"/>
                </a:lnTo>
                <a:lnTo>
                  <a:pt x="6290" y="184646"/>
                </a:lnTo>
                <a:lnTo>
                  <a:pt x="367" y="187356"/>
                </a:lnTo>
                <a:lnTo>
                  <a:pt x="108" y="182733"/>
                </a:lnTo>
                <a:lnTo>
                  <a:pt x="8" y="166529"/>
                </a:lnTo>
                <a:lnTo>
                  <a:pt x="0" y="123645"/>
                </a:lnTo>
                <a:lnTo>
                  <a:pt x="993" y="119141"/>
                </a:lnTo>
                <a:lnTo>
                  <a:pt x="2648" y="114154"/>
                </a:lnTo>
                <a:lnTo>
                  <a:pt x="4745" y="108845"/>
                </a:lnTo>
                <a:lnTo>
                  <a:pt x="6143" y="104313"/>
                </a:lnTo>
                <a:lnTo>
                  <a:pt x="7075" y="100300"/>
                </a:lnTo>
                <a:lnTo>
                  <a:pt x="7696" y="96633"/>
                </a:lnTo>
                <a:lnTo>
                  <a:pt x="9104" y="92203"/>
                </a:lnTo>
                <a:lnTo>
                  <a:pt x="11035" y="87266"/>
                </a:lnTo>
                <a:lnTo>
                  <a:pt x="13316" y="81990"/>
                </a:lnTo>
                <a:lnTo>
                  <a:pt x="15830" y="77481"/>
                </a:lnTo>
                <a:lnTo>
                  <a:pt x="18499" y="73482"/>
                </a:lnTo>
                <a:lnTo>
                  <a:pt x="21272" y="69824"/>
                </a:lnTo>
                <a:lnTo>
                  <a:pt x="24114" y="67385"/>
                </a:lnTo>
                <a:lnTo>
                  <a:pt x="27002" y="65760"/>
                </a:lnTo>
                <a:lnTo>
                  <a:pt x="29920" y="64676"/>
                </a:lnTo>
                <a:lnTo>
                  <a:pt x="32859" y="62961"/>
                </a:lnTo>
                <a:lnTo>
                  <a:pt x="35812" y="60826"/>
                </a:lnTo>
                <a:lnTo>
                  <a:pt x="38773" y="58410"/>
                </a:lnTo>
                <a:lnTo>
                  <a:pt x="42734" y="55807"/>
                </a:lnTo>
                <a:lnTo>
                  <a:pt x="47361" y="53080"/>
                </a:lnTo>
                <a:lnTo>
                  <a:pt x="52433" y="50270"/>
                </a:lnTo>
                <a:lnTo>
                  <a:pt x="56807" y="48396"/>
                </a:lnTo>
                <a:lnTo>
                  <a:pt x="60716" y="47147"/>
                </a:lnTo>
                <a:lnTo>
                  <a:pt x="64316" y="46314"/>
                </a:lnTo>
                <a:lnTo>
                  <a:pt x="68702" y="45759"/>
                </a:lnTo>
                <a:lnTo>
                  <a:pt x="73613" y="45389"/>
                </a:lnTo>
                <a:lnTo>
                  <a:pt x="83373" y="44978"/>
                </a:lnTo>
                <a:lnTo>
                  <a:pt x="91022" y="44795"/>
                </a:lnTo>
                <a:lnTo>
                  <a:pt x="125152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Annotation586"/>
          <p:cNvSpPr/>
          <p:nvPr/>
        </p:nvSpPr>
        <p:spPr>
          <a:xfrm>
            <a:off x="3744776" y="2589609"/>
            <a:ext cx="174645" cy="160736"/>
          </a:xfrm>
          <a:custGeom>
            <a:avLst/>
            <a:gdLst/>
            <a:ahLst/>
            <a:cxnLst/>
            <a:rect l="0" t="0" r="0" b="0"/>
            <a:pathLst>
              <a:path w="174645" h="160736">
                <a:moveTo>
                  <a:pt x="94190" y="0"/>
                </a:moveTo>
                <a:lnTo>
                  <a:pt x="80872" y="0"/>
                </a:lnTo>
                <a:lnTo>
                  <a:pt x="78358" y="993"/>
                </a:lnTo>
                <a:lnTo>
                  <a:pt x="72917" y="4741"/>
                </a:lnTo>
                <a:lnTo>
                  <a:pt x="71068" y="7129"/>
                </a:lnTo>
                <a:lnTo>
                  <a:pt x="69836" y="9714"/>
                </a:lnTo>
                <a:lnTo>
                  <a:pt x="69014" y="12429"/>
                </a:lnTo>
                <a:lnTo>
                  <a:pt x="67473" y="14239"/>
                </a:lnTo>
                <a:lnTo>
                  <a:pt x="65453" y="15446"/>
                </a:lnTo>
                <a:lnTo>
                  <a:pt x="63112" y="16250"/>
                </a:lnTo>
                <a:lnTo>
                  <a:pt x="57863" y="19790"/>
                </a:lnTo>
                <a:lnTo>
                  <a:pt x="55073" y="22123"/>
                </a:lnTo>
                <a:lnTo>
                  <a:pt x="51226" y="24671"/>
                </a:lnTo>
                <a:lnTo>
                  <a:pt x="46675" y="27361"/>
                </a:lnTo>
                <a:lnTo>
                  <a:pt x="41655" y="30147"/>
                </a:lnTo>
                <a:lnTo>
                  <a:pt x="37314" y="32997"/>
                </a:lnTo>
                <a:lnTo>
                  <a:pt x="33427" y="35889"/>
                </a:lnTo>
                <a:lnTo>
                  <a:pt x="29843" y="38808"/>
                </a:lnTo>
                <a:lnTo>
                  <a:pt x="26460" y="42740"/>
                </a:lnTo>
                <a:lnTo>
                  <a:pt x="23211" y="47345"/>
                </a:lnTo>
                <a:lnTo>
                  <a:pt x="20052" y="52399"/>
                </a:lnTo>
                <a:lnTo>
                  <a:pt x="16953" y="56761"/>
                </a:lnTo>
                <a:lnTo>
                  <a:pt x="13894" y="60661"/>
                </a:lnTo>
                <a:lnTo>
                  <a:pt x="10861" y="64253"/>
                </a:lnTo>
                <a:lnTo>
                  <a:pt x="8839" y="68633"/>
                </a:lnTo>
                <a:lnTo>
                  <a:pt x="7491" y="73536"/>
                </a:lnTo>
                <a:lnTo>
                  <a:pt x="6592" y="78790"/>
                </a:lnTo>
                <a:lnTo>
                  <a:pt x="5000" y="83284"/>
                </a:lnTo>
                <a:lnTo>
                  <a:pt x="2945" y="87273"/>
                </a:lnTo>
                <a:lnTo>
                  <a:pt x="581" y="90924"/>
                </a:lnTo>
                <a:lnTo>
                  <a:pt x="0" y="94351"/>
                </a:lnTo>
                <a:lnTo>
                  <a:pt x="605" y="97627"/>
                </a:lnTo>
                <a:lnTo>
                  <a:pt x="2002" y="100803"/>
                </a:lnTo>
                <a:lnTo>
                  <a:pt x="2932" y="103913"/>
                </a:lnTo>
                <a:lnTo>
                  <a:pt x="3553" y="106979"/>
                </a:lnTo>
                <a:lnTo>
                  <a:pt x="3967" y="110015"/>
                </a:lnTo>
                <a:lnTo>
                  <a:pt x="5236" y="112038"/>
                </a:lnTo>
                <a:lnTo>
                  <a:pt x="7076" y="113388"/>
                </a:lnTo>
                <a:lnTo>
                  <a:pt x="9295" y="114287"/>
                </a:lnTo>
                <a:lnTo>
                  <a:pt x="14410" y="115287"/>
                </a:lnTo>
                <a:lnTo>
                  <a:pt x="17165" y="115553"/>
                </a:lnTo>
                <a:lnTo>
                  <a:pt x="19994" y="115731"/>
                </a:lnTo>
                <a:lnTo>
                  <a:pt x="25787" y="115928"/>
                </a:lnTo>
                <a:lnTo>
                  <a:pt x="39378" y="116039"/>
                </a:lnTo>
                <a:lnTo>
                  <a:pt x="43743" y="115063"/>
                </a:lnTo>
                <a:lnTo>
                  <a:pt x="47646" y="113419"/>
                </a:lnTo>
                <a:lnTo>
                  <a:pt x="51241" y="111332"/>
                </a:lnTo>
                <a:lnTo>
                  <a:pt x="54631" y="108948"/>
                </a:lnTo>
                <a:lnTo>
                  <a:pt x="57885" y="106366"/>
                </a:lnTo>
                <a:lnTo>
                  <a:pt x="61047" y="103653"/>
                </a:lnTo>
                <a:lnTo>
                  <a:pt x="64148" y="100852"/>
                </a:lnTo>
                <a:lnTo>
                  <a:pt x="70243" y="95094"/>
                </a:lnTo>
                <a:lnTo>
                  <a:pt x="94185" y="71432"/>
                </a:lnTo>
                <a:lnTo>
                  <a:pt x="115048" y="50602"/>
                </a:lnTo>
                <a:lnTo>
                  <a:pt x="117035" y="47625"/>
                </a:lnTo>
                <a:lnTo>
                  <a:pt x="118359" y="44648"/>
                </a:lnTo>
                <a:lnTo>
                  <a:pt x="119242" y="41672"/>
                </a:lnTo>
                <a:lnTo>
                  <a:pt x="120824" y="38695"/>
                </a:lnTo>
                <a:lnTo>
                  <a:pt x="122872" y="35719"/>
                </a:lnTo>
                <a:lnTo>
                  <a:pt x="125230" y="32742"/>
                </a:lnTo>
                <a:lnTo>
                  <a:pt x="126803" y="29766"/>
                </a:lnTo>
                <a:lnTo>
                  <a:pt x="127851" y="26789"/>
                </a:lnTo>
                <a:lnTo>
                  <a:pt x="129911" y="18014"/>
                </a:lnTo>
                <a:lnTo>
                  <a:pt x="129947" y="79156"/>
                </a:lnTo>
                <a:lnTo>
                  <a:pt x="130941" y="83528"/>
                </a:lnTo>
                <a:lnTo>
                  <a:pt x="132596" y="87436"/>
                </a:lnTo>
                <a:lnTo>
                  <a:pt x="134693" y="91033"/>
                </a:lnTo>
                <a:lnTo>
                  <a:pt x="136091" y="95415"/>
                </a:lnTo>
                <a:lnTo>
                  <a:pt x="137023" y="100321"/>
                </a:lnTo>
                <a:lnTo>
                  <a:pt x="137644" y="105576"/>
                </a:lnTo>
                <a:lnTo>
                  <a:pt x="139052" y="110071"/>
                </a:lnTo>
                <a:lnTo>
                  <a:pt x="140983" y="114061"/>
                </a:lnTo>
                <a:lnTo>
                  <a:pt x="143265" y="117713"/>
                </a:lnTo>
                <a:lnTo>
                  <a:pt x="144785" y="122131"/>
                </a:lnTo>
                <a:lnTo>
                  <a:pt x="145799" y="127062"/>
                </a:lnTo>
                <a:lnTo>
                  <a:pt x="146474" y="132333"/>
                </a:lnTo>
                <a:lnTo>
                  <a:pt x="147918" y="136839"/>
                </a:lnTo>
                <a:lnTo>
                  <a:pt x="149874" y="140836"/>
                </a:lnTo>
                <a:lnTo>
                  <a:pt x="152171" y="144492"/>
                </a:lnTo>
                <a:lnTo>
                  <a:pt x="154696" y="146930"/>
                </a:lnTo>
                <a:lnTo>
                  <a:pt x="157373" y="148555"/>
                </a:lnTo>
                <a:lnTo>
                  <a:pt x="160150" y="149638"/>
                </a:lnTo>
                <a:lnTo>
                  <a:pt x="162995" y="151352"/>
                </a:lnTo>
                <a:lnTo>
                  <a:pt x="165885" y="153488"/>
                </a:lnTo>
                <a:lnTo>
                  <a:pt x="174644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Annotation587"/>
          <p:cNvSpPr/>
          <p:nvPr/>
        </p:nvSpPr>
        <p:spPr>
          <a:xfrm>
            <a:off x="3910482" y="2580693"/>
            <a:ext cx="223072" cy="356639"/>
          </a:xfrm>
          <a:custGeom>
            <a:avLst/>
            <a:gdLst/>
            <a:ahLst/>
            <a:cxnLst/>
            <a:rect l="0" t="0" r="0" b="0"/>
            <a:pathLst>
              <a:path w="223072" h="356639">
                <a:moveTo>
                  <a:pt x="62575" y="44635"/>
                </a:moveTo>
                <a:lnTo>
                  <a:pt x="62575" y="49376"/>
                </a:lnTo>
                <a:lnTo>
                  <a:pt x="59926" y="56995"/>
                </a:lnTo>
                <a:lnTo>
                  <a:pt x="54878" y="68574"/>
                </a:lnTo>
                <a:lnTo>
                  <a:pt x="54188" y="78095"/>
                </a:lnTo>
                <a:lnTo>
                  <a:pt x="53881" y="91256"/>
                </a:lnTo>
                <a:lnTo>
                  <a:pt x="53645" y="152275"/>
                </a:lnTo>
                <a:lnTo>
                  <a:pt x="52649" y="161044"/>
                </a:lnTo>
                <a:lnTo>
                  <a:pt x="50991" y="169865"/>
                </a:lnTo>
                <a:lnTo>
                  <a:pt x="48893" y="178724"/>
                </a:lnTo>
                <a:lnTo>
                  <a:pt x="46501" y="187605"/>
                </a:lnTo>
                <a:lnTo>
                  <a:pt x="41194" y="205412"/>
                </a:lnTo>
                <a:lnTo>
                  <a:pt x="39382" y="214327"/>
                </a:lnTo>
                <a:lnTo>
                  <a:pt x="38173" y="223248"/>
                </a:lnTo>
                <a:lnTo>
                  <a:pt x="37368" y="232171"/>
                </a:lnTo>
                <a:lnTo>
                  <a:pt x="35838" y="241097"/>
                </a:lnTo>
                <a:lnTo>
                  <a:pt x="33824" y="250023"/>
                </a:lnTo>
                <a:lnTo>
                  <a:pt x="31488" y="258952"/>
                </a:lnTo>
                <a:lnTo>
                  <a:pt x="29932" y="266887"/>
                </a:lnTo>
                <a:lnTo>
                  <a:pt x="28893" y="274163"/>
                </a:lnTo>
                <a:lnTo>
                  <a:pt x="28202" y="280997"/>
                </a:lnTo>
                <a:lnTo>
                  <a:pt x="26747" y="287538"/>
                </a:lnTo>
                <a:lnTo>
                  <a:pt x="24784" y="293883"/>
                </a:lnTo>
                <a:lnTo>
                  <a:pt x="22482" y="300097"/>
                </a:lnTo>
                <a:lnTo>
                  <a:pt x="19954" y="306224"/>
                </a:lnTo>
                <a:lnTo>
                  <a:pt x="17276" y="312294"/>
                </a:lnTo>
                <a:lnTo>
                  <a:pt x="12644" y="323337"/>
                </a:lnTo>
                <a:lnTo>
                  <a:pt x="10586" y="331552"/>
                </a:lnTo>
                <a:lnTo>
                  <a:pt x="7022" y="338510"/>
                </a:lnTo>
                <a:lnTo>
                  <a:pt x="4681" y="341755"/>
                </a:lnTo>
                <a:lnTo>
                  <a:pt x="2080" y="348006"/>
                </a:lnTo>
                <a:lnTo>
                  <a:pt x="121" y="356638"/>
                </a:lnTo>
                <a:lnTo>
                  <a:pt x="15" y="347390"/>
                </a:lnTo>
                <a:lnTo>
                  <a:pt x="0" y="307241"/>
                </a:lnTo>
                <a:lnTo>
                  <a:pt x="993" y="301065"/>
                </a:lnTo>
                <a:lnTo>
                  <a:pt x="2648" y="294964"/>
                </a:lnTo>
                <a:lnTo>
                  <a:pt x="4745" y="288911"/>
                </a:lnTo>
                <a:lnTo>
                  <a:pt x="6142" y="281900"/>
                </a:lnTo>
                <a:lnTo>
                  <a:pt x="7075" y="274249"/>
                </a:lnTo>
                <a:lnTo>
                  <a:pt x="7696" y="266172"/>
                </a:lnTo>
                <a:lnTo>
                  <a:pt x="9103" y="258803"/>
                </a:lnTo>
                <a:lnTo>
                  <a:pt x="11035" y="251906"/>
                </a:lnTo>
                <a:lnTo>
                  <a:pt x="13316" y="245323"/>
                </a:lnTo>
                <a:lnTo>
                  <a:pt x="14837" y="237959"/>
                </a:lnTo>
                <a:lnTo>
                  <a:pt x="15850" y="230072"/>
                </a:lnTo>
                <a:lnTo>
                  <a:pt x="16526" y="221838"/>
                </a:lnTo>
                <a:lnTo>
                  <a:pt x="17970" y="214364"/>
                </a:lnTo>
                <a:lnTo>
                  <a:pt x="19926" y="207397"/>
                </a:lnTo>
                <a:lnTo>
                  <a:pt x="22223" y="200768"/>
                </a:lnTo>
                <a:lnTo>
                  <a:pt x="23755" y="193372"/>
                </a:lnTo>
                <a:lnTo>
                  <a:pt x="24775" y="185465"/>
                </a:lnTo>
                <a:lnTo>
                  <a:pt x="25456" y="177217"/>
                </a:lnTo>
                <a:lnTo>
                  <a:pt x="25910" y="169734"/>
                </a:lnTo>
                <a:lnTo>
                  <a:pt x="26414" y="156128"/>
                </a:lnTo>
                <a:lnTo>
                  <a:pt x="27542" y="149721"/>
                </a:lnTo>
                <a:lnTo>
                  <a:pt x="29287" y="143466"/>
                </a:lnTo>
                <a:lnTo>
                  <a:pt x="31444" y="137311"/>
                </a:lnTo>
                <a:lnTo>
                  <a:pt x="32881" y="131224"/>
                </a:lnTo>
                <a:lnTo>
                  <a:pt x="33840" y="125181"/>
                </a:lnTo>
                <a:lnTo>
                  <a:pt x="34479" y="119169"/>
                </a:lnTo>
                <a:lnTo>
                  <a:pt x="34905" y="113176"/>
                </a:lnTo>
                <a:lnTo>
                  <a:pt x="35189" y="107196"/>
                </a:lnTo>
                <a:lnTo>
                  <a:pt x="35378" y="101225"/>
                </a:lnTo>
                <a:lnTo>
                  <a:pt x="36498" y="95260"/>
                </a:lnTo>
                <a:lnTo>
                  <a:pt x="38237" y="89299"/>
                </a:lnTo>
                <a:lnTo>
                  <a:pt x="40390" y="83341"/>
                </a:lnTo>
                <a:lnTo>
                  <a:pt x="41826" y="77384"/>
                </a:lnTo>
                <a:lnTo>
                  <a:pt x="42783" y="71429"/>
                </a:lnTo>
                <a:lnTo>
                  <a:pt x="43846" y="60512"/>
                </a:lnTo>
                <a:lnTo>
                  <a:pt x="44318" y="52353"/>
                </a:lnTo>
                <a:lnTo>
                  <a:pt x="45437" y="48788"/>
                </a:lnTo>
                <a:lnTo>
                  <a:pt x="51759" y="38038"/>
                </a:lnTo>
                <a:lnTo>
                  <a:pt x="57105" y="28143"/>
                </a:lnTo>
                <a:lnTo>
                  <a:pt x="59922" y="24711"/>
                </a:lnTo>
                <a:lnTo>
                  <a:pt x="62793" y="22423"/>
                </a:lnTo>
                <a:lnTo>
                  <a:pt x="68632" y="18888"/>
                </a:lnTo>
                <a:lnTo>
                  <a:pt x="74538" y="14009"/>
                </a:lnTo>
                <a:lnTo>
                  <a:pt x="80473" y="8534"/>
                </a:lnTo>
                <a:lnTo>
                  <a:pt x="83447" y="5685"/>
                </a:lnTo>
                <a:lnTo>
                  <a:pt x="87415" y="3785"/>
                </a:lnTo>
                <a:lnTo>
                  <a:pt x="92048" y="2519"/>
                </a:lnTo>
                <a:lnTo>
                  <a:pt x="97123" y="1675"/>
                </a:lnTo>
                <a:lnTo>
                  <a:pt x="101499" y="1112"/>
                </a:lnTo>
                <a:lnTo>
                  <a:pt x="105410" y="737"/>
                </a:lnTo>
                <a:lnTo>
                  <a:pt x="109011" y="487"/>
                </a:lnTo>
                <a:lnTo>
                  <a:pt x="113398" y="320"/>
                </a:lnTo>
                <a:lnTo>
                  <a:pt x="128070" y="86"/>
                </a:lnTo>
                <a:lnTo>
                  <a:pt x="150355" y="0"/>
                </a:lnTo>
                <a:lnTo>
                  <a:pt x="154866" y="988"/>
                </a:lnTo>
                <a:lnTo>
                  <a:pt x="158867" y="2638"/>
                </a:lnTo>
                <a:lnTo>
                  <a:pt x="162528" y="4731"/>
                </a:lnTo>
                <a:lnTo>
                  <a:pt x="169243" y="9702"/>
                </a:lnTo>
                <a:lnTo>
                  <a:pt x="172425" y="12417"/>
                </a:lnTo>
                <a:lnTo>
                  <a:pt x="175539" y="14227"/>
                </a:lnTo>
                <a:lnTo>
                  <a:pt x="181648" y="16237"/>
                </a:lnTo>
                <a:lnTo>
                  <a:pt x="187674" y="19777"/>
                </a:lnTo>
                <a:lnTo>
                  <a:pt x="193663" y="24657"/>
                </a:lnTo>
                <a:lnTo>
                  <a:pt x="199637" y="30133"/>
                </a:lnTo>
                <a:lnTo>
                  <a:pt x="208583" y="38795"/>
                </a:lnTo>
                <a:lnTo>
                  <a:pt x="210571" y="41734"/>
                </a:lnTo>
                <a:lnTo>
                  <a:pt x="214361" y="50611"/>
                </a:lnTo>
                <a:lnTo>
                  <a:pt x="220340" y="59524"/>
                </a:lnTo>
                <a:lnTo>
                  <a:pt x="222087" y="65474"/>
                </a:lnTo>
                <a:lnTo>
                  <a:pt x="223071" y="74402"/>
                </a:lnTo>
                <a:lnTo>
                  <a:pt x="222215" y="77378"/>
                </a:lnTo>
                <a:lnTo>
                  <a:pt x="215752" y="87520"/>
                </a:lnTo>
                <a:lnTo>
                  <a:pt x="210158" y="93502"/>
                </a:lnTo>
                <a:lnTo>
                  <a:pt x="207647" y="95072"/>
                </a:lnTo>
                <a:lnTo>
                  <a:pt x="202209" y="96817"/>
                </a:lnTo>
                <a:lnTo>
                  <a:pt x="196481" y="97593"/>
                </a:lnTo>
                <a:lnTo>
                  <a:pt x="190624" y="97937"/>
                </a:lnTo>
                <a:lnTo>
                  <a:pt x="184711" y="98091"/>
                </a:lnTo>
                <a:lnTo>
                  <a:pt x="181743" y="97139"/>
                </a:lnTo>
                <a:lnTo>
                  <a:pt x="175797" y="93436"/>
                </a:lnTo>
                <a:lnTo>
                  <a:pt x="169844" y="91129"/>
                </a:lnTo>
                <a:lnTo>
                  <a:pt x="163886" y="90104"/>
                </a:lnTo>
                <a:lnTo>
                  <a:pt x="157928" y="89648"/>
                </a:lnTo>
                <a:lnTo>
                  <a:pt x="149321" y="89446"/>
                </a:lnTo>
                <a:lnTo>
                  <a:pt x="116212" y="892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Annotation588"/>
          <p:cNvSpPr/>
          <p:nvPr/>
        </p:nvSpPr>
        <p:spPr>
          <a:xfrm>
            <a:off x="4178664" y="2339578"/>
            <a:ext cx="142997" cy="357189"/>
          </a:xfrm>
          <a:custGeom>
            <a:avLst/>
            <a:gdLst/>
            <a:ahLst/>
            <a:cxnLst/>
            <a:rect l="0" t="0" r="0" b="0"/>
            <a:pathLst>
              <a:path w="142997" h="357189">
                <a:moveTo>
                  <a:pt x="17879" y="0"/>
                </a:moveTo>
                <a:lnTo>
                  <a:pt x="17879" y="7689"/>
                </a:lnTo>
                <a:lnTo>
                  <a:pt x="15230" y="11024"/>
                </a:lnTo>
                <a:lnTo>
                  <a:pt x="13134" y="13303"/>
                </a:lnTo>
                <a:lnTo>
                  <a:pt x="11736" y="16806"/>
                </a:lnTo>
                <a:lnTo>
                  <a:pt x="10183" y="25990"/>
                </a:lnTo>
                <a:lnTo>
                  <a:pt x="10761" y="30225"/>
                </a:lnTo>
                <a:lnTo>
                  <a:pt x="12140" y="34041"/>
                </a:lnTo>
                <a:lnTo>
                  <a:pt x="14054" y="37577"/>
                </a:lnTo>
                <a:lnTo>
                  <a:pt x="16179" y="46797"/>
                </a:lnTo>
                <a:lnTo>
                  <a:pt x="17124" y="57510"/>
                </a:lnTo>
                <a:lnTo>
                  <a:pt x="17375" y="63145"/>
                </a:lnTo>
                <a:lnTo>
                  <a:pt x="17655" y="74697"/>
                </a:lnTo>
                <a:lnTo>
                  <a:pt x="17879" y="228825"/>
                </a:lnTo>
                <a:lnTo>
                  <a:pt x="16886" y="234902"/>
                </a:lnTo>
                <a:lnTo>
                  <a:pt x="15230" y="240937"/>
                </a:lnTo>
                <a:lnTo>
                  <a:pt x="11736" y="251942"/>
                </a:lnTo>
                <a:lnTo>
                  <a:pt x="10183" y="260141"/>
                </a:lnTo>
                <a:lnTo>
                  <a:pt x="9492" y="269739"/>
                </a:lnTo>
                <a:lnTo>
                  <a:pt x="9308" y="275076"/>
                </a:lnTo>
                <a:lnTo>
                  <a:pt x="8192" y="279626"/>
                </a:lnTo>
                <a:lnTo>
                  <a:pt x="2869" y="290771"/>
                </a:lnTo>
                <a:lnTo>
                  <a:pt x="378" y="301723"/>
                </a:lnTo>
                <a:lnTo>
                  <a:pt x="34" y="311132"/>
                </a:lnTo>
                <a:lnTo>
                  <a:pt x="1" y="301460"/>
                </a:lnTo>
                <a:lnTo>
                  <a:pt x="0" y="251241"/>
                </a:lnTo>
                <a:lnTo>
                  <a:pt x="993" y="246869"/>
                </a:lnTo>
                <a:lnTo>
                  <a:pt x="6143" y="235975"/>
                </a:lnTo>
                <a:lnTo>
                  <a:pt x="9105" y="226464"/>
                </a:lnTo>
                <a:lnTo>
                  <a:pt x="13317" y="220375"/>
                </a:lnTo>
                <a:lnTo>
                  <a:pt x="15831" y="217362"/>
                </a:lnTo>
                <a:lnTo>
                  <a:pt x="18500" y="214361"/>
                </a:lnTo>
                <a:lnTo>
                  <a:pt x="21273" y="211368"/>
                </a:lnTo>
                <a:lnTo>
                  <a:pt x="23122" y="208381"/>
                </a:lnTo>
                <a:lnTo>
                  <a:pt x="26716" y="199436"/>
                </a:lnTo>
                <a:lnTo>
                  <a:pt x="31077" y="193479"/>
                </a:lnTo>
                <a:lnTo>
                  <a:pt x="33631" y="191494"/>
                </a:lnTo>
                <a:lnTo>
                  <a:pt x="36326" y="190171"/>
                </a:lnTo>
                <a:lnTo>
                  <a:pt x="43044" y="188047"/>
                </a:lnTo>
                <a:lnTo>
                  <a:pt x="45582" y="186880"/>
                </a:lnTo>
                <a:lnTo>
                  <a:pt x="53699" y="182938"/>
                </a:lnTo>
                <a:lnTo>
                  <a:pt x="57651" y="182482"/>
                </a:lnTo>
                <a:lnTo>
                  <a:pt x="61279" y="183171"/>
                </a:lnTo>
                <a:lnTo>
                  <a:pt x="64692" y="184622"/>
                </a:lnTo>
                <a:lnTo>
                  <a:pt x="67960" y="185589"/>
                </a:lnTo>
                <a:lnTo>
                  <a:pt x="71132" y="186234"/>
                </a:lnTo>
                <a:lnTo>
                  <a:pt x="74240" y="186664"/>
                </a:lnTo>
                <a:lnTo>
                  <a:pt x="77305" y="187942"/>
                </a:lnTo>
                <a:lnTo>
                  <a:pt x="80342" y="189787"/>
                </a:lnTo>
                <a:lnTo>
                  <a:pt x="83359" y="192009"/>
                </a:lnTo>
                <a:lnTo>
                  <a:pt x="86364" y="193491"/>
                </a:lnTo>
                <a:lnTo>
                  <a:pt x="89361" y="194478"/>
                </a:lnTo>
                <a:lnTo>
                  <a:pt x="92352" y="195137"/>
                </a:lnTo>
                <a:lnTo>
                  <a:pt x="95339" y="196568"/>
                </a:lnTo>
                <a:lnTo>
                  <a:pt x="98324" y="198514"/>
                </a:lnTo>
                <a:lnTo>
                  <a:pt x="101307" y="200804"/>
                </a:lnTo>
                <a:lnTo>
                  <a:pt x="104290" y="202330"/>
                </a:lnTo>
                <a:lnTo>
                  <a:pt x="107271" y="203348"/>
                </a:lnTo>
                <a:lnTo>
                  <a:pt x="110252" y="204026"/>
                </a:lnTo>
                <a:lnTo>
                  <a:pt x="113232" y="205471"/>
                </a:lnTo>
                <a:lnTo>
                  <a:pt x="116212" y="207426"/>
                </a:lnTo>
                <a:lnTo>
                  <a:pt x="119192" y="209721"/>
                </a:lnTo>
                <a:lnTo>
                  <a:pt x="121179" y="212244"/>
                </a:lnTo>
                <a:lnTo>
                  <a:pt x="122503" y="214918"/>
                </a:lnTo>
                <a:lnTo>
                  <a:pt x="123387" y="217693"/>
                </a:lnTo>
                <a:lnTo>
                  <a:pt x="127016" y="223422"/>
                </a:lnTo>
                <a:lnTo>
                  <a:pt x="129375" y="226338"/>
                </a:lnTo>
                <a:lnTo>
                  <a:pt x="130947" y="230267"/>
                </a:lnTo>
                <a:lnTo>
                  <a:pt x="132694" y="239925"/>
                </a:lnTo>
                <a:lnTo>
                  <a:pt x="136120" y="248185"/>
                </a:lnTo>
                <a:lnTo>
                  <a:pt x="138424" y="251778"/>
                </a:lnTo>
                <a:lnTo>
                  <a:pt x="140983" y="261060"/>
                </a:lnTo>
                <a:lnTo>
                  <a:pt x="142121" y="270808"/>
                </a:lnTo>
                <a:lnTo>
                  <a:pt x="142762" y="281874"/>
                </a:lnTo>
                <a:lnTo>
                  <a:pt x="142952" y="292429"/>
                </a:lnTo>
                <a:lnTo>
                  <a:pt x="142996" y="302278"/>
                </a:lnTo>
                <a:lnTo>
                  <a:pt x="142014" y="306691"/>
                </a:lnTo>
                <a:lnTo>
                  <a:pt x="136881" y="317642"/>
                </a:lnTo>
                <a:lnTo>
                  <a:pt x="134918" y="327170"/>
                </a:lnTo>
                <a:lnTo>
                  <a:pt x="134459" y="333263"/>
                </a:lnTo>
                <a:lnTo>
                  <a:pt x="133344" y="335285"/>
                </a:lnTo>
                <a:lnTo>
                  <a:pt x="131607" y="336632"/>
                </a:lnTo>
                <a:lnTo>
                  <a:pt x="129455" y="337531"/>
                </a:lnTo>
                <a:lnTo>
                  <a:pt x="128021" y="339123"/>
                </a:lnTo>
                <a:lnTo>
                  <a:pt x="127065" y="341175"/>
                </a:lnTo>
                <a:lnTo>
                  <a:pt x="125530" y="346859"/>
                </a:lnTo>
                <a:lnTo>
                  <a:pt x="125153" y="3571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Annotation589"/>
          <p:cNvSpPr/>
          <p:nvPr/>
        </p:nvSpPr>
        <p:spPr>
          <a:xfrm>
            <a:off x="370460" y="2090612"/>
            <a:ext cx="7947170" cy="195021"/>
          </a:xfrm>
          <a:custGeom>
            <a:avLst/>
            <a:gdLst/>
            <a:ahLst/>
            <a:cxnLst/>
            <a:rect l="0" t="0" r="0" b="0"/>
            <a:pathLst>
              <a:path w="7947170" h="195021">
                <a:moveTo>
                  <a:pt x="0" y="123950"/>
                </a:moveTo>
                <a:lnTo>
                  <a:pt x="12442" y="123950"/>
                </a:lnTo>
                <a:lnTo>
                  <a:pt x="15248" y="122958"/>
                </a:lnTo>
                <a:lnTo>
                  <a:pt x="21014" y="119210"/>
                </a:lnTo>
                <a:lnTo>
                  <a:pt x="32185" y="116883"/>
                </a:lnTo>
                <a:lnTo>
                  <a:pt x="46089" y="114856"/>
                </a:lnTo>
                <a:lnTo>
                  <a:pt x="58891" y="110648"/>
                </a:lnTo>
                <a:lnTo>
                  <a:pt x="82012" y="102701"/>
                </a:lnTo>
                <a:lnTo>
                  <a:pt x="118282" y="95245"/>
                </a:lnTo>
                <a:lnTo>
                  <a:pt x="135011" y="90357"/>
                </a:lnTo>
                <a:lnTo>
                  <a:pt x="152379" y="84877"/>
                </a:lnTo>
                <a:lnTo>
                  <a:pt x="181666" y="79411"/>
                </a:lnTo>
                <a:lnTo>
                  <a:pt x="206460" y="73491"/>
                </a:lnTo>
                <a:lnTo>
                  <a:pt x="275309" y="67909"/>
                </a:lnTo>
                <a:lnTo>
                  <a:pt x="306052" y="63358"/>
                </a:lnTo>
                <a:lnTo>
                  <a:pt x="337676" y="59365"/>
                </a:lnTo>
                <a:lnTo>
                  <a:pt x="368567" y="54543"/>
                </a:lnTo>
                <a:lnTo>
                  <a:pt x="473844" y="49920"/>
                </a:lnTo>
                <a:lnTo>
                  <a:pt x="539537" y="44418"/>
                </a:lnTo>
                <a:lnTo>
                  <a:pt x="589453" y="41102"/>
                </a:lnTo>
                <a:lnTo>
                  <a:pt x="655671" y="35503"/>
                </a:lnTo>
                <a:lnTo>
                  <a:pt x="897250" y="35646"/>
                </a:lnTo>
                <a:lnTo>
                  <a:pt x="956585" y="41722"/>
                </a:lnTo>
                <a:lnTo>
                  <a:pt x="1001237" y="45677"/>
                </a:lnTo>
                <a:lnTo>
                  <a:pt x="1069572" y="51613"/>
                </a:lnTo>
                <a:lnTo>
                  <a:pt x="1124274" y="54981"/>
                </a:lnTo>
                <a:lnTo>
                  <a:pt x="1178379" y="60166"/>
                </a:lnTo>
                <a:lnTo>
                  <a:pt x="1217379" y="65805"/>
                </a:lnTo>
                <a:lnTo>
                  <a:pt x="1241976" y="70988"/>
                </a:lnTo>
                <a:lnTo>
                  <a:pt x="1316694" y="88286"/>
                </a:lnTo>
                <a:lnTo>
                  <a:pt x="1344057" y="93217"/>
                </a:lnTo>
                <a:lnTo>
                  <a:pt x="1396646" y="99028"/>
                </a:lnTo>
                <a:lnTo>
                  <a:pt x="1424288" y="103944"/>
                </a:lnTo>
                <a:lnTo>
                  <a:pt x="1449818" y="109436"/>
                </a:lnTo>
                <a:lnTo>
                  <a:pt x="1498580" y="114910"/>
                </a:lnTo>
                <a:lnTo>
                  <a:pt x="1522567" y="119271"/>
                </a:lnTo>
                <a:lnTo>
                  <a:pt x="1563154" y="127304"/>
                </a:lnTo>
                <a:lnTo>
                  <a:pt x="1613232" y="132771"/>
                </a:lnTo>
                <a:lnTo>
                  <a:pt x="1633782" y="137131"/>
                </a:lnTo>
                <a:lnTo>
                  <a:pt x="1671595" y="145164"/>
                </a:lnTo>
                <a:lnTo>
                  <a:pt x="1745903" y="150250"/>
                </a:lnTo>
                <a:lnTo>
                  <a:pt x="1800933" y="156780"/>
                </a:lnTo>
                <a:lnTo>
                  <a:pt x="1856978" y="161744"/>
                </a:lnTo>
                <a:lnTo>
                  <a:pt x="1906603" y="167245"/>
                </a:lnTo>
                <a:lnTo>
                  <a:pt x="1955658" y="174468"/>
                </a:lnTo>
                <a:lnTo>
                  <a:pt x="2194070" y="177526"/>
                </a:lnTo>
                <a:lnTo>
                  <a:pt x="2267762" y="182269"/>
                </a:lnTo>
                <a:lnTo>
                  <a:pt x="2505621" y="186456"/>
                </a:lnTo>
                <a:lnTo>
                  <a:pt x="2707037" y="191199"/>
                </a:lnTo>
                <a:lnTo>
                  <a:pt x="2782744" y="195020"/>
                </a:lnTo>
                <a:lnTo>
                  <a:pt x="2845340" y="188272"/>
                </a:lnTo>
                <a:lnTo>
                  <a:pt x="2922642" y="183972"/>
                </a:lnTo>
                <a:lnTo>
                  <a:pt x="2975512" y="178801"/>
                </a:lnTo>
                <a:lnTo>
                  <a:pt x="3014299" y="173165"/>
                </a:lnTo>
                <a:lnTo>
                  <a:pt x="3162134" y="166006"/>
                </a:lnTo>
                <a:lnTo>
                  <a:pt x="3238515" y="160226"/>
                </a:lnTo>
                <a:lnTo>
                  <a:pt x="3278850" y="157188"/>
                </a:lnTo>
                <a:lnTo>
                  <a:pt x="3346264" y="151589"/>
                </a:lnTo>
                <a:lnTo>
                  <a:pt x="3413254" y="146111"/>
                </a:lnTo>
                <a:lnTo>
                  <a:pt x="3442293" y="141076"/>
                </a:lnTo>
                <a:lnTo>
                  <a:pt x="3483915" y="135309"/>
                </a:lnTo>
                <a:lnTo>
                  <a:pt x="3526708" y="130954"/>
                </a:lnTo>
                <a:lnTo>
                  <a:pt x="3585069" y="125334"/>
                </a:lnTo>
                <a:lnTo>
                  <a:pt x="3641993" y="118087"/>
                </a:lnTo>
                <a:lnTo>
                  <a:pt x="3698413" y="112981"/>
                </a:lnTo>
                <a:lnTo>
                  <a:pt x="3767333" y="106998"/>
                </a:lnTo>
                <a:lnTo>
                  <a:pt x="3841094" y="101470"/>
                </a:lnTo>
                <a:lnTo>
                  <a:pt x="3890459" y="93698"/>
                </a:lnTo>
                <a:lnTo>
                  <a:pt x="3983649" y="88712"/>
                </a:lnTo>
                <a:lnTo>
                  <a:pt x="4028603" y="83633"/>
                </a:lnTo>
                <a:lnTo>
                  <a:pt x="4268089" y="79309"/>
                </a:lnTo>
                <a:lnTo>
                  <a:pt x="4349288" y="74562"/>
                </a:lnTo>
                <a:lnTo>
                  <a:pt x="4582041" y="70387"/>
                </a:lnTo>
                <a:lnTo>
                  <a:pt x="4649510" y="65635"/>
                </a:lnTo>
                <a:lnTo>
                  <a:pt x="4880943" y="61464"/>
                </a:lnTo>
                <a:lnTo>
                  <a:pt x="5023970" y="56703"/>
                </a:lnTo>
                <a:lnTo>
                  <a:pt x="5257388" y="52535"/>
                </a:lnTo>
                <a:lnTo>
                  <a:pt x="5407998" y="47773"/>
                </a:lnTo>
                <a:lnTo>
                  <a:pt x="5569494" y="41101"/>
                </a:lnTo>
                <a:lnTo>
                  <a:pt x="5707603" y="35031"/>
                </a:lnTo>
                <a:lnTo>
                  <a:pt x="5764550" y="30025"/>
                </a:lnTo>
                <a:lnTo>
                  <a:pt x="5927032" y="23246"/>
                </a:lnTo>
                <a:lnTo>
                  <a:pt x="6065179" y="17172"/>
                </a:lnTo>
                <a:lnTo>
                  <a:pt x="6126873" y="12165"/>
                </a:lnTo>
                <a:lnTo>
                  <a:pt x="6363027" y="7914"/>
                </a:lnTo>
                <a:lnTo>
                  <a:pt x="6515535" y="3127"/>
                </a:lnTo>
                <a:lnTo>
                  <a:pt x="6727357" y="0"/>
                </a:lnTo>
                <a:lnTo>
                  <a:pt x="6807419" y="6017"/>
                </a:lnTo>
                <a:lnTo>
                  <a:pt x="7041254" y="7843"/>
                </a:lnTo>
                <a:lnTo>
                  <a:pt x="7200476" y="12604"/>
                </a:lnTo>
                <a:lnTo>
                  <a:pt x="7275779" y="16959"/>
                </a:lnTo>
                <a:lnTo>
                  <a:pt x="7330071" y="22686"/>
                </a:lnTo>
                <a:lnTo>
                  <a:pt x="7399160" y="27770"/>
                </a:lnTo>
                <a:lnTo>
                  <a:pt x="7465671" y="33294"/>
                </a:lnTo>
                <a:lnTo>
                  <a:pt x="7513696" y="38991"/>
                </a:lnTo>
                <a:lnTo>
                  <a:pt x="7544272" y="44188"/>
                </a:lnTo>
                <a:lnTo>
                  <a:pt x="7589407" y="50046"/>
                </a:lnTo>
                <a:lnTo>
                  <a:pt x="7631585" y="54428"/>
                </a:lnTo>
                <a:lnTo>
                  <a:pt x="7676685" y="60057"/>
                </a:lnTo>
                <a:lnTo>
                  <a:pt x="7720434" y="67306"/>
                </a:lnTo>
                <a:lnTo>
                  <a:pt x="7761448" y="72412"/>
                </a:lnTo>
                <a:lnTo>
                  <a:pt x="7802767" y="77941"/>
                </a:lnTo>
                <a:lnTo>
                  <a:pt x="7830550" y="83639"/>
                </a:lnTo>
                <a:lnTo>
                  <a:pt x="7846005" y="88837"/>
                </a:lnTo>
                <a:lnTo>
                  <a:pt x="7860490" y="93461"/>
                </a:lnTo>
                <a:lnTo>
                  <a:pt x="7891420" y="99076"/>
                </a:lnTo>
                <a:lnTo>
                  <a:pt x="7908136" y="104013"/>
                </a:lnTo>
                <a:lnTo>
                  <a:pt x="7931029" y="106809"/>
                </a:lnTo>
                <a:lnTo>
                  <a:pt x="7933430" y="108554"/>
                </a:lnTo>
                <a:lnTo>
                  <a:pt x="7935030" y="110710"/>
                </a:lnTo>
                <a:lnTo>
                  <a:pt x="7937090" y="112147"/>
                </a:lnTo>
                <a:lnTo>
                  <a:pt x="7947169" y="1150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112" y="2821781"/>
            <a:ext cx="4283706" cy="415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" name="SMARTInkAnnotation590"/>
          <p:cNvSpPr/>
          <p:nvPr/>
        </p:nvSpPr>
        <p:spPr>
          <a:xfrm>
            <a:off x="4813365" y="2491383"/>
            <a:ext cx="223487" cy="558503"/>
          </a:xfrm>
          <a:custGeom>
            <a:avLst/>
            <a:gdLst/>
            <a:ahLst/>
            <a:cxnLst/>
            <a:rect l="0" t="0" r="0" b="0"/>
            <a:pathLst>
              <a:path w="223487" h="558503">
                <a:moveTo>
                  <a:pt x="0" y="0"/>
                </a:moveTo>
                <a:lnTo>
                  <a:pt x="0" y="30169"/>
                </a:lnTo>
                <a:lnTo>
                  <a:pt x="993" y="33011"/>
                </a:lnTo>
                <a:lnTo>
                  <a:pt x="6144" y="41751"/>
                </a:lnTo>
                <a:lnTo>
                  <a:pt x="7697" y="47660"/>
                </a:lnTo>
                <a:lnTo>
                  <a:pt x="8571" y="56565"/>
                </a:lnTo>
                <a:lnTo>
                  <a:pt x="9687" y="59538"/>
                </a:lnTo>
                <a:lnTo>
                  <a:pt x="15011" y="68463"/>
                </a:lnTo>
                <a:lnTo>
                  <a:pt x="16604" y="74415"/>
                </a:lnTo>
                <a:lnTo>
                  <a:pt x="18022" y="76399"/>
                </a:lnTo>
                <a:lnTo>
                  <a:pt x="19961" y="77721"/>
                </a:lnTo>
                <a:lnTo>
                  <a:pt x="22246" y="78603"/>
                </a:lnTo>
                <a:lnTo>
                  <a:pt x="27436" y="82229"/>
                </a:lnTo>
                <a:lnTo>
                  <a:pt x="30210" y="84585"/>
                </a:lnTo>
                <a:lnTo>
                  <a:pt x="33052" y="86155"/>
                </a:lnTo>
                <a:lnTo>
                  <a:pt x="38860" y="87900"/>
                </a:lnTo>
                <a:lnTo>
                  <a:pt x="42968" y="88883"/>
                </a:lnTo>
                <a:lnTo>
                  <a:pt x="48930" y="89174"/>
                </a:lnTo>
                <a:lnTo>
                  <a:pt x="56988" y="89260"/>
                </a:lnTo>
                <a:lnTo>
                  <a:pt x="59844" y="88280"/>
                </a:lnTo>
                <a:lnTo>
                  <a:pt x="65666" y="84545"/>
                </a:lnTo>
                <a:lnTo>
                  <a:pt x="71354" y="80200"/>
                </a:lnTo>
                <a:lnTo>
                  <a:pt x="78310" y="73483"/>
                </a:lnTo>
                <a:lnTo>
                  <a:pt x="92485" y="59409"/>
                </a:lnTo>
                <a:lnTo>
                  <a:pt x="94434" y="56473"/>
                </a:lnTo>
                <a:lnTo>
                  <a:pt x="98172" y="47601"/>
                </a:lnTo>
                <a:lnTo>
                  <a:pt x="104135" y="38688"/>
                </a:lnTo>
                <a:lnTo>
                  <a:pt x="105879" y="32739"/>
                </a:lnTo>
                <a:lnTo>
                  <a:pt x="107090" y="17859"/>
                </a:lnTo>
                <a:lnTo>
                  <a:pt x="107151" y="14882"/>
                </a:lnTo>
                <a:lnTo>
                  <a:pt x="108185" y="12898"/>
                </a:lnTo>
                <a:lnTo>
                  <a:pt x="109868" y="11575"/>
                </a:lnTo>
                <a:lnTo>
                  <a:pt x="111983" y="10693"/>
                </a:lnTo>
                <a:lnTo>
                  <a:pt x="112399" y="10105"/>
                </a:lnTo>
                <a:lnTo>
                  <a:pt x="111684" y="9713"/>
                </a:lnTo>
                <a:lnTo>
                  <a:pt x="110214" y="9452"/>
                </a:lnTo>
                <a:lnTo>
                  <a:pt x="110227" y="9278"/>
                </a:lnTo>
                <a:lnTo>
                  <a:pt x="112891" y="9084"/>
                </a:lnTo>
                <a:lnTo>
                  <a:pt x="113004" y="9033"/>
                </a:lnTo>
                <a:lnTo>
                  <a:pt x="107555" y="8934"/>
                </a:lnTo>
                <a:lnTo>
                  <a:pt x="116106" y="8930"/>
                </a:lnTo>
                <a:lnTo>
                  <a:pt x="116210" y="25180"/>
                </a:lnTo>
                <a:lnTo>
                  <a:pt x="122356" y="39737"/>
                </a:lnTo>
                <a:lnTo>
                  <a:pt x="127249" y="55842"/>
                </a:lnTo>
                <a:lnTo>
                  <a:pt x="131051" y="66490"/>
                </a:lnTo>
                <a:lnTo>
                  <a:pt x="133190" y="83642"/>
                </a:lnTo>
                <a:lnTo>
                  <a:pt x="133691" y="95382"/>
                </a:lnTo>
                <a:lnTo>
                  <a:pt x="136562" y="107215"/>
                </a:lnTo>
                <a:lnTo>
                  <a:pt x="140156" y="120081"/>
                </a:lnTo>
                <a:lnTo>
                  <a:pt x="141753" y="135721"/>
                </a:lnTo>
                <a:lnTo>
                  <a:pt x="142464" y="152594"/>
                </a:lnTo>
                <a:lnTo>
                  <a:pt x="143772" y="170015"/>
                </a:lnTo>
                <a:lnTo>
                  <a:pt x="145511" y="178827"/>
                </a:lnTo>
                <a:lnTo>
                  <a:pt x="147665" y="187679"/>
                </a:lnTo>
                <a:lnTo>
                  <a:pt x="149100" y="197549"/>
                </a:lnTo>
                <a:lnTo>
                  <a:pt x="150056" y="208098"/>
                </a:lnTo>
                <a:lnTo>
                  <a:pt x="150695" y="219099"/>
                </a:lnTo>
                <a:lnTo>
                  <a:pt x="151404" y="239260"/>
                </a:lnTo>
                <a:lnTo>
                  <a:pt x="151802" y="269991"/>
                </a:lnTo>
                <a:lnTo>
                  <a:pt x="151968" y="374560"/>
                </a:lnTo>
                <a:lnTo>
                  <a:pt x="150975" y="383652"/>
                </a:lnTo>
                <a:lnTo>
                  <a:pt x="149320" y="392690"/>
                </a:lnTo>
                <a:lnTo>
                  <a:pt x="147224" y="401692"/>
                </a:lnTo>
                <a:lnTo>
                  <a:pt x="145826" y="410670"/>
                </a:lnTo>
                <a:lnTo>
                  <a:pt x="144894" y="419631"/>
                </a:lnTo>
                <a:lnTo>
                  <a:pt x="142866" y="436534"/>
                </a:lnTo>
                <a:lnTo>
                  <a:pt x="138654" y="450661"/>
                </a:lnTo>
                <a:lnTo>
                  <a:pt x="130698" y="474511"/>
                </a:lnTo>
                <a:lnTo>
                  <a:pt x="124968" y="489037"/>
                </a:lnTo>
                <a:lnTo>
                  <a:pt x="119111" y="501115"/>
                </a:lnTo>
                <a:lnTo>
                  <a:pt x="110229" y="514485"/>
                </a:lnTo>
                <a:lnTo>
                  <a:pt x="104283" y="524993"/>
                </a:lnTo>
                <a:lnTo>
                  <a:pt x="98329" y="533632"/>
                </a:lnTo>
                <a:lnTo>
                  <a:pt x="95351" y="537325"/>
                </a:lnTo>
                <a:lnTo>
                  <a:pt x="92372" y="539787"/>
                </a:lnTo>
                <a:lnTo>
                  <a:pt x="89393" y="541428"/>
                </a:lnTo>
                <a:lnTo>
                  <a:pt x="86413" y="542522"/>
                </a:lnTo>
                <a:lnTo>
                  <a:pt x="80455" y="546384"/>
                </a:lnTo>
                <a:lnTo>
                  <a:pt x="77475" y="548803"/>
                </a:lnTo>
                <a:lnTo>
                  <a:pt x="74495" y="550415"/>
                </a:lnTo>
                <a:lnTo>
                  <a:pt x="68536" y="552207"/>
                </a:lnTo>
                <a:lnTo>
                  <a:pt x="62576" y="555649"/>
                </a:lnTo>
                <a:lnTo>
                  <a:pt x="59596" y="557956"/>
                </a:lnTo>
                <a:lnTo>
                  <a:pt x="56616" y="558502"/>
                </a:lnTo>
                <a:lnTo>
                  <a:pt x="53637" y="557873"/>
                </a:lnTo>
                <a:lnTo>
                  <a:pt x="47677" y="555522"/>
                </a:lnTo>
                <a:lnTo>
                  <a:pt x="41718" y="554476"/>
                </a:lnTo>
                <a:lnTo>
                  <a:pt x="38738" y="553206"/>
                </a:lnTo>
                <a:lnTo>
                  <a:pt x="32778" y="549148"/>
                </a:lnTo>
                <a:lnTo>
                  <a:pt x="26819" y="544037"/>
                </a:lnTo>
                <a:lnTo>
                  <a:pt x="20859" y="538458"/>
                </a:lnTo>
                <a:lnTo>
                  <a:pt x="14899" y="532671"/>
                </a:lnTo>
                <a:lnTo>
                  <a:pt x="8939" y="524146"/>
                </a:lnTo>
                <a:lnTo>
                  <a:pt x="5960" y="519095"/>
                </a:lnTo>
                <a:lnTo>
                  <a:pt x="2648" y="508190"/>
                </a:lnTo>
                <a:lnTo>
                  <a:pt x="785" y="493541"/>
                </a:lnTo>
                <a:lnTo>
                  <a:pt x="233" y="480270"/>
                </a:lnTo>
                <a:lnTo>
                  <a:pt x="46" y="453268"/>
                </a:lnTo>
                <a:lnTo>
                  <a:pt x="2669" y="439247"/>
                </a:lnTo>
                <a:lnTo>
                  <a:pt x="6152" y="425408"/>
                </a:lnTo>
                <a:lnTo>
                  <a:pt x="7701" y="409336"/>
                </a:lnTo>
                <a:lnTo>
                  <a:pt x="13686" y="392270"/>
                </a:lnTo>
                <a:lnTo>
                  <a:pt x="18064" y="383553"/>
                </a:lnTo>
                <a:lnTo>
                  <a:pt x="22927" y="368574"/>
                </a:lnTo>
                <a:lnTo>
                  <a:pt x="26082" y="354311"/>
                </a:lnTo>
                <a:lnTo>
                  <a:pt x="30796" y="338049"/>
                </a:lnTo>
                <a:lnTo>
                  <a:pt x="34436" y="329546"/>
                </a:lnTo>
                <a:lnTo>
                  <a:pt x="38850" y="320900"/>
                </a:lnTo>
                <a:lnTo>
                  <a:pt x="48058" y="304349"/>
                </a:lnTo>
                <a:lnTo>
                  <a:pt x="55462" y="290378"/>
                </a:lnTo>
                <a:lnTo>
                  <a:pt x="59820" y="283874"/>
                </a:lnTo>
                <a:lnTo>
                  <a:pt x="64712" y="277554"/>
                </a:lnTo>
                <a:lnTo>
                  <a:pt x="69959" y="271357"/>
                </a:lnTo>
                <a:lnTo>
                  <a:pt x="74451" y="264248"/>
                </a:lnTo>
                <a:lnTo>
                  <a:pt x="78439" y="256532"/>
                </a:lnTo>
                <a:lnTo>
                  <a:pt x="85519" y="241014"/>
                </a:lnTo>
                <a:lnTo>
                  <a:pt x="91976" y="227503"/>
                </a:lnTo>
                <a:lnTo>
                  <a:pt x="96082" y="222114"/>
                </a:lnTo>
                <a:lnTo>
                  <a:pt x="100806" y="217529"/>
                </a:lnTo>
                <a:lnTo>
                  <a:pt x="105941" y="213480"/>
                </a:lnTo>
                <a:lnTo>
                  <a:pt x="110358" y="208797"/>
                </a:lnTo>
                <a:lnTo>
                  <a:pt x="114297" y="203690"/>
                </a:lnTo>
                <a:lnTo>
                  <a:pt x="117915" y="198301"/>
                </a:lnTo>
                <a:lnTo>
                  <a:pt x="124584" y="189667"/>
                </a:lnTo>
                <a:lnTo>
                  <a:pt x="127753" y="185976"/>
                </a:lnTo>
                <a:lnTo>
                  <a:pt x="131853" y="182523"/>
                </a:lnTo>
                <a:lnTo>
                  <a:pt x="136572" y="179229"/>
                </a:lnTo>
                <a:lnTo>
                  <a:pt x="141705" y="176041"/>
                </a:lnTo>
                <a:lnTo>
                  <a:pt x="146120" y="172923"/>
                </a:lnTo>
                <a:lnTo>
                  <a:pt x="150056" y="169852"/>
                </a:lnTo>
                <a:lnTo>
                  <a:pt x="153674" y="166813"/>
                </a:lnTo>
                <a:lnTo>
                  <a:pt x="160343" y="160790"/>
                </a:lnTo>
                <a:lnTo>
                  <a:pt x="163512" y="157795"/>
                </a:lnTo>
                <a:lnTo>
                  <a:pt x="167611" y="155798"/>
                </a:lnTo>
                <a:lnTo>
                  <a:pt x="172330" y="154467"/>
                </a:lnTo>
                <a:lnTo>
                  <a:pt x="177463" y="153579"/>
                </a:lnTo>
                <a:lnTo>
                  <a:pt x="181879" y="151995"/>
                </a:lnTo>
                <a:lnTo>
                  <a:pt x="185814" y="149947"/>
                </a:lnTo>
                <a:lnTo>
                  <a:pt x="189433" y="147590"/>
                </a:lnTo>
                <a:lnTo>
                  <a:pt x="196101" y="144970"/>
                </a:lnTo>
                <a:lnTo>
                  <a:pt x="202376" y="143806"/>
                </a:lnTo>
                <a:lnTo>
                  <a:pt x="208475" y="143289"/>
                </a:lnTo>
                <a:lnTo>
                  <a:pt x="214497" y="143059"/>
                </a:lnTo>
                <a:lnTo>
                  <a:pt x="223486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Annotation591"/>
          <p:cNvSpPr/>
          <p:nvPr/>
        </p:nvSpPr>
        <p:spPr>
          <a:xfrm>
            <a:off x="5216883" y="2464594"/>
            <a:ext cx="132850" cy="1"/>
          </a:xfrm>
          <a:custGeom>
            <a:avLst/>
            <a:gdLst/>
            <a:ahLst/>
            <a:cxnLst/>
            <a:rect l="0" t="0" r="0" b="0"/>
            <a:pathLst>
              <a:path w="132850" h="1">
                <a:moveTo>
                  <a:pt x="7697" y="0"/>
                </a:moveTo>
                <a:lnTo>
                  <a:pt x="0" y="0"/>
                </a:lnTo>
                <a:lnTo>
                  <a:pt x="13284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Annotation592"/>
          <p:cNvSpPr/>
          <p:nvPr/>
        </p:nvSpPr>
        <p:spPr>
          <a:xfrm>
            <a:off x="5188822" y="2536031"/>
            <a:ext cx="169850" cy="8931"/>
          </a:xfrm>
          <a:custGeom>
            <a:avLst/>
            <a:gdLst/>
            <a:ahLst/>
            <a:cxnLst/>
            <a:rect l="0" t="0" r="0" b="0"/>
            <a:pathLst>
              <a:path w="169850" h="8931">
                <a:moveTo>
                  <a:pt x="0" y="0"/>
                </a:moveTo>
                <a:lnTo>
                  <a:pt x="154550" y="0"/>
                </a:lnTo>
                <a:lnTo>
                  <a:pt x="156670" y="992"/>
                </a:lnTo>
                <a:lnTo>
                  <a:pt x="158083" y="2646"/>
                </a:lnTo>
                <a:lnTo>
                  <a:pt x="159025" y="4741"/>
                </a:lnTo>
                <a:lnTo>
                  <a:pt x="160647" y="6137"/>
                </a:lnTo>
                <a:lnTo>
                  <a:pt x="162721" y="7068"/>
                </a:lnTo>
                <a:lnTo>
                  <a:pt x="169849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Annotation593"/>
          <p:cNvSpPr/>
          <p:nvPr/>
        </p:nvSpPr>
        <p:spPr>
          <a:xfrm>
            <a:off x="5538825" y="2312789"/>
            <a:ext cx="454548" cy="410767"/>
          </a:xfrm>
          <a:custGeom>
            <a:avLst/>
            <a:gdLst/>
            <a:ahLst/>
            <a:cxnLst/>
            <a:rect l="0" t="0" r="0" b="0"/>
            <a:pathLst>
              <a:path w="454548" h="410767">
                <a:moveTo>
                  <a:pt x="70151" y="8930"/>
                </a:moveTo>
                <a:lnTo>
                  <a:pt x="70151" y="33"/>
                </a:lnTo>
                <a:lnTo>
                  <a:pt x="117862" y="0"/>
                </a:lnTo>
                <a:lnTo>
                  <a:pt x="120830" y="992"/>
                </a:lnTo>
                <a:lnTo>
                  <a:pt x="129754" y="6137"/>
                </a:lnTo>
                <a:lnTo>
                  <a:pt x="135710" y="7689"/>
                </a:lnTo>
                <a:lnTo>
                  <a:pt x="148620" y="9677"/>
                </a:lnTo>
                <a:lnTo>
                  <a:pt x="162710" y="14994"/>
                </a:lnTo>
                <a:lnTo>
                  <a:pt x="173616" y="17011"/>
                </a:lnTo>
                <a:lnTo>
                  <a:pt x="180036" y="17482"/>
                </a:lnTo>
                <a:lnTo>
                  <a:pt x="193980" y="22488"/>
                </a:lnTo>
                <a:lnTo>
                  <a:pt x="209352" y="32076"/>
                </a:lnTo>
                <a:lnTo>
                  <a:pt x="218890" y="35632"/>
                </a:lnTo>
                <a:lnTo>
                  <a:pt x="224989" y="39980"/>
                </a:lnTo>
                <a:lnTo>
                  <a:pt x="231011" y="47865"/>
                </a:lnTo>
                <a:lnTo>
                  <a:pt x="236998" y="56992"/>
                </a:lnTo>
                <a:lnTo>
                  <a:pt x="245953" y="67709"/>
                </a:lnTo>
                <a:lnTo>
                  <a:pt x="257878" y="80219"/>
                </a:lnTo>
                <a:lnTo>
                  <a:pt x="260859" y="83245"/>
                </a:lnTo>
                <a:lnTo>
                  <a:pt x="262845" y="86254"/>
                </a:lnTo>
                <a:lnTo>
                  <a:pt x="268683" y="100859"/>
                </a:lnTo>
                <a:lnTo>
                  <a:pt x="271041" y="105935"/>
                </a:lnTo>
                <a:lnTo>
                  <a:pt x="273661" y="116866"/>
                </a:lnTo>
                <a:lnTo>
                  <a:pt x="274826" y="127347"/>
                </a:lnTo>
                <a:lnTo>
                  <a:pt x="275482" y="139818"/>
                </a:lnTo>
                <a:lnTo>
                  <a:pt x="275703" y="161306"/>
                </a:lnTo>
                <a:lnTo>
                  <a:pt x="275755" y="202440"/>
                </a:lnTo>
                <a:lnTo>
                  <a:pt x="273108" y="214327"/>
                </a:lnTo>
                <a:lnTo>
                  <a:pt x="268621" y="226225"/>
                </a:lnTo>
                <a:lnTo>
                  <a:pt x="263315" y="238128"/>
                </a:lnTo>
                <a:lnTo>
                  <a:pt x="254744" y="255985"/>
                </a:lnTo>
                <a:lnTo>
                  <a:pt x="245915" y="273844"/>
                </a:lnTo>
                <a:lnTo>
                  <a:pt x="241957" y="278805"/>
                </a:lnTo>
                <a:lnTo>
                  <a:pt x="227888" y="291519"/>
                </a:lnTo>
                <a:lnTo>
                  <a:pt x="220380" y="301874"/>
                </a:lnTo>
                <a:lnTo>
                  <a:pt x="211084" y="310445"/>
                </a:lnTo>
                <a:lnTo>
                  <a:pt x="200331" y="318554"/>
                </a:lnTo>
                <a:lnTo>
                  <a:pt x="188929" y="328772"/>
                </a:lnTo>
                <a:lnTo>
                  <a:pt x="177240" y="337283"/>
                </a:lnTo>
                <a:lnTo>
                  <a:pt x="166416" y="344372"/>
                </a:lnTo>
                <a:lnTo>
                  <a:pt x="153746" y="353942"/>
                </a:lnTo>
                <a:lnTo>
                  <a:pt x="143393" y="360045"/>
                </a:lnTo>
                <a:lnTo>
                  <a:pt x="134819" y="363418"/>
                </a:lnTo>
                <a:lnTo>
                  <a:pt x="126704" y="365910"/>
                </a:lnTo>
                <a:lnTo>
                  <a:pt x="116476" y="370325"/>
                </a:lnTo>
                <a:lnTo>
                  <a:pt x="105308" y="372948"/>
                </a:lnTo>
                <a:lnTo>
                  <a:pt x="94716" y="374114"/>
                </a:lnTo>
                <a:lnTo>
                  <a:pt x="83168" y="374771"/>
                </a:lnTo>
                <a:lnTo>
                  <a:pt x="76599" y="374924"/>
                </a:lnTo>
                <a:lnTo>
                  <a:pt x="67719" y="372347"/>
                </a:lnTo>
                <a:lnTo>
                  <a:pt x="58144" y="368886"/>
                </a:lnTo>
                <a:lnTo>
                  <a:pt x="47169" y="366938"/>
                </a:lnTo>
                <a:lnTo>
                  <a:pt x="40734" y="366482"/>
                </a:lnTo>
                <a:lnTo>
                  <a:pt x="38620" y="365368"/>
                </a:lnTo>
                <a:lnTo>
                  <a:pt x="37211" y="363633"/>
                </a:lnTo>
                <a:lnTo>
                  <a:pt x="36272" y="361485"/>
                </a:lnTo>
                <a:lnTo>
                  <a:pt x="30204" y="353721"/>
                </a:lnTo>
                <a:lnTo>
                  <a:pt x="27627" y="351900"/>
                </a:lnTo>
                <a:lnTo>
                  <a:pt x="22115" y="349877"/>
                </a:lnTo>
                <a:lnTo>
                  <a:pt x="20248" y="348345"/>
                </a:lnTo>
                <a:lnTo>
                  <a:pt x="19004" y="346332"/>
                </a:lnTo>
                <a:lnTo>
                  <a:pt x="18174" y="343997"/>
                </a:lnTo>
                <a:lnTo>
                  <a:pt x="16627" y="342441"/>
                </a:lnTo>
                <a:lnTo>
                  <a:pt x="14603" y="341403"/>
                </a:lnTo>
                <a:lnTo>
                  <a:pt x="12261" y="340712"/>
                </a:lnTo>
                <a:lnTo>
                  <a:pt x="10699" y="339258"/>
                </a:lnTo>
                <a:lnTo>
                  <a:pt x="9658" y="337297"/>
                </a:lnTo>
                <a:lnTo>
                  <a:pt x="8964" y="334997"/>
                </a:lnTo>
                <a:lnTo>
                  <a:pt x="5543" y="329797"/>
                </a:lnTo>
                <a:lnTo>
                  <a:pt x="3240" y="327021"/>
                </a:lnTo>
                <a:lnTo>
                  <a:pt x="1705" y="324178"/>
                </a:lnTo>
                <a:lnTo>
                  <a:pt x="0" y="318373"/>
                </a:lnTo>
                <a:lnTo>
                  <a:pt x="538" y="315437"/>
                </a:lnTo>
                <a:lnTo>
                  <a:pt x="5049" y="306563"/>
                </a:lnTo>
                <a:lnTo>
                  <a:pt x="6452" y="300623"/>
                </a:lnTo>
                <a:lnTo>
                  <a:pt x="9725" y="294675"/>
                </a:lnTo>
                <a:lnTo>
                  <a:pt x="11988" y="291700"/>
                </a:lnTo>
                <a:lnTo>
                  <a:pt x="14490" y="289717"/>
                </a:lnTo>
                <a:lnTo>
                  <a:pt x="17151" y="288395"/>
                </a:lnTo>
                <a:lnTo>
                  <a:pt x="19918" y="287513"/>
                </a:lnTo>
                <a:lnTo>
                  <a:pt x="21764" y="285933"/>
                </a:lnTo>
                <a:lnTo>
                  <a:pt x="22994" y="283888"/>
                </a:lnTo>
                <a:lnTo>
                  <a:pt x="23814" y="281532"/>
                </a:lnTo>
                <a:lnTo>
                  <a:pt x="27374" y="276269"/>
                </a:lnTo>
                <a:lnTo>
                  <a:pt x="29713" y="273476"/>
                </a:lnTo>
                <a:lnTo>
                  <a:pt x="33260" y="271614"/>
                </a:lnTo>
                <a:lnTo>
                  <a:pt x="42498" y="269546"/>
                </a:lnTo>
                <a:lnTo>
                  <a:pt x="54122" y="268381"/>
                </a:lnTo>
                <a:lnTo>
                  <a:pt x="63357" y="268109"/>
                </a:lnTo>
                <a:lnTo>
                  <a:pt x="129867" y="267892"/>
                </a:lnTo>
                <a:lnTo>
                  <a:pt x="141720" y="270537"/>
                </a:lnTo>
                <a:lnTo>
                  <a:pt x="153610" y="274028"/>
                </a:lnTo>
                <a:lnTo>
                  <a:pt x="165516" y="275579"/>
                </a:lnTo>
                <a:lnTo>
                  <a:pt x="177429" y="278914"/>
                </a:lnTo>
                <a:lnTo>
                  <a:pt x="189346" y="282712"/>
                </a:lnTo>
                <a:lnTo>
                  <a:pt x="201263" y="284400"/>
                </a:lnTo>
                <a:lnTo>
                  <a:pt x="213182" y="287796"/>
                </a:lnTo>
                <a:lnTo>
                  <a:pt x="225102" y="292612"/>
                </a:lnTo>
                <a:lnTo>
                  <a:pt x="237021" y="298060"/>
                </a:lnTo>
                <a:lnTo>
                  <a:pt x="248940" y="301143"/>
                </a:lnTo>
                <a:lnTo>
                  <a:pt x="260859" y="303506"/>
                </a:lnTo>
                <a:lnTo>
                  <a:pt x="272778" y="307863"/>
                </a:lnTo>
                <a:lnTo>
                  <a:pt x="284698" y="313107"/>
                </a:lnTo>
                <a:lnTo>
                  <a:pt x="295624" y="317752"/>
                </a:lnTo>
                <a:lnTo>
                  <a:pt x="308352" y="321360"/>
                </a:lnTo>
                <a:lnTo>
                  <a:pt x="318718" y="325720"/>
                </a:lnTo>
                <a:lnTo>
                  <a:pt x="329947" y="330965"/>
                </a:lnTo>
                <a:lnTo>
                  <a:pt x="371144" y="351268"/>
                </a:lnTo>
                <a:lnTo>
                  <a:pt x="384255" y="360174"/>
                </a:lnTo>
                <a:lnTo>
                  <a:pt x="393839" y="366122"/>
                </a:lnTo>
                <a:lnTo>
                  <a:pt x="407755" y="375048"/>
                </a:lnTo>
                <a:lnTo>
                  <a:pt x="411433" y="378024"/>
                </a:lnTo>
                <a:lnTo>
                  <a:pt x="418168" y="381331"/>
                </a:lnTo>
                <a:lnTo>
                  <a:pt x="421355" y="382213"/>
                </a:lnTo>
                <a:lnTo>
                  <a:pt x="423480" y="383793"/>
                </a:lnTo>
                <a:lnTo>
                  <a:pt x="424896" y="385839"/>
                </a:lnTo>
                <a:lnTo>
                  <a:pt x="425840" y="388195"/>
                </a:lnTo>
                <a:lnTo>
                  <a:pt x="431914" y="396251"/>
                </a:lnTo>
                <a:lnTo>
                  <a:pt x="434493" y="398112"/>
                </a:lnTo>
                <a:lnTo>
                  <a:pt x="440005" y="400181"/>
                </a:lnTo>
                <a:lnTo>
                  <a:pt x="441873" y="401725"/>
                </a:lnTo>
                <a:lnTo>
                  <a:pt x="443118" y="403746"/>
                </a:lnTo>
                <a:lnTo>
                  <a:pt x="443948" y="406086"/>
                </a:lnTo>
                <a:lnTo>
                  <a:pt x="445494" y="407646"/>
                </a:lnTo>
                <a:lnTo>
                  <a:pt x="447519" y="408686"/>
                </a:lnTo>
                <a:lnTo>
                  <a:pt x="454547" y="4107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Annotation594"/>
          <p:cNvSpPr/>
          <p:nvPr/>
        </p:nvSpPr>
        <p:spPr>
          <a:xfrm>
            <a:off x="6038070" y="2473523"/>
            <a:ext cx="205608" cy="232173"/>
          </a:xfrm>
          <a:custGeom>
            <a:avLst/>
            <a:gdLst/>
            <a:ahLst/>
            <a:cxnLst/>
            <a:rect l="0" t="0" r="0" b="0"/>
            <a:pathLst>
              <a:path w="205608" h="232173">
                <a:moveTo>
                  <a:pt x="205607" y="0"/>
                </a:moveTo>
                <a:lnTo>
                  <a:pt x="205607" y="4741"/>
                </a:lnTo>
                <a:lnTo>
                  <a:pt x="204614" y="6137"/>
                </a:lnTo>
                <a:lnTo>
                  <a:pt x="202959" y="7068"/>
                </a:lnTo>
                <a:lnTo>
                  <a:pt x="197911" y="8562"/>
                </a:lnTo>
                <a:lnTo>
                  <a:pt x="197496" y="9677"/>
                </a:lnTo>
                <a:lnTo>
                  <a:pt x="197036" y="13562"/>
                </a:lnTo>
                <a:lnTo>
                  <a:pt x="195920" y="15986"/>
                </a:lnTo>
                <a:lnTo>
                  <a:pt x="192031" y="21326"/>
                </a:lnTo>
                <a:lnTo>
                  <a:pt x="190597" y="24140"/>
                </a:lnTo>
                <a:lnTo>
                  <a:pt x="189004" y="29911"/>
                </a:lnTo>
                <a:lnTo>
                  <a:pt x="185646" y="35784"/>
                </a:lnTo>
                <a:lnTo>
                  <a:pt x="180843" y="41701"/>
                </a:lnTo>
                <a:lnTo>
                  <a:pt x="175398" y="47638"/>
                </a:lnTo>
                <a:lnTo>
                  <a:pt x="172555" y="51603"/>
                </a:lnTo>
                <a:lnTo>
                  <a:pt x="169667" y="56230"/>
                </a:lnTo>
                <a:lnTo>
                  <a:pt x="166747" y="61299"/>
                </a:lnTo>
                <a:lnTo>
                  <a:pt x="162815" y="65671"/>
                </a:lnTo>
                <a:lnTo>
                  <a:pt x="158207" y="69578"/>
                </a:lnTo>
                <a:lnTo>
                  <a:pt x="153149" y="73174"/>
                </a:lnTo>
                <a:lnTo>
                  <a:pt x="147789" y="77556"/>
                </a:lnTo>
                <a:lnTo>
                  <a:pt x="142230" y="82462"/>
                </a:lnTo>
                <a:lnTo>
                  <a:pt x="131750" y="92213"/>
                </a:lnTo>
                <a:lnTo>
                  <a:pt x="119271" y="104272"/>
                </a:lnTo>
                <a:lnTo>
                  <a:pt x="5970" y="217279"/>
                </a:lnTo>
                <a:lnTo>
                  <a:pt x="3980" y="220259"/>
                </a:lnTo>
                <a:lnTo>
                  <a:pt x="1769" y="226216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Annotation595"/>
          <p:cNvSpPr/>
          <p:nvPr/>
        </p:nvSpPr>
        <p:spPr>
          <a:xfrm>
            <a:off x="6020190" y="2491383"/>
            <a:ext cx="259246" cy="205383"/>
          </a:xfrm>
          <a:custGeom>
            <a:avLst/>
            <a:gdLst/>
            <a:ahLst/>
            <a:cxnLst/>
            <a:rect l="0" t="0" r="0" b="0"/>
            <a:pathLst>
              <a:path w="259246" h="205383">
                <a:moveTo>
                  <a:pt x="0" y="0"/>
                </a:moveTo>
                <a:lnTo>
                  <a:pt x="13317" y="13302"/>
                </a:lnTo>
                <a:lnTo>
                  <a:pt x="21149" y="18479"/>
                </a:lnTo>
                <a:lnTo>
                  <a:pt x="26019" y="21249"/>
                </a:lnTo>
                <a:lnTo>
                  <a:pt x="34079" y="26973"/>
                </a:lnTo>
                <a:lnTo>
                  <a:pt x="41964" y="32823"/>
                </a:lnTo>
                <a:lnTo>
                  <a:pt x="46848" y="35773"/>
                </a:lnTo>
                <a:lnTo>
                  <a:pt x="52092" y="38731"/>
                </a:lnTo>
                <a:lnTo>
                  <a:pt x="63214" y="44665"/>
                </a:lnTo>
                <a:lnTo>
                  <a:pt x="68961" y="47635"/>
                </a:lnTo>
                <a:lnTo>
                  <a:pt x="73786" y="50609"/>
                </a:lnTo>
                <a:lnTo>
                  <a:pt x="81796" y="56558"/>
                </a:lnTo>
                <a:lnTo>
                  <a:pt x="86315" y="59533"/>
                </a:lnTo>
                <a:lnTo>
                  <a:pt x="91315" y="62509"/>
                </a:lnTo>
                <a:lnTo>
                  <a:pt x="96635" y="65485"/>
                </a:lnTo>
                <a:lnTo>
                  <a:pt x="107843" y="71438"/>
                </a:lnTo>
                <a:lnTo>
                  <a:pt x="131225" y="83344"/>
                </a:lnTo>
                <a:lnTo>
                  <a:pt x="136154" y="86320"/>
                </a:lnTo>
                <a:lnTo>
                  <a:pt x="140434" y="89297"/>
                </a:lnTo>
                <a:lnTo>
                  <a:pt x="147837" y="95250"/>
                </a:lnTo>
                <a:lnTo>
                  <a:pt x="154437" y="101203"/>
                </a:lnTo>
                <a:lnTo>
                  <a:pt x="168484" y="114873"/>
                </a:lnTo>
                <a:lnTo>
                  <a:pt x="235406" y="181569"/>
                </a:lnTo>
                <a:lnTo>
                  <a:pt x="237392" y="184546"/>
                </a:lnTo>
                <a:lnTo>
                  <a:pt x="239600" y="190499"/>
                </a:lnTo>
                <a:lnTo>
                  <a:pt x="241182" y="192484"/>
                </a:lnTo>
                <a:lnTo>
                  <a:pt x="243230" y="193807"/>
                </a:lnTo>
                <a:lnTo>
                  <a:pt x="248907" y="195930"/>
                </a:lnTo>
                <a:lnTo>
                  <a:pt x="249374" y="197097"/>
                </a:lnTo>
                <a:lnTo>
                  <a:pt x="249892" y="201038"/>
                </a:lnTo>
                <a:lnTo>
                  <a:pt x="251023" y="202486"/>
                </a:lnTo>
                <a:lnTo>
                  <a:pt x="252770" y="203452"/>
                </a:lnTo>
                <a:lnTo>
                  <a:pt x="259245" y="2053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Annotation596"/>
          <p:cNvSpPr/>
          <p:nvPr/>
        </p:nvSpPr>
        <p:spPr>
          <a:xfrm>
            <a:off x="6493983" y="2455664"/>
            <a:ext cx="26818" cy="178595"/>
          </a:xfrm>
          <a:custGeom>
            <a:avLst/>
            <a:gdLst/>
            <a:ahLst/>
            <a:cxnLst/>
            <a:rect l="0" t="0" r="0" b="0"/>
            <a:pathLst>
              <a:path w="26818" h="178595">
                <a:moveTo>
                  <a:pt x="17878" y="0"/>
                </a:moveTo>
                <a:lnTo>
                  <a:pt x="4301" y="0"/>
                </a:lnTo>
                <a:lnTo>
                  <a:pt x="2866" y="992"/>
                </a:lnTo>
                <a:lnTo>
                  <a:pt x="1910" y="2646"/>
                </a:lnTo>
                <a:lnTo>
                  <a:pt x="376" y="7688"/>
                </a:lnTo>
                <a:lnTo>
                  <a:pt x="166" y="11023"/>
                </a:lnTo>
                <a:lnTo>
                  <a:pt x="31" y="16509"/>
                </a:lnTo>
                <a:lnTo>
                  <a:pt x="0" y="30169"/>
                </a:lnTo>
                <a:lnTo>
                  <a:pt x="993" y="33011"/>
                </a:lnTo>
                <a:lnTo>
                  <a:pt x="2648" y="35898"/>
                </a:lnTo>
                <a:lnTo>
                  <a:pt x="4744" y="38815"/>
                </a:lnTo>
                <a:lnTo>
                  <a:pt x="6142" y="42744"/>
                </a:lnTo>
                <a:lnTo>
                  <a:pt x="7074" y="47347"/>
                </a:lnTo>
                <a:lnTo>
                  <a:pt x="7695" y="52401"/>
                </a:lnTo>
                <a:lnTo>
                  <a:pt x="8110" y="56762"/>
                </a:lnTo>
                <a:lnTo>
                  <a:pt x="8385" y="60662"/>
                </a:lnTo>
                <a:lnTo>
                  <a:pt x="8570" y="64254"/>
                </a:lnTo>
                <a:lnTo>
                  <a:pt x="9686" y="67641"/>
                </a:lnTo>
                <a:lnTo>
                  <a:pt x="11422" y="70890"/>
                </a:lnTo>
                <a:lnTo>
                  <a:pt x="13575" y="74049"/>
                </a:lnTo>
                <a:lnTo>
                  <a:pt x="15009" y="78140"/>
                </a:lnTo>
                <a:lnTo>
                  <a:pt x="15965" y="82851"/>
                </a:lnTo>
                <a:lnTo>
                  <a:pt x="16602" y="87976"/>
                </a:lnTo>
                <a:lnTo>
                  <a:pt x="17027" y="92385"/>
                </a:lnTo>
                <a:lnTo>
                  <a:pt x="17311" y="96317"/>
                </a:lnTo>
                <a:lnTo>
                  <a:pt x="17499" y="99930"/>
                </a:lnTo>
                <a:lnTo>
                  <a:pt x="17709" y="106590"/>
                </a:lnTo>
                <a:lnTo>
                  <a:pt x="17827" y="118564"/>
                </a:lnTo>
                <a:lnTo>
                  <a:pt x="17868" y="135648"/>
                </a:lnTo>
                <a:lnTo>
                  <a:pt x="18864" y="139049"/>
                </a:lnTo>
                <a:lnTo>
                  <a:pt x="20522" y="142309"/>
                </a:lnTo>
                <a:lnTo>
                  <a:pt x="22620" y="145474"/>
                </a:lnTo>
                <a:lnTo>
                  <a:pt x="24019" y="148576"/>
                </a:lnTo>
                <a:lnTo>
                  <a:pt x="24952" y="151637"/>
                </a:lnTo>
                <a:lnTo>
                  <a:pt x="26448" y="158937"/>
                </a:lnTo>
                <a:lnTo>
                  <a:pt x="26653" y="162581"/>
                </a:lnTo>
                <a:lnTo>
                  <a:pt x="26807" y="169249"/>
                </a:lnTo>
                <a:lnTo>
                  <a:pt x="26817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Annotation597"/>
          <p:cNvSpPr/>
          <p:nvPr/>
        </p:nvSpPr>
        <p:spPr>
          <a:xfrm>
            <a:off x="6413527" y="2509242"/>
            <a:ext cx="187729" cy="14075"/>
          </a:xfrm>
          <a:custGeom>
            <a:avLst/>
            <a:gdLst/>
            <a:ahLst/>
            <a:cxnLst/>
            <a:rect l="0" t="0" r="0" b="0"/>
            <a:pathLst>
              <a:path w="187729" h="14075">
                <a:moveTo>
                  <a:pt x="0" y="0"/>
                </a:moveTo>
                <a:lnTo>
                  <a:pt x="0" y="4741"/>
                </a:lnTo>
                <a:lnTo>
                  <a:pt x="992" y="6137"/>
                </a:lnTo>
                <a:lnTo>
                  <a:pt x="2648" y="7068"/>
                </a:lnTo>
                <a:lnTo>
                  <a:pt x="4744" y="7688"/>
                </a:lnTo>
                <a:lnTo>
                  <a:pt x="7136" y="8102"/>
                </a:lnTo>
                <a:lnTo>
                  <a:pt x="9724" y="8378"/>
                </a:lnTo>
                <a:lnTo>
                  <a:pt x="15248" y="8684"/>
                </a:lnTo>
                <a:lnTo>
                  <a:pt x="21013" y="8821"/>
                </a:lnTo>
                <a:lnTo>
                  <a:pt x="65556" y="8930"/>
                </a:lnTo>
                <a:lnTo>
                  <a:pt x="69530" y="9922"/>
                </a:lnTo>
                <a:lnTo>
                  <a:pt x="74165" y="11575"/>
                </a:lnTo>
                <a:lnTo>
                  <a:pt x="79241" y="13670"/>
                </a:lnTo>
                <a:lnTo>
                  <a:pt x="84612" y="14074"/>
                </a:lnTo>
                <a:lnTo>
                  <a:pt x="90178" y="13352"/>
                </a:lnTo>
                <a:lnTo>
                  <a:pt x="95876" y="11878"/>
                </a:lnTo>
                <a:lnTo>
                  <a:pt x="101663" y="10895"/>
                </a:lnTo>
                <a:lnTo>
                  <a:pt x="107505" y="10240"/>
                </a:lnTo>
                <a:lnTo>
                  <a:pt x="113388" y="9803"/>
                </a:lnTo>
                <a:lnTo>
                  <a:pt x="119296" y="9512"/>
                </a:lnTo>
                <a:lnTo>
                  <a:pt x="131157" y="9189"/>
                </a:lnTo>
                <a:lnTo>
                  <a:pt x="153841" y="8964"/>
                </a:lnTo>
                <a:lnTo>
                  <a:pt x="187728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Annotation598"/>
          <p:cNvSpPr/>
          <p:nvPr/>
        </p:nvSpPr>
        <p:spPr>
          <a:xfrm>
            <a:off x="6681710" y="2259214"/>
            <a:ext cx="463563" cy="469405"/>
          </a:xfrm>
          <a:custGeom>
            <a:avLst/>
            <a:gdLst/>
            <a:ahLst/>
            <a:cxnLst/>
            <a:rect l="0" t="0" r="0" b="0"/>
            <a:pathLst>
              <a:path w="463563" h="469405">
                <a:moveTo>
                  <a:pt x="80456" y="35715"/>
                </a:moveTo>
                <a:lnTo>
                  <a:pt x="71526" y="35715"/>
                </a:lnTo>
                <a:lnTo>
                  <a:pt x="76264" y="30975"/>
                </a:lnTo>
                <a:lnTo>
                  <a:pt x="78655" y="29578"/>
                </a:lnTo>
                <a:lnTo>
                  <a:pt x="87784" y="27153"/>
                </a:lnTo>
                <a:lnTo>
                  <a:pt x="96213" y="20722"/>
                </a:lnTo>
                <a:lnTo>
                  <a:pt x="101695" y="19130"/>
                </a:lnTo>
                <a:lnTo>
                  <a:pt x="115112" y="18234"/>
                </a:lnTo>
                <a:lnTo>
                  <a:pt x="119452" y="17116"/>
                </a:lnTo>
                <a:lnTo>
                  <a:pt x="133554" y="10838"/>
                </a:lnTo>
                <a:lnTo>
                  <a:pt x="145521" y="9493"/>
                </a:lnTo>
                <a:lnTo>
                  <a:pt x="150650" y="9304"/>
                </a:lnTo>
                <a:lnTo>
                  <a:pt x="155064" y="8186"/>
                </a:lnTo>
                <a:lnTo>
                  <a:pt x="167014" y="2864"/>
                </a:lnTo>
                <a:lnTo>
                  <a:pt x="177198" y="1271"/>
                </a:lnTo>
                <a:lnTo>
                  <a:pt x="189354" y="374"/>
                </a:lnTo>
                <a:lnTo>
                  <a:pt x="198714" y="165"/>
                </a:lnTo>
                <a:lnTo>
                  <a:pt x="256300" y="0"/>
                </a:lnTo>
                <a:lnTo>
                  <a:pt x="261254" y="991"/>
                </a:lnTo>
                <a:lnTo>
                  <a:pt x="273966" y="7127"/>
                </a:lnTo>
                <a:lnTo>
                  <a:pt x="284328" y="12426"/>
                </a:lnTo>
                <a:lnTo>
                  <a:pt x="292907" y="15443"/>
                </a:lnTo>
                <a:lnTo>
                  <a:pt x="296585" y="16247"/>
                </a:lnTo>
                <a:lnTo>
                  <a:pt x="303320" y="19787"/>
                </a:lnTo>
                <a:lnTo>
                  <a:pt x="315738" y="30144"/>
                </a:lnTo>
                <a:lnTo>
                  <a:pt x="328983" y="42915"/>
                </a:lnTo>
                <a:lnTo>
                  <a:pt x="329575" y="44484"/>
                </a:lnTo>
                <a:lnTo>
                  <a:pt x="330408" y="51432"/>
                </a:lnTo>
                <a:lnTo>
                  <a:pt x="330713" y="65591"/>
                </a:lnTo>
                <a:lnTo>
                  <a:pt x="330746" y="79184"/>
                </a:lnTo>
                <a:lnTo>
                  <a:pt x="329757" y="83546"/>
                </a:lnTo>
                <a:lnTo>
                  <a:pt x="323620" y="95418"/>
                </a:lnTo>
                <a:lnTo>
                  <a:pt x="315511" y="110070"/>
                </a:lnTo>
                <a:lnTo>
                  <a:pt x="309745" y="117710"/>
                </a:lnTo>
                <a:lnTo>
                  <a:pt x="301223" y="124413"/>
                </a:lnTo>
                <a:lnTo>
                  <a:pt x="296170" y="127589"/>
                </a:lnTo>
                <a:lnTo>
                  <a:pt x="287906" y="136410"/>
                </a:lnTo>
                <a:lnTo>
                  <a:pt x="284311" y="141541"/>
                </a:lnTo>
                <a:lnTo>
                  <a:pt x="275021" y="149887"/>
                </a:lnTo>
                <a:lnTo>
                  <a:pt x="264268" y="156904"/>
                </a:lnTo>
                <a:lnTo>
                  <a:pt x="252868" y="163330"/>
                </a:lnTo>
                <a:lnTo>
                  <a:pt x="241181" y="169493"/>
                </a:lnTo>
                <a:lnTo>
                  <a:pt x="229364" y="174547"/>
                </a:lnTo>
                <a:lnTo>
                  <a:pt x="217490" y="176794"/>
                </a:lnTo>
                <a:lnTo>
                  <a:pt x="208240" y="180438"/>
                </a:lnTo>
                <a:lnTo>
                  <a:pt x="204382" y="182798"/>
                </a:lnTo>
                <a:lnTo>
                  <a:pt x="194799" y="185422"/>
                </a:lnTo>
                <a:lnTo>
                  <a:pt x="189462" y="186121"/>
                </a:lnTo>
                <a:lnTo>
                  <a:pt x="180884" y="189544"/>
                </a:lnTo>
                <a:lnTo>
                  <a:pt x="173761" y="193381"/>
                </a:lnTo>
                <a:lnTo>
                  <a:pt x="164165" y="196533"/>
                </a:lnTo>
                <a:lnTo>
                  <a:pt x="151980" y="205373"/>
                </a:lnTo>
                <a:lnTo>
                  <a:pt x="151975" y="205376"/>
                </a:lnTo>
                <a:lnTo>
                  <a:pt x="159668" y="197691"/>
                </a:lnTo>
                <a:lnTo>
                  <a:pt x="163007" y="197002"/>
                </a:lnTo>
                <a:lnTo>
                  <a:pt x="165288" y="196817"/>
                </a:lnTo>
                <a:lnTo>
                  <a:pt x="177989" y="191818"/>
                </a:lnTo>
                <a:lnTo>
                  <a:pt x="186049" y="189431"/>
                </a:lnTo>
                <a:lnTo>
                  <a:pt x="194928" y="188369"/>
                </a:lnTo>
                <a:lnTo>
                  <a:pt x="208807" y="187898"/>
                </a:lnTo>
                <a:lnTo>
                  <a:pt x="222260" y="185042"/>
                </a:lnTo>
                <a:lnTo>
                  <a:pt x="234860" y="181458"/>
                </a:lnTo>
                <a:lnTo>
                  <a:pt x="247083" y="179865"/>
                </a:lnTo>
                <a:lnTo>
                  <a:pt x="254116" y="179440"/>
                </a:lnTo>
                <a:lnTo>
                  <a:pt x="269877" y="178968"/>
                </a:lnTo>
                <a:lnTo>
                  <a:pt x="303380" y="178640"/>
                </a:lnTo>
                <a:lnTo>
                  <a:pt x="309526" y="178624"/>
                </a:lnTo>
                <a:lnTo>
                  <a:pt x="321654" y="181251"/>
                </a:lnTo>
                <a:lnTo>
                  <a:pt x="333665" y="184734"/>
                </a:lnTo>
                <a:lnTo>
                  <a:pt x="345625" y="186282"/>
                </a:lnTo>
                <a:lnTo>
                  <a:pt x="354914" y="189616"/>
                </a:lnTo>
                <a:lnTo>
                  <a:pt x="358781" y="191894"/>
                </a:lnTo>
                <a:lnTo>
                  <a:pt x="368376" y="194425"/>
                </a:lnTo>
                <a:lnTo>
                  <a:pt x="379263" y="196542"/>
                </a:lnTo>
                <a:lnTo>
                  <a:pt x="390723" y="200790"/>
                </a:lnTo>
                <a:lnTo>
                  <a:pt x="399790" y="205986"/>
                </a:lnTo>
                <a:lnTo>
                  <a:pt x="413126" y="214489"/>
                </a:lnTo>
                <a:lnTo>
                  <a:pt x="427011" y="223292"/>
                </a:lnTo>
                <a:lnTo>
                  <a:pt x="440602" y="235156"/>
                </a:lnTo>
                <a:lnTo>
                  <a:pt x="449831" y="248818"/>
                </a:lnTo>
                <a:lnTo>
                  <a:pt x="453208" y="257097"/>
                </a:lnTo>
                <a:lnTo>
                  <a:pt x="455110" y="267336"/>
                </a:lnTo>
                <a:lnTo>
                  <a:pt x="455378" y="270496"/>
                </a:lnTo>
                <a:lnTo>
                  <a:pt x="460499" y="284425"/>
                </a:lnTo>
                <a:lnTo>
                  <a:pt x="462917" y="295412"/>
                </a:lnTo>
                <a:lnTo>
                  <a:pt x="463562" y="301120"/>
                </a:lnTo>
                <a:lnTo>
                  <a:pt x="462998" y="305917"/>
                </a:lnTo>
                <a:lnTo>
                  <a:pt x="461629" y="310108"/>
                </a:lnTo>
                <a:lnTo>
                  <a:pt x="459724" y="313894"/>
                </a:lnTo>
                <a:lnTo>
                  <a:pt x="457605" y="323392"/>
                </a:lnTo>
                <a:lnTo>
                  <a:pt x="457041" y="328703"/>
                </a:lnTo>
                <a:lnTo>
                  <a:pt x="455671" y="333236"/>
                </a:lnTo>
                <a:lnTo>
                  <a:pt x="448998" y="345348"/>
                </a:lnTo>
                <a:lnTo>
                  <a:pt x="443569" y="355562"/>
                </a:lnTo>
                <a:lnTo>
                  <a:pt x="434927" y="367728"/>
                </a:lnTo>
                <a:lnTo>
                  <a:pt x="426076" y="382357"/>
                </a:lnTo>
                <a:lnTo>
                  <a:pt x="417488" y="390862"/>
                </a:lnTo>
                <a:lnTo>
                  <a:pt x="404133" y="401228"/>
                </a:lnTo>
                <a:lnTo>
                  <a:pt x="396148" y="407517"/>
                </a:lnTo>
                <a:lnTo>
                  <a:pt x="385976" y="413619"/>
                </a:lnTo>
                <a:lnTo>
                  <a:pt x="374834" y="419639"/>
                </a:lnTo>
                <a:lnTo>
                  <a:pt x="345577" y="434568"/>
                </a:lnTo>
                <a:lnTo>
                  <a:pt x="315850" y="449457"/>
                </a:lnTo>
                <a:lnTo>
                  <a:pt x="308901" y="451441"/>
                </a:lnTo>
                <a:lnTo>
                  <a:pt x="301288" y="452765"/>
                </a:lnTo>
                <a:lnTo>
                  <a:pt x="293232" y="453647"/>
                </a:lnTo>
                <a:lnTo>
                  <a:pt x="278985" y="457273"/>
                </a:lnTo>
                <a:lnTo>
                  <a:pt x="266032" y="461199"/>
                </a:lnTo>
                <a:lnTo>
                  <a:pt x="253653" y="462944"/>
                </a:lnTo>
                <a:lnTo>
                  <a:pt x="246576" y="463410"/>
                </a:lnTo>
                <a:lnTo>
                  <a:pt x="238879" y="463720"/>
                </a:lnTo>
                <a:lnTo>
                  <a:pt x="230770" y="463927"/>
                </a:lnTo>
                <a:lnTo>
                  <a:pt x="216459" y="466803"/>
                </a:lnTo>
                <a:lnTo>
                  <a:pt x="209862" y="468958"/>
                </a:lnTo>
                <a:lnTo>
                  <a:pt x="202485" y="469404"/>
                </a:lnTo>
                <a:lnTo>
                  <a:pt x="194586" y="468708"/>
                </a:lnTo>
                <a:lnTo>
                  <a:pt x="186341" y="467252"/>
                </a:lnTo>
                <a:lnTo>
                  <a:pt x="171881" y="465634"/>
                </a:lnTo>
                <a:lnTo>
                  <a:pt x="158833" y="464915"/>
                </a:lnTo>
                <a:lnTo>
                  <a:pt x="146412" y="464596"/>
                </a:lnTo>
                <a:lnTo>
                  <a:pt x="83813" y="464347"/>
                </a:lnTo>
                <a:lnTo>
                  <a:pt x="71684" y="461697"/>
                </a:lnTo>
                <a:lnTo>
                  <a:pt x="60664" y="458205"/>
                </a:lnTo>
                <a:lnTo>
                  <a:pt x="47883" y="456239"/>
                </a:lnTo>
                <a:lnTo>
                  <a:pt x="37505" y="455779"/>
                </a:lnTo>
                <a:lnTo>
                  <a:pt x="0" y="4554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Annotation663"/>
          <p:cNvSpPr/>
          <p:nvPr/>
        </p:nvSpPr>
        <p:spPr>
          <a:xfrm>
            <a:off x="6324132" y="3973711"/>
            <a:ext cx="98335" cy="89264"/>
          </a:xfrm>
          <a:custGeom>
            <a:avLst/>
            <a:gdLst/>
            <a:ahLst/>
            <a:cxnLst/>
            <a:rect l="0" t="0" r="0" b="0"/>
            <a:pathLst>
              <a:path w="98335" h="89264">
                <a:moveTo>
                  <a:pt x="8940" y="0"/>
                </a:moveTo>
                <a:lnTo>
                  <a:pt x="109" y="0"/>
                </a:lnTo>
                <a:lnTo>
                  <a:pt x="49" y="2646"/>
                </a:lnTo>
                <a:lnTo>
                  <a:pt x="0" y="31128"/>
                </a:lnTo>
                <a:lnTo>
                  <a:pt x="993" y="33651"/>
                </a:lnTo>
                <a:lnTo>
                  <a:pt x="2648" y="36324"/>
                </a:lnTo>
                <a:lnTo>
                  <a:pt x="8571" y="44161"/>
                </a:lnTo>
                <a:lnTo>
                  <a:pt x="8693" y="45315"/>
                </a:lnTo>
                <a:lnTo>
                  <a:pt x="8776" y="47078"/>
                </a:lnTo>
                <a:lnTo>
                  <a:pt x="8937" y="53465"/>
                </a:lnTo>
                <a:lnTo>
                  <a:pt x="11587" y="53528"/>
                </a:lnTo>
                <a:lnTo>
                  <a:pt x="35357" y="53578"/>
                </a:lnTo>
                <a:lnTo>
                  <a:pt x="38228" y="50932"/>
                </a:lnTo>
                <a:lnTo>
                  <a:pt x="43420" y="45889"/>
                </a:lnTo>
                <a:lnTo>
                  <a:pt x="44839" y="45475"/>
                </a:lnTo>
                <a:lnTo>
                  <a:pt x="46778" y="45200"/>
                </a:lnTo>
                <a:lnTo>
                  <a:pt x="49065" y="45016"/>
                </a:lnTo>
                <a:lnTo>
                  <a:pt x="50588" y="43901"/>
                </a:lnTo>
                <a:lnTo>
                  <a:pt x="51604" y="42166"/>
                </a:lnTo>
                <a:lnTo>
                  <a:pt x="53601" y="35830"/>
                </a:lnTo>
                <a:lnTo>
                  <a:pt x="50972" y="33122"/>
                </a:lnTo>
                <a:lnTo>
                  <a:pt x="40061" y="22158"/>
                </a:lnTo>
                <a:lnTo>
                  <a:pt x="37633" y="20725"/>
                </a:lnTo>
                <a:lnTo>
                  <a:pt x="35022" y="19770"/>
                </a:lnTo>
                <a:lnTo>
                  <a:pt x="28439" y="18237"/>
                </a:lnTo>
                <a:lnTo>
                  <a:pt x="26905" y="18110"/>
                </a:lnTo>
                <a:lnTo>
                  <a:pt x="24890" y="18026"/>
                </a:lnTo>
                <a:lnTo>
                  <a:pt x="18289" y="17869"/>
                </a:lnTo>
                <a:lnTo>
                  <a:pt x="10219" y="17860"/>
                </a:lnTo>
                <a:lnTo>
                  <a:pt x="9791" y="18852"/>
                </a:lnTo>
                <a:lnTo>
                  <a:pt x="9508" y="20505"/>
                </a:lnTo>
                <a:lnTo>
                  <a:pt x="9052" y="25548"/>
                </a:lnTo>
                <a:lnTo>
                  <a:pt x="8021" y="25961"/>
                </a:lnTo>
                <a:lnTo>
                  <a:pt x="6341" y="26237"/>
                </a:lnTo>
                <a:lnTo>
                  <a:pt x="4227" y="26421"/>
                </a:lnTo>
                <a:lnTo>
                  <a:pt x="2818" y="27536"/>
                </a:lnTo>
                <a:lnTo>
                  <a:pt x="1878" y="29271"/>
                </a:lnTo>
                <a:lnTo>
                  <a:pt x="371" y="34445"/>
                </a:lnTo>
                <a:lnTo>
                  <a:pt x="248" y="35861"/>
                </a:lnTo>
                <a:lnTo>
                  <a:pt x="165" y="37798"/>
                </a:lnTo>
                <a:lnTo>
                  <a:pt x="10" y="44247"/>
                </a:lnTo>
                <a:lnTo>
                  <a:pt x="0" y="65895"/>
                </a:lnTo>
                <a:lnTo>
                  <a:pt x="993" y="67742"/>
                </a:lnTo>
                <a:lnTo>
                  <a:pt x="2648" y="68974"/>
                </a:lnTo>
                <a:lnTo>
                  <a:pt x="7697" y="70951"/>
                </a:lnTo>
                <a:lnTo>
                  <a:pt x="8111" y="72105"/>
                </a:lnTo>
                <a:lnTo>
                  <a:pt x="8387" y="73867"/>
                </a:lnTo>
                <a:lnTo>
                  <a:pt x="8830" y="79083"/>
                </a:lnTo>
                <a:lnTo>
                  <a:pt x="9860" y="79511"/>
                </a:lnTo>
                <a:lnTo>
                  <a:pt x="11539" y="79796"/>
                </a:lnTo>
                <a:lnTo>
                  <a:pt x="13652" y="79986"/>
                </a:lnTo>
                <a:lnTo>
                  <a:pt x="15062" y="81105"/>
                </a:lnTo>
                <a:lnTo>
                  <a:pt x="16000" y="82844"/>
                </a:lnTo>
                <a:lnTo>
                  <a:pt x="16627" y="84995"/>
                </a:lnTo>
                <a:lnTo>
                  <a:pt x="18037" y="86428"/>
                </a:lnTo>
                <a:lnTo>
                  <a:pt x="19971" y="87385"/>
                </a:lnTo>
                <a:lnTo>
                  <a:pt x="25466" y="88919"/>
                </a:lnTo>
                <a:lnTo>
                  <a:pt x="26910" y="89045"/>
                </a:lnTo>
                <a:lnTo>
                  <a:pt x="28866" y="89129"/>
                </a:lnTo>
                <a:lnTo>
                  <a:pt x="34397" y="89263"/>
                </a:lnTo>
                <a:lnTo>
                  <a:pt x="35843" y="88283"/>
                </a:lnTo>
                <a:lnTo>
                  <a:pt x="37802" y="86636"/>
                </a:lnTo>
                <a:lnTo>
                  <a:pt x="43334" y="81605"/>
                </a:lnTo>
                <a:lnTo>
                  <a:pt x="44782" y="81192"/>
                </a:lnTo>
                <a:lnTo>
                  <a:pt x="46741" y="80917"/>
                </a:lnTo>
                <a:lnTo>
                  <a:pt x="49039" y="80734"/>
                </a:lnTo>
                <a:lnTo>
                  <a:pt x="50572" y="79619"/>
                </a:lnTo>
                <a:lnTo>
                  <a:pt x="51594" y="77884"/>
                </a:lnTo>
                <a:lnTo>
                  <a:pt x="52274" y="75735"/>
                </a:lnTo>
                <a:lnTo>
                  <a:pt x="53722" y="74302"/>
                </a:lnTo>
                <a:lnTo>
                  <a:pt x="55680" y="73347"/>
                </a:lnTo>
                <a:lnTo>
                  <a:pt x="61214" y="71814"/>
                </a:lnTo>
                <a:lnTo>
                  <a:pt x="62661" y="70697"/>
                </a:lnTo>
                <a:lnTo>
                  <a:pt x="64620" y="68959"/>
                </a:lnTo>
                <a:lnTo>
                  <a:pt x="70153" y="63782"/>
                </a:lnTo>
                <a:lnTo>
                  <a:pt x="70608" y="62365"/>
                </a:lnTo>
                <a:lnTo>
                  <a:pt x="70911" y="60428"/>
                </a:lnTo>
                <a:lnTo>
                  <a:pt x="71396" y="54931"/>
                </a:lnTo>
                <a:lnTo>
                  <a:pt x="71436" y="53488"/>
                </a:lnTo>
                <a:lnTo>
                  <a:pt x="71515" y="31381"/>
                </a:lnTo>
                <a:lnTo>
                  <a:pt x="70523" y="29850"/>
                </a:lnTo>
                <a:lnTo>
                  <a:pt x="68867" y="28830"/>
                </a:lnTo>
                <a:lnTo>
                  <a:pt x="66769" y="28150"/>
                </a:lnTo>
                <a:lnTo>
                  <a:pt x="65373" y="26704"/>
                </a:lnTo>
                <a:lnTo>
                  <a:pt x="64440" y="24748"/>
                </a:lnTo>
                <a:lnTo>
                  <a:pt x="63819" y="22451"/>
                </a:lnTo>
                <a:lnTo>
                  <a:pt x="62412" y="20921"/>
                </a:lnTo>
                <a:lnTo>
                  <a:pt x="60479" y="19900"/>
                </a:lnTo>
                <a:lnTo>
                  <a:pt x="58199" y="19220"/>
                </a:lnTo>
                <a:lnTo>
                  <a:pt x="56678" y="17774"/>
                </a:lnTo>
                <a:lnTo>
                  <a:pt x="55664" y="15818"/>
                </a:lnTo>
                <a:lnTo>
                  <a:pt x="54988" y="13522"/>
                </a:lnTo>
                <a:lnTo>
                  <a:pt x="53544" y="11991"/>
                </a:lnTo>
                <a:lnTo>
                  <a:pt x="51588" y="10971"/>
                </a:lnTo>
                <a:lnTo>
                  <a:pt x="45101" y="9049"/>
                </a:lnTo>
                <a:lnTo>
                  <a:pt x="42227" y="8983"/>
                </a:lnTo>
                <a:lnTo>
                  <a:pt x="32290" y="8940"/>
                </a:lnTo>
                <a:lnTo>
                  <a:pt x="30466" y="9929"/>
                </a:lnTo>
                <a:lnTo>
                  <a:pt x="29250" y="11579"/>
                </a:lnTo>
                <a:lnTo>
                  <a:pt x="27299" y="16619"/>
                </a:lnTo>
                <a:lnTo>
                  <a:pt x="26146" y="17032"/>
                </a:lnTo>
                <a:lnTo>
                  <a:pt x="24384" y="17308"/>
                </a:lnTo>
                <a:lnTo>
                  <a:pt x="22215" y="17492"/>
                </a:lnTo>
                <a:lnTo>
                  <a:pt x="20770" y="18606"/>
                </a:lnTo>
                <a:lnTo>
                  <a:pt x="19806" y="20341"/>
                </a:lnTo>
                <a:lnTo>
                  <a:pt x="18259" y="25515"/>
                </a:lnTo>
                <a:lnTo>
                  <a:pt x="17139" y="25940"/>
                </a:lnTo>
                <a:lnTo>
                  <a:pt x="15399" y="26223"/>
                </a:lnTo>
                <a:lnTo>
                  <a:pt x="13246" y="26411"/>
                </a:lnTo>
                <a:lnTo>
                  <a:pt x="11811" y="27530"/>
                </a:lnTo>
                <a:lnTo>
                  <a:pt x="10854" y="29267"/>
                </a:lnTo>
                <a:lnTo>
                  <a:pt x="9317" y="34444"/>
                </a:lnTo>
                <a:lnTo>
                  <a:pt x="10185" y="35861"/>
                </a:lnTo>
                <a:lnTo>
                  <a:pt x="11757" y="37798"/>
                </a:lnTo>
                <a:lnTo>
                  <a:pt x="16670" y="43295"/>
                </a:lnTo>
                <a:lnTo>
                  <a:pt x="17072" y="44738"/>
                </a:lnTo>
                <a:lnTo>
                  <a:pt x="17341" y="46692"/>
                </a:lnTo>
                <a:lnTo>
                  <a:pt x="17521" y="48988"/>
                </a:lnTo>
                <a:lnTo>
                  <a:pt x="18634" y="50517"/>
                </a:lnTo>
                <a:lnTo>
                  <a:pt x="20369" y="51538"/>
                </a:lnTo>
                <a:lnTo>
                  <a:pt x="25545" y="53175"/>
                </a:lnTo>
                <a:lnTo>
                  <a:pt x="26963" y="53309"/>
                </a:lnTo>
                <a:lnTo>
                  <a:pt x="28901" y="53399"/>
                </a:lnTo>
                <a:lnTo>
                  <a:pt x="34404" y="53542"/>
                </a:lnTo>
                <a:lnTo>
                  <a:pt x="78799" y="53578"/>
                </a:lnTo>
                <a:lnTo>
                  <a:pt x="80344" y="52586"/>
                </a:lnTo>
                <a:lnTo>
                  <a:pt x="82368" y="50932"/>
                </a:lnTo>
                <a:lnTo>
                  <a:pt x="88007" y="45889"/>
                </a:lnTo>
                <a:lnTo>
                  <a:pt x="89463" y="45475"/>
                </a:lnTo>
                <a:lnTo>
                  <a:pt x="91427" y="45200"/>
                </a:lnTo>
                <a:lnTo>
                  <a:pt x="93729" y="45016"/>
                </a:lnTo>
                <a:lnTo>
                  <a:pt x="95264" y="43901"/>
                </a:lnTo>
                <a:lnTo>
                  <a:pt x="96288" y="42166"/>
                </a:lnTo>
                <a:lnTo>
                  <a:pt x="97930" y="36992"/>
                </a:lnTo>
                <a:lnTo>
                  <a:pt x="98065" y="35575"/>
                </a:lnTo>
                <a:lnTo>
                  <a:pt x="98154" y="33639"/>
                </a:lnTo>
                <a:lnTo>
                  <a:pt x="98299" y="28142"/>
                </a:lnTo>
                <a:lnTo>
                  <a:pt x="98334" y="13238"/>
                </a:lnTo>
                <a:lnTo>
                  <a:pt x="97341" y="11802"/>
                </a:lnTo>
                <a:lnTo>
                  <a:pt x="95685" y="10844"/>
                </a:lnTo>
                <a:lnTo>
                  <a:pt x="93588" y="10206"/>
                </a:lnTo>
                <a:lnTo>
                  <a:pt x="91197" y="9781"/>
                </a:lnTo>
                <a:lnTo>
                  <a:pt x="88610" y="9497"/>
                </a:lnTo>
                <a:lnTo>
                  <a:pt x="85891" y="9308"/>
                </a:lnTo>
                <a:lnTo>
                  <a:pt x="83086" y="9182"/>
                </a:lnTo>
                <a:lnTo>
                  <a:pt x="73235" y="8963"/>
                </a:lnTo>
                <a:lnTo>
                  <a:pt x="55292" y="8930"/>
                </a:lnTo>
                <a:lnTo>
                  <a:pt x="53747" y="9922"/>
                </a:lnTo>
                <a:lnTo>
                  <a:pt x="51723" y="11576"/>
                </a:lnTo>
                <a:lnTo>
                  <a:pt x="46086" y="16618"/>
                </a:lnTo>
                <a:lnTo>
                  <a:pt x="44630" y="17032"/>
                </a:lnTo>
                <a:lnTo>
                  <a:pt x="42666" y="17308"/>
                </a:lnTo>
                <a:lnTo>
                  <a:pt x="40363" y="17492"/>
                </a:lnTo>
                <a:lnTo>
                  <a:pt x="37834" y="18606"/>
                </a:lnTo>
                <a:lnTo>
                  <a:pt x="35156" y="20341"/>
                </a:lnTo>
                <a:lnTo>
                  <a:pt x="28465" y="25515"/>
                </a:lnTo>
                <a:lnTo>
                  <a:pt x="27916" y="26932"/>
                </a:lnTo>
                <a:lnTo>
                  <a:pt x="27550" y="28868"/>
                </a:lnTo>
                <a:lnTo>
                  <a:pt x="26963" y="34365"/>
                </a:lnTo>
                <a:lnTo>
                  <a:pt x="26915" y="35809"/>
                </a:lnTo>
                <a:lnTo>
                  <a:pt x="26826" y="44734"/>
                </a:lnTo>
                <a:lnTo>
                  <a:pt x="26819" y="57915"/>
                </a:lnTo>
                <a:lnTo>
                  <a:pt x="27812" y="60438"/>
                </a:lnTo>
                <a:lnTo>
                  <a:pt x="29467" y="63112"/>
                </a:lnTo>
                <a:lnTo>
                  <a:pt x="31564" y="65887"/>
                </a:lnTo>
                <a:lnTo>
                  <a:pt x="33955" y="67737"/>
                </a:lnTo>
                <a:lnTo>
                  <a:pt x="36542" y="68970"/>
                </a:lnTo>
                <a:lnTo>
                  <a:pt x="43087" y="70950"/>
                </a:lnTo>
                <a:lnTo>
                  <a:pt x="44616" y="72104"/>
                </a:lnTo>
                <a:lnTo>
                  <a:pt x="46630" y="73867"/>
                </a:lnTo>
                <a:lnTo>
                  <a:pt x="48966" y="76034"/>
                </a:lnTo>
                <a:lnTo>
                  <a:pt x="51516" y="77478"/>
                </a:lnTo>
                <a:lnTo>
                  <a:pt x="54209" y="78441"/>
                </a:lnTo>
                <a:lnTo>
                  <a:pt x="56998" y="79083"/>
                </a:lnTo>
                <a:lnTo>
                  <a:pt x="59851" y="79511"/>
                </a:lnTo>
                <a:lnTo>
                  <a:pt x="62746" y="79796"/>
                </a:lnTo>
                <a:lnTo>
                  <a:pt x="65670" y="79986"/>
                </a:lnTo>
                <a:lnTo>
                  <a:pt x="67618" y="81105"/>
                </a:lnTo>
                <a:lnTo>
                  <a:pt x="68917" y="82844"/>
                </a:lnTo>
                <a:lnTo>
                  <a:pt x="71002" y="88022"/>
                </a:lnTo>
                <a:lnTo>
                  <a:pt x="72167" y="88447"/>
                </a:lnTo>
                <a:lnTo>
                  <a:pt x="73936" y="88730"/>
                </a:lnTo>
                <a:lnTo>
                  <a:pt x="80074" y="89263"/>
                </a:lnTo>
                <a:lnTo>
                  <a:pt x="82934" y="86636"/>
                </a:lnTo>
                <a:lnTo>
                  <a:pt x="89017" y="80734"/>
                </a:lnTo>
                <a:lnTo>
                  <a:pt x="89142" y="79619"/>
                </a:lnTo>
                <a:lnTo>
                  <a:pt x="89227" y="77884"/>
                </a:lnTo>
                <a:lnTo>
                  <a:pt x="89362" y="72711"/>
                </a:lnTo>
                <a:lnTo>
                  <a:pt x="89394" y="58168"/>
                </a:lnTo>
                <a:lnTo>
                  <a:pt x="88400" y="56638"/>
                </a:lnTo>
                <a:lnTo>
                  <a:pt x="86746" y="55618"/>
                </a:lnTo>
                <a:lnTo>
                  <a:pt x="84649" y="54938"/>
                </a:lnTo>
                <a:lnTo>
                  <a:pt x="83251" y="53492"/>
                </a:lnTo>
                <a:lnTo>
                  <a:pt x="82319" y="51537"/>
                </a:lnTo>
                <a:lnTo>
                  <a:pt x="81698" y="49240"/>
                </a:lnTo>
                <a:lnTo>
                  <a:pt x="81283" y="46717"/>
                </a:lnTo>
                <a:lnTo>
                  <a:pt x="81008" y="44043"/>
                </a:lnTo>
                <a:lnTo>
                  <a:pt x="80824" y="41269"/>
                </a:lnTo>
                <a:lnTo>
                  <a:pt x="79707" y="39418"/>
                </a:lnTo>
                <a:lnTo>
                  <a:pt x="77970" y="38185"/>
                </a:lnTo>
                <a:lnTo>
                  <a:pt x="72791" y="36206"/>
                </a:lnTo>
                <a:lnTo>
                  <a:pt x="72366" y="35051"/>
                </a:lnTo>
                <a:lnTo>
                  <a:pt x="72083" y="33289"/>
                </a:lnTo>
                <a:lnTo>
                  <a:pt x="71893" y="31122"/>
                </a:lnTo>
                <a:lnTo>
                  <a:pt x="70774" y="29678"/>
                </a:lnTo>
                <a:lnTo>
                  <a:pt x="69035" y="28715"/>
                </a:lnTo>
                <a:lnTo>
                  <a:pt x="66882" y="28073"/>
                </a:lnTo>
                <a:lnTo>
                  <a:pt x="64454" y="26653"/>
                </a:lnTo>
                <a:lnTo>
                  <a:pt x="61841" y="24714"/>
                </a:lnTo>
                <a:lnTo>
                  <a:pt x="54117" y="18260"/>
                </a:lnTo>
                <a:lnTo>
                  <a:pt x="51202" y="18038"/>
                </a:lnTo>
                <a:lnTo>
                  <a:pt x="45078" y="17870"/>
                </a:lnTo>
                <a:lnTo>
                  <a:pt x="32289" y="17860"/>
                </a:lnTo>
                <a:lnTo>
                  <a:pt x="30465" y="18852"/>
                </a:lnTo>
                <a:lnTo>
                  <a:pt x="29249" y="20505"/>
                </a:lnTo>
                <a:lnTo>
                  <a:pt x="27299" y="25548"/>
                </a:lnTo>
                <a:lnTo>
                  <a:pt x="27138" y="26953"/>
                </a:lnTo>
                <a:lnTo>
                  <a:pt x="27031" y="28883"/>
                </a:lnTo>
                <a:lnTo>
                  <a:pt x="26861" y="34368"/>
                </a:lnTo>
                <a:lnTo>
                  <a:pt x="26818" y="71034"/>
                </a:lnTo>
                <a:lnTo>
                  <a:pt x="27811" y="72160"/>
                </a:lnTo>
                <a:lnTo>
                  <a:pt x="35390" y="79988"/>
                </a:lnTo>
                <a:lnTo>
                  <a:pt x="38243" y="80199"/>
                </a:lnTo>
                <a:lnTo>
                  <a:pt x="44320" y="80357"/>
                </a:lnTo>
                <a:lnTo>
                  <a:pt x="49331" y="80364"/>
                </a:lnTo>
                <a:lnTo>
                  <a:pt x="50766" y="79373"/>
                </a:lnTo>
                <a:lnTo>
                  <a:pt x="51723" y="77720"/>
                </a:lnTo>
                <a:lnTo>
                  <a:pt x="52361" y="75626"/>
                </a:lnTo>
                <a:lnTo>
                  <a:pt x="53779" y="74230"/>
                </a:lnTo>
                <a:lnTo>
                  <a:pt x="55718" y="73299"/>
                </a:lnTo>
                <a:lnTo>
                  <a:pt x="58004" y="72678"/>
                </a:lnTo>
                <a:lnTo>
                  <a:pt x="60521" y="72265"/>
                </a:lnTo>
                <a:lnTo>
                  <a:pt x="63193" y="71989"/>
                </a:lnTo>
                <a:lnTo>
                  <a:pt x="65967" y="71805"/>
                </a:lnTo>
                <a:lnTo>
                  <a:pt x="67817" y="70690"/>
                </a:lnTo>
                <a:lnTo>
                  <a:pt x="69050" y="68955"/>
                </a:lnTo>
                <a:lnTo>
                  <a:pt x="71030" y="63781"/>
                </a:lnTo>
                <a:lnTo>
                  <a:pt x="71191" y="62364"/>
                </a:lnTo>
                <a:lnTo>
                  <a:pt x="71299" y="60428"/>
                </a:lnTo>
                <a:lnTo>
                  <a:pt x="71503" y="53978"/>
                </a:lnTo>
                <a:lnTo>
                  <a:pt x="71516" y="27167"/>
                </a:lnTo>
                <a:lnTo>
                  <a:pt x="68867" y="26957"/>
                </a:lnTo>
                <a:lnTo>
                  <a:pt x="63819" y="26822"/>
                </a:lnTo>
                <a:lnTo>
                  <a:pt x="53636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Annotation664"/>
          <p:cNvSpPr/>
          <p:nvPr/>
        </p:nvSpPr>
        <p:spPr>
          <a:xfrm>
            <a:off x="5537460" y="2723554"/>
            <a:ext cx="348640" cy="35720"/>
          </a:xfrm>
          <a:custGeom>
            <a:avLst/>
            <a:gdLst/>
            <a:ahLst/>
            <a:cxnLst/>
            <a:rect l="0" t="0" r="0" b="0"/>
            <a:pathLst>
              <a:path w="348640" h="35720">
                <a:moveTo>
                  <a:pt x="0" y="0"/>
                </a:moveTo>
                <a:lnTo>
                  <a:pt x="0" y="4741"/>
                </a:lnTo>
                <a:lnTo>
                  <a:pt x="993" y="6138"/>
                </a:lnTo>
                <a:lnTo>
                  <a:pt x="2649" y="7068"/>
                </a:lnTo>
                <a:lnTo>
                  <a:pt x="7698" y="8563"/>
                </a:lnTo>
                <a:lnTo>
                  <a:pt x="18500" y="8882"/>
                </a:lnTo>
                <a:lnTo>
                  <a:pt x="47688" y="8929"/>
                </a:lnTo>
                <a:lnTo>
                  <a:pt x="51658" y="9922"/>
                </a:lnTo>
                <a:lnTo>
                  <a:pt x="56290" y="11576"/>
                </a:lnTo>
                <a:lnTo>
                  <a:pt x="61366" y="13670"/>
                </a:lnTo>
                <a:lnTo>
                  <a:pt x="66736" y="15067"/>
                </a:lnTo>
                <a:lnTo>
                  <a:pt x="72302" y="15998"/>
                </a:lnTo>
                <a:lnTo>
                  <a:pt x="78000" y="16619"/>
                </a:lnTo>
                <a:lnTo>
                  <a:pt x="83785" y="17032"/>
                </a:lnTo>
                <a:lnTo>
                  <a:pt x="89628" y="17308"/>
                </a:lnTo>
                <a:lnTo>
                  <a:pt x="101418" y="17615"/>
                </a:lnTo>
                <a:lnTo>
                  <a:pt x="219156" y="17860"/>
                </a:lnTo>
                <a:lnTo>
                  <a:pt x="225565" y="18852"/>
                </a:lnTo>
                <a:lnTo>
                  <a:pt x="231825" y="20505"/>
                </a:lnTo>
                <a:lnTo>
                  <a:pt x="237985" y="22600"/>
                </a:lnTo>
                <a:lnTo>
                  <a:pt x="244078" y="23997"/>
                </a:lnTo>
                <a:lnTo>
                  <a:pt x="250127" y="24927"/>
                </a:lnTo>
                <a:lnTo>
                  <a:pt x="256146" y="25548"/>
                </a:lnTo>
                <a:lnTo>
                  <a:pt x="262145" y="25962"/>
                </a:lnTo>
                <a:lnTo>
                  <a:pt x="268131" y="26238"/>
                </a:lnTo>
                <a:lnTo>
                  <a:pt x="274108" y="26422"/>
                </a:lnTo>
                <a:lnTo>
                  <a:pt x="280079" y="27537"/>
                </a:lnTo>
                <a:lnTo>
                  <a:pt x="286047" y="29272"/>
                </a:lnTo>
                <a:lnTo>
                  <a:pt x="292012" y="31421"/>
                </a:lnTo>
                <a:lnTo>
                  <a:pt x="297975" y="32854"/>
                </a:lnTo>
                <a:lnTo>
                  <a:pt x="303937" y="33809"/>
                </a:lnTo>
                <a:lnTo>
                  <a:pt x="309898" y="34446"/>
                </a:lnTo>
                <a:lnTo>
                  <a:pt x="319171" y="35153"/>
                </a:lnTo>
                <a:lnTo>
                  <a:pt x="327596" y="35468"/>
                </a:lnTo>
                <a:lnTo>
                  <a:pt x="34863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Annotation665"/>
          <p:cNvSpPr/>
          <p:nvPr/>
        </p:nvSpPr>
        <p:spPr>
          <a:xfrm>
            <a:off x="5725198" y="2812852"/>
            <a:ext cx="17870" cy="250032"/>
          </a:xfrm>
          <a:custGeom>
            <a:avLst/>
            <a:gdLst/>
            <a:ahLst/>
            <a:cxnLst/>
            <a:rect l="0" t="0" r="0" b="0"/>
            <a:pathLst>
              <a:path w="17870" h="250032">
                <a:moveTo>
                  <a:pt x="8930" y="0"/>
                </a:moveTo>
                <a:lnTo>
                  <a:pt x="1233" y="0"/>
                </a:lnTo>
                <a:lnTo>
                  <a:pt x="819" y="992"/>
                </a:lnTo>
                <a:lnTo>
                  <a:pt x="359" y="4740"/>
                </a:lnTo>
                <a:lnTo>
                  <a:pt x="99" y="12428"/>
                </a:lnTo>
                <a:lnTo>
                  <a:pt x="0" y="29811"/>
                </a:lnTo>
                <a:lnTo>
                  <a:pt x="990" y="32773"/>
                </a:lnTo>
                <a:lnTo>
                  <a:pt x="2643" y="35739"/>
                </a:lnTo>
                <a:lnTo>
                  <a:pt x="4739" y="38708"/>
                </a:lnTo>
                <a:lnTo>
                  <a:pt x="6136" y="42672"/>
                </a:lnTo>
                <a:lnTo>
                  <a:pt x="7067" y="47300"/>
                </a:lnTo>
                <a:lnTo>
                  <a:pt x="7688" y="52369"/>
                </a:lnTo>
                <a:lnTo>
                  <a:pt x="8102" y="56741"/>
                </a:lnTo>
                <a:lnTo>
                  <a:pt x="8562" y="64244"/>
                </a:lnTo>
                <a:lnTo>
                  <a:pt x="9678" y="68626"/>
                </a:lnTo>
                <a:lnTo>
                  <a:pt x="11415" y="73532"/>
                </a:lnTo>
                <a:lnTo>
                  <a:pt x="13566" y="78786"/>
                </a:lnTo>
                <a:lnTo>
                  <a:pt x="15001" y="84274"/>
                </a:lnTo>
                <a:lnTo>
                  <a:pt x="15957" y="89917"/>
                </a:lnTo>
                <a:lnTo>
                  <a:pt x="16594" y="95663"/>
                </a:lnTo>
                <a:lnTo>
                  <a:pt x="17019" y="100486"/>
                </a:lnTo>
                <a:lnTo>
                  <a:pt x="17303" y="104694"/>
                </a:lnTo>
                <a:lnTo>
                  <a:pt x="17492" y="108491"/>
                </a:lnTo>
                <a:lnTo>
                  <a:pt x="17701" y="118002"/>
                </a:lnTo>
                <a:lnTo>
                  <a:pt x="17869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6663830" y="3420070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Annotation667"/>
          <p:cNvSpPr/>
          <p:nvPr/>
        </p:nvSpPr>
        <p:spPr>
          <a:xfrm>
            <a:off x="6637012" y="3420070"/>
            <a:ext cx="17880" cy="8931"/>
          </a:xfrm>
          <a:custGeom>
            <a:avLst/>
            <a:gdLst/>
            <a:ahLst/>
            <a:cxnLst/>
            <a:rect l="0" t="0" r="0" b="0"/>
            <a:pathLst>
              <a:path w="17880" h="8931">
                <a:moveTo>
                  <a:pt x="17879" y="0"/>
                </a:move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Annotation668"/>
          <p:cNvSpPr/>
          <p:nvPr/>
        </p:nvSpPr>
        <p:spPr>
          <a:xfrm>
            <a:off x="6619242" y="3437930"/>
            <a:ext cx="98216" cy="53576"/>
          </a:xfrm>
          <a:custGeom>
            <a:avLst/>
            <a:gdLst/>
            <a:ahLst/>
            <a:cxnLst/>
            <a:rect l="0" t="0" r="0" b="0"/>
            <a:pathLst>
              <a:path w="98216" h="53576">
                <a:moveTo>
                  <a:pt x="8830" y="35718"/>
                </a:moveTo>
                <a:lnTo>
                  <a:pt x="8830" y="44280"/>
                </a:lnTo>
                <a:lnTo>
                  <a:pt x="11480" y="44485"/>
                </a:lnTo>
                <a:lnTo>
                  <a:pt x="17403" y="44639"/>
                </a:lnTo>
                <a:lnTo>
                  <a:pt x="35530" y="44648"/>
                </a:lnTo>
                <a:lnTo>
                  <a:pt x="35570" y="43656"/>
                </a:lnTo>
                <a:lnTo>
                  <a:pt x="35646" y="36086"/>
                </a:lnTo>
                <a:lnTo>
                  <a:pt x="34654" y="34971"/>
                </a:lnTo>
                <a:lnTo>
                  <a:pt x="27952" y="28062"/>
                </a:lnTo>
                <a:lnTo>
                  <a:pt x="27538" y="26646"/>
                </a:lnTo>
                <a:lnTo>
                  <a:pt x="27262" y="24709"/>
                </a:lnTo>
                <a:lnTo>
                  <a:pt x="26742" y="18260"/>
                </a:lnTo>
                <a:lnTo>
                  <a:pt x="24075" y="18037"/>
                </a:lnTo>
                <a:lnTo>
                  <a:pt x="21974" y="17978"/>
                </a:lnTo>
                <a:lnTo>
                  <a:pt x="20573" y="16946"/>
                </a:lnTo>
                <a:lnTo>
                  <a:pt x="19639" y="15266"/>
                </a:lnTo>
                <a:lnTo>
                  <a:pt x="18139" y="10181"/>
                </a:lnTo>
                <a:lnTo>
                  <a:pt x="17023" y="9764"/>
                </a:lnTo>
                <a:lnTo>
                  <a:pt x="15286" y="9486"/>
                </a:lnTo>
                <a:lnTo>
                  <a:pt x="8853" y="8931"/>
                </a:lnTo>
                <a:lnTo>
                  <a:pt x="8840" y="8930"/>
                </a:lnTo>
                <a:lnTo>
                  <a:pt x="8830" y="17750"/>
                </a:lnTo>
                <a:lnTo>
                  <a:pt x="6183" y="20457"/>
                </a:lnTo>
                <a:lnTo>
                  <a:pt x="1135" y="25538"/>
                </a:lnTo>
                <a:lnTo>
                  <a:pt x="720" y="26947"/>
                </a:lnTo>
                <a:lnTo>
                  <a:pt x="443" y="28879"/>
                </a:lnTo>
                <a:lnTo>
                  <a:pt x="0" y="34367"/>
                </a:lnTo>
                <a:lnTo>
                  <a:pt x="958" y="35810"/>
                </a:lnTo>
                <a:lnTo>
                  <a:pt x="2589" y="37764"/>
                </a:lnTo>
                <a:lnTo>
                  <a:pt x="8466" y="44245"/>
                </a:lnTo>
                <a:lnTo>
                  <a:pt x="11318" y="44469"/>
                </a:lnTo>
                <a:lnTo>
                  <a:pt x="16496" y="44612"/>
                </a:lnTo>
                <a:lnTo>
                  <a:pt x="43227" y="44648"/>
                </a:lnTo>
                <a:lnTo>
                  <a:pt x="44674" y="43656"/>
                </a:lnTo>
                <a:lnTo>
                  <a:pt x="46632" y="42002"/>
                </a:lnTo>
                <a:lnTo>
                  <a:pt x="52166" y="36959"/>
                </a:lnTo>
                <a:lnTo>
                  <a:pt x="52620" y="35554"/>
                </a:lnTo>
                <a:lnTo>
                  <a:pt x="52923" y="33624"/>
                </a:lnTo>
                <a:lnTo>
                  <a:pt x="53124" y="31345"/>
                </a:lnTo>
                <a:lnTo>
                  <a:pt x="54252" y="29827"/>
                </a:lnTo>
                <a:lnTo>
                  <a:pt x="55998" y="28814"/>
                </a:lnTo>
                <a:lnTo>
                  <a:pt x="61189" y="27189"/>
                </a:lnTo>
                <a:lnTo>
                  <a:pt x="61615" y="26063"/>
                </a:lnTo>
                <a:lnTo>
                  <a:pt x="61900" y="24321"/>
                </a:lnTo>
                <a:lnTo>
                  <a:pt x="62355" y="19135"/>
                </a:lnTo>
                <a:lnTo>
                  <a:pt x="61400" y="18710"/>
                </a:lnTo>
                <a:lnTo>
                  <a:pt x="59769" y="18426"/>
                </a:lnTo>
                <a:lnTo>
                  <a:pt x="57688" y="18237"/>
                </a:lnTo>
                <a:lnTo>
                  <a:pt x="56302" y="17119"/>
                </a:lnTo>
                <a:lnTo>
                  <a:pt x="55378" y="15381"/>
                </a:lnTo>
                <a:lnTo>
                  <a:pt x="53893" y="10204"/>
                </a:lnTo>
                <a:lnTo>
                  <a:pt x="52778" y="9779"/>
                </a:lnTo>
                <a:lnTo>
                  <a:pt x="51042" y="9496"/>
                </a:lnTo>
                <a:lnTo>
                  <a:pt x="44611" y="8931"/>
                </a:lnTo>
                <a:lnTo>
                  <a:pt x="41944" y="8930"/>
                </a:lnTo>
                <a:lnTo>
                  <a:pt x="36892" y="8929"/>
                </a:lnTo>
                <a:lnTo>
                  <a:pt x="35485" y="9922"/>
                </a:lnTo>
                <a:lnTo>
                  <a:pt x="33553" y="11575"/>
                </a:lnTo>
                <a:lnTo>
                  <a:pt x="28062" y="16618"/>
                </a:lnTo>
                <a:lnTo>
                  <a:pt x="27611" y="18024"/>
                </a:lnTo>
                <a:lnTo>
                  <a:pt x="27310" y="19953"/>
                </a:lnTo>
                <a:lnTo>
                  <a:pt x="26828" y="25438"/>
                </a:lnTo>
                <a:lnTo>
                  <a:pt x="26763" y="28835"/>
                </a:lnTo>
                <a:lnTo>
                  <a:pt x="26710" y="44245"/>
                </a:lnTo>
                <a:lnTo>
                  <a:pt x="27703" y="45372"/>
                </a:lnTo>
                <a:lnTo>
                  <a:pt x="31456" y="49269"/>
                </a:lnTo>
                <a:lnTo>
                  <a:pt x="33846" y="50706"/>
                </a:lnTo>
                <a:lnTo>
                  <a:pt x="36434" y="51663"/>
                </a:lnTo>
                <a:lnTo>
                  <a:pt x="42978" y="53200"/>
                </a:lnTo>
                <a:lnTo>
                  <a:pt x="44508" y="53326"/>
                </a:lnTo>
                <a:lnTo>
                  <a:pt x="46521" y="53410"/>
                </a:lnTo>
                <a:lnTo>
                  <a:pt x="52144" y="53545"/>
                </a:lnTo>
                <a:lnTo>
                  <a:pt x="65849" y="53575"/>
                </a:lnTo>
                <a:lnTo>
                  <a:pt x="68694" y="52584"/>
                </a:lnTo>
                <a:lnTo>
                  <a:pt x="71585" y="50931"/>
                </a:lnTo>
                <a:lnTo>
                  <a:pt x="78616" y="45889"/>
                </a:lnTo>
                <a:lnTo>
                  <a:pt x="80186" y="45475"/>
                </a:lnTo>
                <a:lnTo>
                  <a:pt x="82226" y="45200"/>
                </a:lnTo>
                <a:lnTo>
                  <a:pt x="84579" y="45016"/>
                </a:lnTo>
                <a:lnTo>
                  <a:pt x="86148" y="43901"/>
                </a:lnTo>
                <a:lnTo>
                  <a:pt x="87194" y="42166"/>
                </a:lnTo>
                <a:lnTo>
                  <a:pt x="87891" y="40017"/>
                </a:lnTo>
                <a:lnTo>
                  <a:pt x="89349" y="38584"/>
                </a:lnTo>
                <a:lnTo>
                  <a:pt x="91315" y="37629"/>
                </a:lnTo>
                <a:lnTo>
                  <a:pt x="93618" y="36992"/>
                </a:lnTo>
                <a:lnTo>
                  <a:pt x="95154" y="35575"/>
                </a:lnTo>
                <a:lnTo>
                  <a:pt x="96178" y="33639"/>
                </a:lnTo>
                <a:lnTo>
                  <a:pt x="98105" y="27190"/>
                </a:lnTo>
                <a:lnTo>
                  <a:pt x="98145" y="26064"/>
                </a:lnTo>
                <a:lnTo>
                  <a:pt x="98215" y="19135"/>
                </a:lnTo>
                <a:lnTo>
                  <a:pt x="97226" y="17718"/>
                </a:lnTo>
                <a:lnTo>
                  <a:pt x="95572" y="15780"/>
                </a:lnTo>
                <a:lnTo>
                  <a:pt x="90528" y="10283"/>
                </a:lnTo>
                <a:lnTo>
                  <a:pt x="81698" y="1360"/>
                </a:lnTo>
                <a:lnTo>
                  <a:pt x="80254" y="906"/>
                </a:lnTo>
                <a:lnTo>
                  <a:pt x="78298" y="604"/>
                </a:lnTo>
                <a:lnTo>
                  <a:pt x="72768" y="119"/>
                </a:lnTo>
                <a:lnTo>
                  <a:pt x="69363" y="53"/>
                </a:lnTo>
                <a:lnTo>
                  <a:pt x="40255" y="0"/>
                </a:lnTo>
                <a:lnTo>
                  <a:pt x="37726" y="992"/>
                </a:lnTo>
                <a:lnTo>
                  <a:pt x="35048" y="2646"/>
                </a:lnTo>
                <a:lnTo>
                  <a:pt x="32268" y="4740"/>
                </a:lnTo>
                <a:lnTo>
                  <a:pt x="30416" y="7129"/>
                </a:lnTo>
                <a:lnTo>
                  <a:pt x="29180" y="9713"/>
                </a:lnTo>
                <a:lnTo>
                  <a:pt x="27198" y="16250"/>
                </a:lnTo>
                <a:lnTo>
                  <a:pt x="27034" y="17778"/>
                </a:lnTo>
                <a:lnTo>
                  <a:pt x="26926" y="19790"/>
                </a:lnTo>
                <a:lnTo>
                  <a:pt x="26752" y="25406"/>
                </a:lnTo>
                <a:lnTo>
                  <a:pt x="26711" y="40055"/>
                </a:lnTo>
                <a:lnTo>
                  <a:pt x="27703" y="41586"/>
                </a:lnTo>
                <a:lnTo>
                  <a:pt x="29360" y="42607"/>
                </a:lnTo>
                <a:lnTo>
                  <a:pt x="34406" y="44245"/>
                </a:lnTo>
                <a:lnTo>
                  <a:pt x="35814" y="44380"/>
                </a:lnTo>
                <a:lnTo>
                  <a:pt x="37746" y="44469"/>
                </a:lnTo>
                <a:lnTo>
                  <a:pt x="42541" y="44569"/>
                </a:lnTo>
                <a:lnTo>
                  <a:pt x="75633" y="44648"/>
                </a:lnTo>
                <a:lnTo>
                  <a:pt x="77204" y="43656"/>
                </a:lnTo>
                <a:lnTo>
                  <a:pt x="78252" y="42002"/>
                </a:lnTo>
                <a:lnTo>
                  <a:pt x="79932" y="36959"/>
                </a:lnTo>
                <a:lnTo>
                  <a:pt x="80071" y="35554"/>
                </a:lnTo>
                <a:lnTo>
                  <a:pt x="80163" y="33624"/>
                </a:lnTo>
                <a:lnTo>
                  <a:pt x="80310" y="28139"/>
                </a:lnTo>
                <a:lnTo>
                  <a:pt x="80345" y="18262"/>
                </a:lnTo>
                <a:lnTo>
                  <a:pt x="77697" y="18038"/>
                </a:lnTo>
                <a:lnTo>
                  <a:pt x="75601" y="17978"/>
                </a:lnTo>
                <a:lnTo>
                  <a:pt x="73209" y="16946"/>
                </a:lnTo>
                <a:lnTo>
                  <a:pt x="70622" y="15266"/>
                </a:lnTo>
                <a:lnTo>
                  <a:pt x="64079" y="10181"/>
                </a:lnTo>
                <a:lnTo>
                  <a:pt x="62549" y="10756"/>
                </a:lnTo>
                <a:lnTo>
                  <a:pt x="60535" y="12132"/>
                </a:lnTo>
                <a:lnTo>
                  <a:pt x="58199" y="14041"/>
                </a:lnTo>
                <a:lnTo>
                  <a:pt x="55649" y="15313"/>
                </a:lnTo>
                <a:lnTo>
                  <a:pt x="52955" y="16162"/>
                </a:lnTo>
                <a:lnTo>
                  <a:pt x="4458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Annotation669"/>
          <p:cNvSpPr/>
          <p:nvPr/>
        </p:nvSpPr>
        <p:spPr>
          <a:xfrm>
            <a:off x="6458333" y="2794992"/>
            <a:ext cx="44589" cy="169665"/>
          </a:xfrm>
          <a:custGeom>
            <a:avLst/>
            <a:gdLst/>
            <a:ahLst/>
            <a:cxnLst/>
            <a:rect l="0" t="0" r="0" b="0"/>
            <a:pathLst>
              <a:path w="44589" h="169665">
                <a:moveTo>
                  <a:pt x="8830" y="0"/>
                </a:moveTo>
                <a:lnTo>
                  <a:pt x="0" y="0"/>
                </a:lnTo>
                <a:lnTo>
                  <a:pt x="2588" y="2646"/>
                </a:lnTo>
                <a:lnTo>
                  <a:pt x="4668" y="4741"/>
                </a:lnTo>
                <a:lnTo>
                  <a:pt x="6055" y="7129"/>
                </a:lnTo>
                <a:lnTo>
                  <a:pt x="6981" y="9713"/>
                </a:lnTo>
                <a:lnTo>
                  <a:pt x="7597" y="12429"/>
                </a:lnTo>
                <a:lnTo>
                  <a:pt x="9002" y="15231"/>
                </a:lnTo>
                <a:lnTo>
                  <a:pt x="10930" y="18092"/>
                </a:lnTo>
                <a:lnTo>
                  <a:pt x="13210" y="20991"/>
                </a:lnTo>
                <a:lnTo>
                  <a:pt x="14730" y="23916"/>
                </a:lnTo>
                <a:lnTo>
                  <a:pt x="15743" y="26858"/>
                </a:lnTo>
                <a:lnTo>
                  <a:pt x="16418" y="29811"/>
                </a:lnTo>
                <a:lnTo>
                  <a:pt x="17862" y="33765"/>
                </a:lnTo>
                <a:lnTo>
                  <a:pt x="19818" y="38385"/>
                </a:lnTo>
                <a:lnTo>
                  <a:pt x="22114" y="43449"/>
                </a:lnTo>
                <a:lnTo>
                  <a:pt x="23646" y="48810"/>
                </a:lnTo>
                <a:lnTo>
                  <a:pt x="24667" y="54368"/>
                </a:lnTo>
                <a:lnTo>
                  <a:pt x="25348" y="60058"/>
                </a:lnTo>
                <a:lnTo>
                  <a:pt x="26794" y="64843"/>
                </a:lnTo>
                <a:lnTo>
                  <a:pt x="28753" y="69026"/>
                </a:lnTo>
                <a:lnTo>
                  <a:pt x="31051" y="72806"/>
                </a:lnTo>
                <a:lnTo>
                  <a:pt x="32584" y="77311"/>
                </a:lnTo>
                <a:lnTo>
                  <a:pt x="33605" y="82298"/>
                </a:lnTo>
                <a:lnTo>
                  <a:pt x="34285" y="87608"/>
                </a:lnTo>
                <a:lnTo>
                  <a:pt x="34740" y="93132"/>
                </a:lnTo>
                <a:lnTo>
                  <a:pt x="35043" y="98799"/>
                </a:lnTo>
                <a:lnTo>
                  <a:pt x="35469" y="113610"/>
                </a:lnTo>
                <a:lnTo>
                  <a:pt x="35632" y="140796"/>
                </a:lnTo>
                <a:lnTo>
                  <a:pt x="35648" y="160176"/>
                </a:lnTo>
                <a:lnTo>
                  <a:pt x="36641" y="161354"/>
                </a:lnTo>
                <a:lnTo>
                  <a:pt x="38296" y="163132"/>
                </a:lnTo>
                <a:lnTo>
                  <a:pt x="44588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Annotation670"/>
          <p:cNvSpPr/>
          <p:nvPr/>
        </p:nvSpPr>
        <p:spPr>
          <a:xfrm>
            <a:off x="6386708" y="2839641"/>
            <a:ext cx="250305" cy="26790"/>
          </a:xfrm>
          <a:custGeom>
            <a:avLst/>
            <a:gdLst/>
            <a:ahLst/>
            <a:cxnLst/>
            <a:rect l="0" t="0" r="0" b="0"/>
            <a:pathLst>
              <a:path w="250305" h="26790">
                <a:moveTo>
                  <a:pt x="0" y="0"/>
                </a:moveTo>
                <a:lnTo>
                  <a:pt x="0" y="8562"/>
                </a:lnTo>
                <a:lnTo>
                  <a:pt x="993" y="9676"/>
                </a:lnTo>
                <a:lnTo>
                  <a:pt x="4745" y="13561"/>
                </a:lnTo>
                <a:lnTo>
                  <a:pt x="8130" y="14993"/>
                </a:lnTo>
                <a:lnTo>
                  <a:pt x="12373" y="15948"/>
                </a:lnTo>
                <a:lnTo>
                  <a:pt x="17188" y="16585"/>
                </a:lnTo>
                <a:lnTo>
                  <a:pt x="22385" y="17010"/>
                </a:lnTo>
                <a:lnTo>
                  <a:pt x="27836" y="17293"/>
                </a:lnTo>
                <a:lnTo>
                  <a:pt x="33457" y="17482"/>
                </a:lnTo>
                <a:lnTo>
                  <a:pt x="40183" y="16615"/>
                </a:lnTo>
                <a:lnTo>
                  <a:pt x="47648" y="15046"/>
                </a:lnTo>
                <a:lnTo>
                  <a:pt x="55604" y="13007"/>
                </a:lnTo>
                <a:lnTo>
                  <a:pt x="63888" y="11648"/>
                </a:lnTo>
                <a:lnTo>
                  <a:pt x="72390" y="10741"/>
                </a:lnTo>
                <a:lnTo>
                  <a:pt x="81038" y="10137"/>
                </a:lnTo>
                <a:lnTo>
                  <a:pt x="89783" y="9734"/>
                </a:lnTo>
                <a:lnTo>
                  <a:pt x="107446" y="9287"/>
                </a:lnTo>
                <a:lnTo>
                  <a:pt x="160755" y="8950"/>
                </a:lnTo>
                <a:lnTo>
                  <a:pt x="174416" y="8938"/>
                </a:lnTo>
                <a:lnTo>
                  <a:pt x="181833" y="9928"/>
                </a:lnTo>
                <a:lnTo>
                  <a:pt x="189758" y="11579"/>
                </a:lnTo>
                <a:lnTo>
                  <a:pt x="198021" y="13673"/>
                </a:lnTo>
                <a:lnTo>
                  <a:pt x="205516" y="15068"/>
                </a:lnTo>
                <a:lnTo>
                  <a:pt x="212499" y="15998"/>
                </a:lnTo>
                <a:lnTo>
                  <a:pt x="219141" y="16618"/>
                </a:lnTo>
                <a:lnTo>
                  <a:pt x="225557" y="18024"/>
                </a:lnTo>
                <a:lnTo>
                  <a:pt x="231819" y="19953"/>
                </a:lnTo>
                <a:lnTo>
                  <a:pt x="25030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Annotation671"/>
          <p:cNvSpPr/>
          <p:nvPr/>
        </p:nvSpPr>
        <p:spPr>
          <a:xfrm>
            <a:off x="8478539" y="4638293"/>
            <a:ext cx="34504" cy="246247"/>
          </a:xfrm>
          <a:custGeom>
            <a:avLst/>
            <a:gdLst/>
            <a:ahLst/>
            <a:cxnLst/>
            <a:rect l="0" t="0" r="0" b="0"/>
            <a:pathLst>
              <a:path w="34504" h="246247">
                <a:moveTo>
                  <a:pt x="0" y="5145"/>
                </a:moveTo>
                <a:lnTo>
                  <a:pt x="0" y="0"/>
                </a:lnTo>
                <a:lnTo>
                  <a:pt x="0" y="30853"/>
                </a:lnTo>
                <a:lnTo>
                  <a:pt x="993" y="36174"/>
                </a:lnTo>
                <a:lnTo>
                  <a:pt x="2649" y="41706"/>
                </a:lnTo>
                <a:lnTo>
                  <a:pt x="4746" y="47379"/>
                </a:lnTo>
                <a:lnTo>
                  <a:pt x="6144" y="54136"/>
                </a:lnTo>
                <a:lnTo>
                  <a:pt x="7076" y="61619"/>
                </a:lnTo>
                <a:lnTo>
                  <a:pt x="7697" y="69583"/>
                </a:lnTo>
                <a:lnTo>
                  <a:pt x="9104" y="76877"/>
                </a:lnTo>
                <a:lnTo>
                  <a:pt x="11036" y="83724"/>
                </a:lnTo>
                <a:lnTo>
                  <a:pt x="13317" y="90273"/>
                </a:lnTo>
                <a:lnTo>
                  <a:pt x="14837" y="97616"/>
                </a:lnTo>
                <a:lnTo>
                  <a:pt x="15851" y="105488"/>
                </a:lnTo>
                <a:lnTo>
                  <a:pt x="16527" y="113712"/>
                </a:lnTo>
                <a:lnTo>
                  <a:pt x="17971" y="122171"/>
                </a:lnTo>
                <a:lnTo>
                  <a:pt x="19926" y="130787"/>
                </a:lnTo>
                <a:lnTo>
                  <a:pt x="22224" y="139508"/>
                </a:lnTo>
                <a:lnTo>
                  <a:pt x="23754" y="147306"/>
                </a:lnTo>
                <a:lnTo>
                  <a:pt x="24776" y="154489"/>
                </a:lnTo>
                <a:lnTo>
                  <a:pt x="25456" y="161262"/>
                </a:lnTo>
                <a:lnTo>
                  <a:pt x="25911" y="167762"/>
                </a:lnTo>
                <a:lnTo>
                  <a:pt x="26212" y="174079"/>
                </a:lnTo>
                <a:lnTo>
                  <a:pt x="26548" y="186391"/>
                </a:lnTo>
                <a:lnTo>
                  <a:pt x="26698" y="198477"/>
                </a:lnTo>
                <a:lnTo>
                  <a:pt x="27732" y="204478"/>
                </a:lnTo>
                <a:lnTo>
                  <a:pt x="29413" y="210464"/>
                </a:lnTo>
                <a:lnTo>
                  <a:pt x="31528" y="216437"/>
                </a:lnTo>
                <a:lnTo>
                  <a:pt x="32938" y="221413"/>
                </a:lnTo>
                <a:lnTo>
                  <a:pt x="33877" y="225722"/>
                </a:lnTo>
                <a:lnTo>
                  <a:pt x="34503" y="229587"/>
                </a:lnTo>
                <a:lnTo>
                  <a:pt x="33928" y="232164"/>
                </a:lnTo>
                <a:lnTo>
                  <a:pt x="32552" y="233881"/>
                </a:lnTo>
                <a:lnTo>
                  <a:pt x="30640" y="235027"/>
                </a:lnTo>
                <a:lnTo>
                  <a:pt x="29366" y="236782"/>
                </a:lnTo>
                <a:lnTo>
                  <a:pt x="28516" y="238945"/>
                </a:lnTo>
                <a:lnTo>
                  <a:pt x="26817" y="2462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Annotation672"/>
          <p:cNvSpPr/>
          <p:nvPr/>
        </p:nvSpPr>
        <p:spPr>
          <a:xfrm>
            <a:off x="8389176" y="4750595"/>
            <a:ext cx="205576" cy="17860"/>
          </a:xfrm>
          <a:custGeom>
            <a:avLst/>
            <a:gdLst/>
            <a:ahLst/>
            <a:cxnLst/>
            <a:rect l="0" t="0" r="0" b="0"/>
            <a:pathLst>
              <a:path w="205576" h="17860">
                <a:moveTo>
                  <a:pt x="8907" y="0"/>
                </a:moveTo>
                <a:lnTo>
                  <a:pt x="0" y="0"/>
                </a:lnTo>
                <a:lnTo>
                  <a:pt x="25728" y="0"/>
                </a:lnTo>
                <a:lnTo>
                  <a:pt x="31047" y="991"/>
                </a:lnTo>
                <a:lnTo>
                  <a:pt x="36580" y="2645"/>
                </a:lnTo>
                <a:lnTo>
                  <a:pt x="42255" y="4740"/>
                </a:lnTo>
                <a:lnTo>
                  <a:pt x="47032" y="6136"/>
                </a:lnTo>
                <a:lnTo>
                  <a:pt x="51209" y="7067"/>
                </a:lnTo>
                <a:lnTo>
                  <a:pt x="54988" y="7688"/>
                </a:lnTo>
                <a:lnTo>
                  <a:pt x="59494" y="8102"/>
                </a:lnTo>
                <a:lnTo>
                  <a:pt x="64483" y="8377"/>
                </a:lnTo>
                <a:lnTo>
                  <a:pt x="75325" y="8683"/>
                </a:lnTo>
                <a:lnTo>
                  <a:pt x="104374" y="8897"/>
                </a:lnTo>
                <a:lnTo>
                  <a:pt x="110297" y="9900"/>
                </a:lnTo>
                <a:lnTo>
                  <a:pt x="116230" y="11560"/>
                </a:lnTo>
                <a:lnTo>
                  <a:pt x="122174" y="13660"/>
                </a:lnTo>
                <a:lnTo>
                  <a:pt x="129116" y="15059"/>
                </a:lnTo>
                <a:lnTo>
                  <a:pt x="136723" y="15992"/>
                </a:lnTo>
                <a:lnTo>
                  <a:pt x="151136" y="17029"/>
                </a:lnTo>
                <a:lnTo>
                  <a:pt x="160853" y="17490"/>
                </a:lnTo>
                <a:lnTo>
                  <a:pt x="171130" y="17695"/>
                </a:lnTo>
                <a:lnTo>
                  <a:pt x="205575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Annotation673"/>
          <p:cNvSpPr/>
          <p:nvPr/>
        </p:nvSpPr>
        <p:spPr>
          <a:xfrm>
            <a:off x="4285938" y="4580930"/>
            <a:ext cx="169850" cy="8931"/>
          </a:xfrm>
          <a:custGeom>
            <a:avLst/>
            <a:gdLst/>
            <a:ahLst/>
            <a:cxnLst/>
            <a:rect l="0" t="0" r="0" b="0"/>
            <a:pathLst>
              <a:path w="169850" h="8931">
                <a:moveTo>
                  <a:pt x="0" y="0"/>
                </a:moveTo>
                <a:lnTo>
                  <a:pt x="140053" y="0"/>
                </a:lnTo>
                <a:lnTo>
                  <a:pt x="146012" y="991"/>
                </a:lnTo>
                <a:lnTo>
                  <a:pt x="151971" y="2645"/>
                </a:lnTo>
                <a:lnTo>
                  <a:pt x="16984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Annotation674"/>
          <p:cNvSpPr/>
          <p:nvPr/>
        </p:nvSpPr>
        <p:spPr>
          <a:xfrm>
            <a:off x="6663830" y="2794992"/>
            <a:ext cx="393338" cy="598290"/>
          </a:xfrm>
          <a:custGeom>
            <a:avLst/>
            <a:gdLst/>
            <a:ahLst/>
            <a:cxnLst/>
            <a:rect l="0" t="0" r="0" b="0"/>
            <a:pathLst>
              <a:path w="393338" h="598290">
                <a:moveTo>
                  <a:pt x="0" y="598289"/>
                </a:moveTo>
                <a:lnTo>
                  <a:pt x="4745" y="593548"/>
                </a:lnTo>
                <a:lnTo>
                  <a:pt x="5151" y="591160"/>
                </a:lnTo>
                <a:lnTo>
                  <a:pt x="4427" y="588576"/>
                </a:lnTo>
                <a:lnTo>
                  <a:pt x="2952" y="585861"/>
                </a:lnTo>
                <a:lnTo>
                  <a:pt x="2962" y="584050"/>
                </a:lnTo>
                <a:lnTo>
                  <a:pt x="3961" y="582843"/>
                </a:lnTo>
                <a:lnTo>
                  <a:pt x="5620" y="582039"/>
                </a:lnTo>
                <a:lnTo>
                  <a:pt x="6727" y="580510"/>
                </a:lnTo>
                <a:lnTo>
                  <a:pt x="7956" y="576166"/>
                </a:lnTo>
                <a:lnTo>
                  <a:pt x="8649" y="568142"/>
                </a:lnTo>
                <a:lnTo>
                  <a:pt x="9739" y="565293"/>
                </a:lnTo>
                <a:lnTo>
                  <a:pt x="13599" y="559481"/>
                </a:lnTo>
                <a:lnTo>
                  <a:pt x="16019" y="557534"/>
                </a:lnTo>
                <a:lnTo>
                  <a:pt x="18626" y="556236"/>
                </a:lnTo>
                <a:lnTo>
                  <a:pt x="21357" y="555371"/>
                </a:lnTo>
                <a:lnTo>
                  <a:pt x="27041" y="551764"/>
                </a:lnTo>
                <a:lnTo>
                  <a:pt x="29946" y="549413"/>
                </a:lnTo>
                <a:lnTo>
                  <a:pt x="31883" y="545861"/>
                </a:lnTo>
                <a:lnTo>
                  <a:pt x="35603" y="532374"/>
                </a:lnTo>
                <a:lnTo>
                  <a:pt x="39994" y="525007"/>
                </a:lnTo>
                <a:lnTo>
                  <a:pt x="49913" y="512192"/>
                </a:lnTo>
                <a:lnTo>
                  <a:pt x="53527" y="503106"/>
                </a:lnTo>
                <a:lnTo>
                  <a:pt x="63143" y="491146"/>
                </a:lnTo>
                <a:lnTo>
                  <a:pt x="74608" y="479229"/>
                </a:lnTo>
                <a:lnTo>
                  <a:pt x="76557" y="476252"/>
                </a:lnTo>
                <a:lnTo>
                  <a:pt x="80294" y="467321"/>
                </a:lnTo>
                <a:lnTo>
                  <a:pt x="89952" y="455414"/>
                </a:lnTo>
                <a:lnTo>
                  <a:pt x="92747" y="452437"/>
                </a:lnTo>
                <a:lnTo>
                  <a:pt x="94609" y="449461"/>
                </a:lnTo>
                <a:lnTo>
                  <a:pt x="98224" y="440531"/>
                </a:lnTo>
                <a:lnTo>
                  <a:pt x="107841" y="428625"/>
                </a:lnTo>
                <a:lnTo>
                  <a:pt x="113486" y="421680"/>
                </a:lnTo>
                <a:lnTo>
                  <a:pt x="121255" y="407605"/>
                </a:lnTo>
                <a:lnTo>
                  <a:pt x="124991" y="396710"/>
                </a:lnTo>
                <a:lnTo>
                  <a:pt x="131947" y="387198"/>
                </a:lnTo>
                <a:lnTo>
                  <a:pt x="143197" y="375096"/>
                </a:lnTo>
                <a:lnTo>
                  <a:pt x="146122" y="372103"/>
                </a:lnTo>
                <a:lnTo>
                  <a:pt x="148071" y="369115"/>
                </a:lnTo>
                <a:lnTo>
                  <a:pt x="151809" y="360170"/>
                </a:lnTo>
                <a:lnTo>
                  <a:pt x="161468" y="348259"/>
                </a:lnTo>
                <a:lnTo>
                  <a:pt x="164262" y="345282"/>
                </a:lnTo>
                <a:lnTo>
                  <a:pt x="166125" y="341313"/>
                </a:lnTo>
                <a:lnTo>
                  <a:pt x="169740" y="327238"/>
                </a:lnTo>
                <a:lnTo>
                  <a:pt x="174106" y="319734"/>
                </a:lnTo>
                <a:lnTo>
                  <a:pt x="185002" y="305839"/>
                </a:lnTo>
                <a:lnTo>
                  <a:pt x="196719" y="287660"/>
                </a:lnTo>
                <a:lnTo>
                  <a:pt x="208599" y="274221"/>
                </a:lnTo>
                <a:lnTo>
                  <a:pt x="220509" y="262012"/>
                </a:lnTo>
                <a:lnTo>
                  <a:pt x="244345" y="238128"/>
                </a:lnTo>
                <a:lnTo>
                  <a:pt x="246332" y="235151"/>
                </a:lnTo>
                <a:lnTo>
                  <a:pt x="252169" y="220597"/>
                </a:lnTo>
                <a:lnTo>
                  <a:pt x="256100" y="211153"/>
                </a:lnTo>
                <a:lnTo>
                  <a:pt x="259306" y="200257"/>
                </a:lnTo>
                <a:lnTo>
                  <a:pt x="266105" y="190746"/>
                </a:lnTo>
                <a:lnTo>
                  <a:pt x="274411" y="180651"/>
                </a:lnTo>
                <a:lnTo>
                  <a:pt x="286116" y="162610"/>
                </a:lnTo>
                <a:lnTo>
                  <a:pt x="297993" y="149199"/>
                </a:lnTo>
                <a:lnTo>
                  <a:pt x="299976" y="146098"/>
                </a:lnTo>
                <a:lnTo>
                  <a:pt x="303761" y="136995"/>
                </a:lnTo>
                <a:lnTo>
                  <a:pt x="313435" y="125030"/>
                </a:lnTo>
                <a:lnTo>
                  <a:pt x="316231" y="122049"/>
                </a:lnTo>
                <a:lnTo>
                  <a:pt x="318094" y="119069"/>
                </a:lnTo>
                <a:lnTo>
                  <a:pt x="321710" y="110135"/>
                </a:lnTo>
                <a:lnTo>
                  <a:pt x="327638" y="101204"/>
                </a:lnTo>
                <a:lnTo>
                  <a:pt x="330828" y="92274"/>
                </a:lnTo>
                <a:lnTo>
                  <a:pt x="337623" y="83344"/>
                </a:lnTo>
                <a:lnTo>
                  <a:pt x="343082" y="77390"/>
                </a:lnTo>
                <a:lnTo>
                  <a:pt x="344934" y="74414"/>
                </a:lnTo>
                <a:lnTo>
                  <a:pt x="348535" y="65485"/>
                </a:lnTo>
                <a:lnTo>
                  <a:pt x="358147" y="53578"/>
                </a:lnTo>
                <a:lnTo>
                  <a:pt x="360937" y="50601"/>
                </a:lnTo>
                <a:lnTo>
                  <a:pt x="362798" y="47625"/>
                </a:lnTo>
                <a:lnTo>
                  <a:pt x="364864" y="41672"/>
                </a:lnTo>
                <a:lnTo>
                  <a:pt x="366410" y="39687"/>
                </a:lnTo>
                <a:lnTo>
                  <a:pt x="368432" y="38365"/>
                </a:lnTo>
                <a:lnTo>
                  <a:pt x="370775" y="37483"/>
                </a:lnTo>
                <a:lnTo>
                  <a:pt x="372336" y="35902"/>
                </a:lnTo>
                <a:lnTo>
                  <a:pt x="373377" y="33857"/>
                </a:lnTo>
                <a:lnTo>
                  <a:pt x="374071" y="31501"/>
                </a:lnTo>
                <a:lnTo>
                  <a:pt x="377490" y="26238"/>
                </a:lnTo>
                <a:lnTo>
                  <a:pt x="383033" y="19514"/>
                </a:lnTo>
                <a:lnTo>
                  <a:pt x="383792" y="15949"/>
                </a:lnTo>
                <a:lnTo>
                  <a:pt x="384279" y="10316"/>
                </a:lnTo>
                <a:lnTo>
                  <a:pt x="39333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Annotation675"/>
          <p:cNvSpPr/>
          <p:nvPr/>
        </p:nvSpPr>
        <p:spPr>
          <a:xfrm>
            <a:off x="6967772" y="2751588"/>
            <a:ext cx="151939" cy="105793"/>
          </a:xfrm>
          <a:custGeom>
            <a:avLst/>
            <a:gdLst/>
            <a:ahLst/>
            <a:cxnLst/>
            <a:rect l="0" t="0" r="0" b="0"/>
            <a:pathLst>
              <a:path w="151939" h="105793">
                <a:moveTo>
                  <a:pt x="0" y="25545"/>
                </a:moveTo>
                <a:lnTo>
                  <a:pt x="12442" y="25545"/>
                </a:lnTo>
                <a:lnTo>
                  <a:pt x="14255" y="24553"/>
                </a:lnTo>
                <a:lnTo>
                  <a:pt x="15463" y="22899"/>
                </a:lnTo>
                <a:lnTo>
                  <a:pt x="16268" y="20804"/>
                </a:lnTo>
                <a:lnTo>
                  <a:pt x="17799" y="19408"/>
                </a:lnTo>
                <a:lnTo>
                  <a:pt x="19812" y="18477"/>
                </a:lnTo>
                <a:lnTo>
                  <a:pt x="22148" y="17856"/>
                </a:lnTo>
                <a:lnTo>
                  <a:pt x="24697" y="16450"/>
                </a:lnTo>
                <a:lnTo>
                  <a:pt x="27391" y="14521"/>
                </a:lnTo>
                <a:lnTo>
                  <a:pt x="30180" y="12242"/>
                </a:lnTo>
                <a:lnTo>
                  <a:pt x="33032" y="10723"/>
                </a:lnTo>
                <a:lnTo>
                  <a:pt x="35928" y="9711"/>
                </a:lnTo>
                <a:lnTo>
                  <a:pt x="42965" y="8085"/>
                </a:lnTo>
                <a:lnTo>
                  <a:pt x="46577" y="7863"/>
                </a:lnTo>
                <a:lnTo>
                  <a:pt x="51493" y="7765"/>
                </a:lnTo>
                <a:lnTo>
                  <a:pt x="56988" y="7721"/>
                </a:lnTo>
                <a:lnTo>
                  <a:pt x="59844" y="6717"/>
                </a:lnTo>
                <a:lnTo>
                  <a:pt x="62742" y="5055"/>
                </a:lnTo>
                <a:lnTo>
                  <a:pt x="65666" y="2955"/>
                </a:lnTo>
                <a:lnTo>
                  <a:pt x="68609" y="1555"/>
                </a:lnTo>
                <a:lnTo>
                  <a:pt x="71565" y="622"/>
                </a:lnTo>
                <a:lnTo>
                  <a:pt x="74528" y="0"/>
                </a:lnTo>
                <a:lnTo>
                  <a:pt x="77497" y="577"/>
                </a:lnTo>
                <a:lnTo>
                  <a:pt x="80470" y="1955"/>
                </a:lnTo>
                <a:lnTo>
                  <a:pt x="87632" y="6553"/>
                </a:lnTo>
                <a:lnTo>
                  <a:pt x="91260" y="9828"/>
                </a:lnTo>
                <a:lnTo>
                  <a:pt x="98395" y="16713"/>
                </a:lnTo>
                <a:lnTo>
                  <a:pt x="120554" y="38812"/>
                </a:lnTo>
                <a:lnTo>
                  <a:pt x="122087" y="41335"/>
                </a:lnTo>
                <a:lnTo>
                  <a:pt x="123109" y="44009"/>
                </a:lnTo>
                <a:lnTo>
                  <a:pt x="123790" y="46784"/>
                </a:lnTo>
                <a:lnTo>
                  <a:pt x="124245" y="49626"/>
                </a:lnTo>
                <a:lnTo>
                  <a:pt x="124547" y="52513"/>
                </a:lnTo>
                <a:lnTo>
                  <a:pt x="125032" y="59535"/>
                </a:lnTo>
                <a:lnTo>
                  <a:pt x="126066" y="61103"/>
                </a:lnTo>
                <a:lnTo>
                  <a:pt x="127748" y="63141"/>
                </a:lnTo>
                <a:lnTo>
                  <a:pt x="129862" y="65492"/>
                </a:lnTo>
                <a:lnTo>
                  <a:pt x="131272" y="68051"/>
                </a:lnTo>
                <a:lnTo>
                  <a:pt x="132212" y="70750"/>
                </a:lnTo>
                <a:lnTo>
                  <a:pt x="132839" y="73541"/>
                </a:lnTo>
                <a:lnTo>
                  <a:pt x="133257" y="76394"/>
                </a:lnTo>
                <a:lnTo>
                  <a:pt x="133535" y="79288"/>
                </a:lnTo>
                <a:lnTo>
                  <a:pt x="133720" y="82209"/>
                </a:lnTo>
                <a:lnTo>
                  <a:pt x="134838" y="84157"/>
                </a:lnTo>
                <a:lnTo>
                  <a:pt x="136575" y="85456"/>
                </a:lnTo>
                <a:lnTo>
                  <a:pt x="138727" y="86321"/>
                </a:lnTo>
                <a:lnTo>
                  <a:pt x="140162" y="87891"/>
                </a:lnTo>
                <a:lnTo>
                  <a:pt x="141117" y="89929"/>
                </a:lnTo>
                <a:lnTo>
                  <a:pt x="142653" y="95589"/>
                </a:lnTo>
                <a:lnTo>
                  <a:pt x="142779" y="97046"/>
                </a:lnTo>
                <a:lnTo>
                  <a:pt x="142862" y="99009"/>
                </a:lnTo>
                <a:lnTo>
                  <a:pt x="142919" y="101310"/>
                </a:lnTo>
                <a:lnTo>
                  <a:pt x="143949" y="102844"/>
                </a:lnTo>
                <a:lnTo>
                  <a:pt x="145630" y="103867"/>
                </a:lnTo>
                <a:lnTo>
                  <a:pt x="151599" y="105792"/>
                </a:lnTo>
                <a:lnTo>
                  <a:pt x="151806" y="103213"/>
                </a:lnTo>
                <a:lnTo>
                  <a:pt x="151897" y="98760"/>
                </a:lnTo>
                <a:lnTo>
                  <a:pt x="151938" y="93473"/>
                </a:lnTo>
                <a:lnTo>
                  <a:pt x="150955" y="91666"/>
                </a:lnTo>
                <a:lnTo>
                  <a:pt x="149307" y="90462"/>
                </a:lnTo>
                <a:lnTo>
                  <a:pt x="147215" y="89659"/>
                </a:lnTo>
                <a:lnTo>
                  <a:pt x="145820" y="88131"/>
                </a:lnTo>
                <a:lnTo>
                  <a:pt x="144891" y="86121"/>
                </a:lnTo>
                <a:lnTo>
                  <a:pt x="144271" y="83788"/>
                </a:lnTo>
                <a:lnTo>
                  <a:pt x="142865" y="82233"/>
                </a:lnTo>
                <a:lnTo>
                  <a:pt x="140934" y="81196"/>
                </a:lnTo>
                <a:lnTo>
                  <a:pt x="138652" y="80505"/>
                </a:lnTo>
                <a:lnTo>
                  <a:pt x="137132" y="79052"/>
                </a:lnTo>
                <a:lnTo>
                  <a:pt x="136119" y="77091"/>
                </a:lnTo>
                <a:lnTo>
                  <a:pt x="135443" y="74792"/>
                </a:lnTo>
                <a:lnTo>
                  <a:pt x="133999" y="73259"/>
                </a:lnTo>
                <a:lnTo>
                  <a:pt x="132043" y="72237"/>
                </a:lnTo>
                <a:lnTo>
                  <a:pt x="129746" y="71556"/>
                </a:lnTo>
                <a:lnTo>
                  <a:pt x="127221" y="70110"/>
                </a:lnTo>
                <a:lnTo>
                  <a:pt x="124545" y="68153"/>
                </a:lnTo>
                <a:lnTo>
                  <a:pt x="121768" y="65856"/>
                </a:lnTo>
                <a:lnTo>
                  <a:pt x="118923" y="63333"/>
                </a:lnTo>
                <a:lnTo>
                  <a:pt x="113113" y="57884"/>
                </a:lnTo>
                <a:lnTo>
                  <a:pt x="110173" y="56034"/>
                </a:lnTo>
                <a:lnTo>
                  <a:pt x="107219" y="54801"/>
                </a:lnTo>
                <a:lnTo>
                  <a:pt x="104258" y="53978"/>
                </a:lnTo>
                <a:lnTo>
                  <a:pt x="101290" y="52438"/>
                </a:lnTo>
                <a:lnTo>
                  <a:pt x="98318" y="50419"/>
                </a:lnTo>
                <a:lnTo>
                  <a:pt x="95343" y="48081"/>
                </a:lnTo>
                <a:lnTo>
                  <a:pt x="92367" y="45530"/>
                </a:lnTo>
                <a:lnTo>
                  <a:pt x="89389" y="42837"/>
                </a:lnTo>
                <a:lnTo>
                  <a:pt x="82219" y="36126"/>
                </a:lnTo>
                <a:lnTo>
                  <a:pt x="76233" y="30224"/>
                </a:lnTo>
                <a:lnTo>
                  <a:pt x="73666" y="28664"/>
                </a:lnTo>
                <a:lnTo>
                  <a:pt x="70963" y="27624"/>
                </a:lnTo>
                <a:lnTo>
                  <a:pt x="64233" y="25955"/>
                </a:lnTo>
                <a:lnTo>
                  <a:pt x="60663" y="23081"/>
                </a:lnTo>
                <a:lnTo>
                  <a:pt x="55025" y="17892"/>
                </a:lnTo>
                <a:lnTo>
                  <a:pt x="46062" y="9039"/>
                </a:lnTo>
                <a:lnTo>
                  <a:pt x="44614" y="8588"/>
                </a:lnTo>
                <a:lnTo>
                  <a:pt x="40356" y="8086"/>
                </a:lnTo>
                <a:lnTo>
                  <a:pt x="36162" y="7721"/>
                </a:lnTo>
                <a:lnTo>
                  <a:pt x="35938" y="10347"/>
                </a:lnTo>
                <a:lnTo>
                  <a:pt x="35768" y="16248"/>
                </a:lnTo>
                <a:lnTo>
                  <a:pt x="38411" y="19098"/>
                </a:lnTo>
                <a:lnTo>
                  <a:pt x="43456" y="24271"/>
                </a:lnTo>
                <a:lnTo>
                  <a:pt x="44863" y="24696"/>
                </a:lnTo>
                <a:lnTo>
                  <a:pt x="49075" y="25167"/>
                </a:lnTo>
                <a:lnTo>
                  <a:pt x="50596" y="26285"/>
                </a:lnTo>
                <a:lnTo>
                  <a:pt x="51610" y="28023"/>
                </a:lnTo>
                <a:lnTo>
                  <a:pt x="52286" y="30173"/>
                </a:lnTo>
                <a:lnTo>
                  <a:pt x="53729" y="32599"/>
                </a:lnTo>
                <a:lnTo>
                  <a:pt x="55685" y="35209"/>
                </a:lnTo>
                <a:lnTo>
                  <a:pt x="57982" y="37941"/>
                </a:lnTo>
                <a:lnTo>
                  <a:pt x="60506" y="40754"/>
                </a:lnTo>
                <a:lnTo>
                  <a:pt x="65961" y="46526"/>
                </a:lnTo>
                <a:lnTo>
                  <a:pt x="83470" y="64253"/>
                </a:lnTo>
                <a:lnTo>
                  <a:pt x="86438" y="66233"/>
                </a:lnTo>
                <a:lnTo>
                  <a:pt x="89410" y="67553"/>
                </a:lnTo>
                <a:lnTo>
                  <a:pt x="92385" y="68433"/>
                </a:lnTo>
                <a:lnTo>
                  <a:pt x="94367" y="70012"/>
                </a:lnTo>
                <a:lnTo>
                  <a:pt x="95690" y="72057"/>
                </a:lnTo>
                <a:lnTo>
                  <a:pt x="96570" y="74412"/>
                </a:lnTo>
                <a:lnTo>
                  <a:pt x="98152" y="75983"/>
                </a:lnTo>
                <a:lnTo>
                  <a:pt x="100199" y="77029"/>
                </a:lnTo>
                <a:lnTo>
                  <a:pt x="102557" y="77727"/>
                </a:lnTo>
                <a:lnTo>
                  <a:pt x="105123" y="79185"/>
                </a:lnTo>
                <a:lnTo>
                  <a:pt x="107826" y="81149"/>
                </a:lnTo>
                <a:lnTo>
                  <a:pt x="114556" y="86689"/>
                </a:lnTo>
                <a:lnTo>
                  <a:pt x="118124" y="87447"/>
                </a:lnTo>
                <a:lnTo>
                  <a:pt x="124740" y="88017"/>
                </a:lnTo>
                <a:lnTo>
                  <a:pt x="124969" y="85391"/>
                </a:lnTo>
                <a:lnTo>
                  <a:pt x="125117" y="80361"/>
                </a:lnTo>
                <a:lnTo>
                  <a:pt x="125149" y="66803"/>
                </a:lnTo>
                <a:lnTo>
                  <a:pt x="124156" y="63964"/>
                </a:lnTo>
                <a:lnTo>
                  <a:pt x="122501" y="61080"/>
                </a:lnTo>
                <a:lnTo>
                  <a:pt x="120405" y="58165"/>
                </a:lnTo>
                <a:lnTo>
                  <a:pt x="118015" y="56221"/>
                </a:lnTo>
                <a:lnTo>
                  <a:pt x="115427" y="54925"/>
                </a:lnTo>
                <a:lnTo>
                  <a:pt x="112709" y="54061"/>
                </a:lnTo>
                <a:lnTo>
                  <a:pt x="110897" y="52493"/>
                </a:lnTo>
                <a:lnTo>
                  <a:pt x="109689" y="50456"/>
                </a:lnTo>
                <a:lnTo>
                  <a:pt x="108884" y="48105"/>
                </a:lnTo>
                <a:lnTo>
                  <a:pt x="107354" y="45546"/>
                </a:lnTo>
                <a:lnTo>
                  <a:pt x="105340" y="42848"/>
                </a:lnTo>
                <a:lnTo>
                  <a:pt x="103004" y="40057"/>
                </a:lnTo>
                <a:lnTo>
                  <a:pt x="101447" y="37204"/>
                </a:lnTo>
                <a:lnTo>
                  <a:pt x="100410" y="34309"/>
                </a:lnTo>
                <a:lnTo>
                  <a:pt x="99718" y="31388"/>
                </a:lnTo>
                <a:lnTo>
                  <a:pt x="98263" y="29440"/>
                </a:lnTo>
                <a:lnTo>
                  <a:pt x="96300" y="28142"/>
                </a:lnTo>
                <a:lnTo>
                  <a:pt x="93998" y="27276"/>
                </a:lnTo>
                <a:lnTo>
                  <a:pt x="91470" y="25707"/>
                </a:lnTo>
                <a:lnTo>
                  <a:pt x="88792" y="23668"/>
                </a:lnTo>
                <a:lnTo>
                  <a:pt x="82101" y="18008"/>
                </a:lnTo>
                <a:lnTo>
                  <a:pt x="78538" y="14589"/>
                </a:lnTo>
                <a:lnTo>
                  <a:pt x="72902" y="9049"/>
                </a:lnTo>
                <a:lnTo>
                  <a:pt x="71447" y="8594"/>
                </a:lnTo>
                <a:lnTo>
                  <a:pt x="67182" y="8089"/>
                </a:lnTo>
                <a:lnTo>
                  <a:pt x="62493" y="7765"/>
                </a:lnTo>
                <a:lnTo>
                  <a:pt x="45975" y="7686"/>
                </a:lnTo>
                <a:lnTo>
                  <a:pt x="45550" y="8678"/>
                </a:lnTo>
                <a:lnTo>
                  <a:pt x="45265" y="10331"/>
                </a:lnTo>
                <a:lnTo>
                  <a:pt x="44809" y="15374"/>
                </a:lnTo>
                <a:lnTo>
                  <a:pt x="44747" y="18709"/>
                </a:lnTo>
                <a:lnTo>
                  <a:pt x="44707" y="24194"/>
                </a:lnTo>
                <a:lnTo>
                  <a:pt x="45697" y="25637"/>
                </a:lnTo>
                <a:lnTo>
                  <a:pt x="47350" y="27590"/>
                </a:lnTo>
                <a:lnTo>
                  <a:pt x="52396" y="33115"/>
                </a:lnTo>
                <a:lnTo>
                  <a:pt x="58015" y="38812"/>
                </a:lnTo>
                <a:lnTo>
                  <a:pt x="59535" y="41335"/>
                </a:lnTo>
                <a:lnTo>
                  <a:pt x="60548" y="44009"/>
                </a:lnTo>
                <a:lnTo>
                  <a:pt x="61225" y="46784"/>
                </a:lnTo>
                <a:lnTo>
                  <a:pt x="62668" y="49626"/>
                </a:lnTo>
                <a:lnTo>
                  <a:pt x="64624" y="52513"/>
                </a:lnTo>
                <a:lnTo>
                  <a:pt x="66922" y="55430"/>
                </a:lnTo>
                <a:lnTo>
                  <a:pt x="68453" y="58367"/>
                </a:lnTo>
                <a:lnTo>
                  <a:pt x="69474" y="61317"/>
                </a:lnTo>
                <a:lnTo>
                  <a:pt x="70154" y="64275"/>
                </a:lnTo>
                <a:lnTo>
                  <a:pt x="71601" y="66248"/>
                </a:lnTo>
                <a:lnTo>
                  <a:pt x="73559" y="67563"/>
                </a:lnTo>
                <a:lnTo>
                  <a:pt x="75858" y="68440"/>
                </a:lnTo>
                <a:lnTo>
                  <a:pt x="78383" y="70016"/>
                </a:lnTo>
                <a:lnTo>
                  <a:pt x="81061" y="72060"/>
                </a:lnTo>
                <a:lnTo>
                  <a:pt x="83839" y="74414"/>
                </a:lnTo>
                <a:lnTo>
                  <a:pt x="86684" y="75983"/>
                </a:lnTo>
                <a:lnTo>
                  <a:pt x="89574" y="77030"/>
                </a:lnTo>
                <a:lnTo>
                  <a:pt x="96603" y="78709"/>
                </a:lnTo>
                <a:lnTo>
                  <a:pt x="100213" y="81585"/>
                </a:lnTo>
                <a:lnTo>
                  <a:pt x="105878" y="86775"/>
                </a:lnTo>
                <a:lnTo>
                  <a:pt x="106343" y="86209"/>
                </a:lnTo>
                <a:lnTo>
                  <a:pt x="106860" y="82933"/>
                </a:lnTo>
                <a:lnTo>
                  <a:pt x="106005" y="81663"/>
                </a:lnTo>
                <a:lnTo>
                  <a:pt x="104441" y="80816"/>
                </a:lnTo>
                <a:lnTo>
                  <a:pt x="99541" y="79458"/>
                </a:lnTo>
                <a:lnTo>
                  <a:pt x="96221" y="79272"/>
                </a:lnTo>
                <a:lnTo>
                  <a:pt x="93946" y="79222"/>
                </a:lnTo>
                <a:lnTo>
                  <a:pt x="92429" y="78197"/>
                </a:lnTo>
                <a:lnTo>
                  <a:pt x="91418" y="76521"/>
                </a:lnTo>
                <a:lnTo>
                  <a:pt x="90744" y="74412"/>
                </a:lnTo>
                <a:lnTo>
                  <a:pt x="89300" y="73006"/>
                </a:lnTo>
                <a:lnTo>
                  <a:pt x="87345" y="72068"/>
                </a:lnTo>
                <a:lnTo>
                  <a:pt x="85048" y="71443"/>
                </a:lnTo>
                <a:lnTo>
                  <a:pt x="82524" y="70034"/>
                </a:lnTo>
                <a:lnTo>
                  <a:pt x="79847" y="68103"/>
                </a:lnTo>
                <a:lnTo>
                  <a:pt x="77071" y="65823"/>
                </a:lnTo>
                <a:lnTo>
                  <a:pt x="74225" y="64303"/>
                </a:lnTo>
                <a:lnTo>
                  <a:pt x="71336" y="63290"/>
                </a:lnTo>
                <a:lnTo>
                  <a:pt x="68416" y="62615"/>
                </a:lnTo>
                <a:lnTo>
                  <a:pt x="66468" y="61172"/>
                </a:lnTo>
                <a:lnTo>
                  <a:pt x="65172" y="59218"/>
                </a:lnTo>
                <a:lnTo>
                  <a:pt x="64306" y="56923"/>
                </a:lnTo>
                <a:lnTo>
                  <a:pt x="62737" y="55394"/>
                </a:lnTo>
                <a:lnTo>
                  <a:pt x="60697" y="54374"/>
                </a:lnTo>
                <a:lnTo>
                  <a:pt x="58343" y="53694"/>
                </a:lnTo>
                <a:lnTo>
                  <a:pt x="55781" y="52248"/>
                </a:lnTo>
                <a:lnTo>
                  <a:pt x="53081" y="50292"/>
                </a:lnTo>
                <a:lnTo>
                  <a:pt x="50286" y="47996"/>
                </a:lnTo>
                <a:lnTo>
                  <a:pt x="47430" y="45473"/>
                </a:lnTo>
                <a:lnTo>
                  <a:pt x="41607" y="40025"/>
                </a:lnTo>
                <a:lnTo>
                  <a:pt x="38664" y="38174"/>
                </a:lnTo>
                <a:lnTo>
                  <a:pt x="35709" y="36941"/>
                </a:lnTo>
                <a:lnTo>
                  <a:pt x="32746" y="36119"/>
                </a:lnTo>
                <a:lnTo>
                  <a:pt x="29776" y="35571"/>
                </a:lnTo>
                <a:lnTo>
                  <a:pt x="26804" y="35205"/>
                </a:lnTo>
                <a:lnTo>
                  <a:pt x="23828" y="34961"/>
                </a:lnTo>
                <a:lnTo>
                  <a:pt x="21846" y="33807"/>
                </a:lnTo>
                <a:lnTo>
                  <a:pt x="20523" y="32045"/>
                </a:lnTo>
                <a:lnTo>
                  <a:pt x="19642" y="29878"/>
                </a:lnTo>
                <a:lnTo>
                  <a:pt x="18061" y="28434"/>
                </a:lnTo>
                <a:lnTo>
                  <a:pt x="16013" y="27471"/>
                </a:lnTo>
                <a:lnTo>
                  <a:pt x="10337" y="25925"/>
                </a:lnTo>
                <a:lnTo>
                  <a:pt x="9871" y="24806"/>
                </a:lnTo>
                <a:lnTo>
                  <a:pt x="9561" y="23068"/>
                </a:lnTo>
                <a:lnTo>
                  <a:pt x="8977" y="16993"/>
                </a:lnTo>
                <a:lnTo>
                  <a:pt x="8941" y="25187"/>
                </a:lnTo>
                <a:lnTo>
                  <a:pt x="11589" y="28031"/>
                </a:lnTo>
                <a:lnTo>
                  <a:pt x="34114" y="50692"/>
                </a:lnTo>
                <a:lnTo>
                  <a:pt x="35656" y="51239"/>
                </a:lnTo>
                <a:lnTo>
                  <a:pt x="37676" y="51604"/>
                </a:lnTo>
                <a:lnTo>
                  <a:pt x="44697" y="52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Annotation676"/>
          <p:cNvSpPr/>
          <p:nvPr/>
        </p:nvSpPr>
        <p:spPr>
          <a:xfrm>
            <a:off x="6995880" y="2955726"/>
            <a:ext cx="141743" cy="311141"/>
          </a:xfrm>
          <a:custGeom>
            <a:avLst/>
            <a:gdLst/>
            <a:ahLst/>
            <a:cxnLst/>
            <a:rect l="0" t="0" r="0" b="0"/>
            <a:pathLst>
              <a:path w="141743" h="311141">
                <a:moveTo>
                  <a:pt x="43407" y="0"/>
                </a:moveTo>
                <a:lnTo>
                  <a:pt x="43407" y="4741"/>
                </a:lnTo>
                <a:lnTo>
                  <a:pt x="42414" y="7129"/>
                </a:lnTo>
                <a:lnTo>
                  <a:pt x="38663" y="12429"/>
                </a:lnTo>
                <a:lnTo>
                  <a:pt x="37264" y="15232"/>
                </a:lnTo>
                <a:lnTo>
                  <a:pt x="35711" y="20991"/>
                </a:lnTo>
                <a:lnTo>
                  <a:pt x="34837" y="29812"/>
                </a:lnTo>
                <a:lnTo>
                  <a:pt x="34578" y="38709"/>
                </a:lnTo>
                <a:lnTo>
                  <a:pt x="35534" y="40689"/>
                </a:lnTo>
                <a:lnTo>
                  <a:pt x="37165" y="42009"/>
                </a:lnTo>
                <a:lnTo>
                  <a:pt x="39246" y="42889"/>
                </a:lnTo>
                <a:lnTo>
                  <a:pt x="40633" y="44468"/>
                </a:lnTo>
                <a:lnTo>
                  <a:pt x="41559" y="46512"/>
                </a:lnTo>
                <a:lnTo>
                  <a:pt x="43042" y="52183"/>
                </a:lnTo>
                <a:lnTo>
                  <a:pt x="43300" y="57906"/>
                </a:lnTo>
                <a:lnTo>
                  <a:pt x="44329" y="59440"/>
                </a:lnTo>
                <a:lnTo>
                  <a:pt x="46009" y="60462"/>
                </a:lnTo>
                <a:lnTo>
                  <a:pt x="48121" y="61145"/>
                </a:lnTo>
                <a:lnTo>
                  <a:pt x="50522" y="61599"/>
                </a:lnTo>
                <a:lnTo>
                  <a:pt x="53118" y="61902"/>
                </a:lnTo>
                <a:lnTo>
                  <a:pt x="59673" y="62388"/>
                </a:lnTo>
                <a:lnTo>
                  <a:pt x="63219" y="59809"/>
                </a:lnTo>
                <a:lnTo>
                  <a:pt x="65554" y="57732"/>
                </a:lnTo>
                <a:lnTo>
                  <a:pt x="68105" y="56348"/>
                </a:lnTo>
                <a:lnTo>
                  <a:pt x="70799" y="55424"/>
                </a:lnTo>
                <a:lnTo>
                  <a:pt x="73588" y="54809"/>
                </a:lnTo>
                <a:lnTo>
                  <a:pt x="76440" y="53407"/>
                </a:lnTo>
                <a:lnTo>
                  <a:pt x="79335" y="51480"/>
                </a:lnTo>
                <a:lnTo>
                  <a:pt x="86372" y="45998"/>
                </a:lnTo>
                <a:lnTo>
                  <a:pt x="89984" y="42603"/>
                </a:lnTo>
                <a:lnTo>
                  <a:pt x="95650" y="37079"/>
                </a:lnTo>
                <a:lnTo>
                  <a:pt x="96114" y="35633"/>
                </a:lnTo>
                <a:lnTo>
                  <a:pt x="96921" y="28150"/>
                </a:lnTo>
                <a:lnTo>
                  <a:pt x="97956" y="27696"/>
                </a:lnTo>
                <a:lnTo>
                  <a:pt x="101754" y="27193"/>
                </a:lnTo>
                <a:lnTo>
                  <a:pt x="103164" y="26066"/>
                </a:lnTo>
                <a:lnTo>
                  <a:pt x="104104" y="24323"/>
                </a:lnTo>
                <a:lnTo>
                  <a:pt x="104731" y="22168"/>
                </a:lnTo>
                <a:lnTo>
                  <a:pt x="104155" y="20732"/>
                </a:lnTo>
                <a:lnTo>
                  <a:pt x="102778" y="19775"/>
                </a:lnTo>
                <a:lnTo>
                  <a:pt x="97058" y="17864"/>
                </a:lnTo>
                <a:lnTo>
                  <a:pt x="97047" y="17861"/>
                </a:lnTo>
                <a:lnTo>
                  <a:pt x="97045" y="22600"/>
                </a:lnTo>
                <a:lnTo>
                  <a:pt x="98037" y="23997"/>
                </a:lnTo>
                <a:lnTo>
                  <a:pt x="99694" y="24928"/>
                </a:lnTo>
                <a:lnTo>
                  <a:pt x="101791" y="25548"/>
                </a:lnTo>
                <a:lnTo>
                  <a:pt x="103187" y="26954"/>
                </a:lnTo>
                <a:lnTo>
                  <a:pt x="104120" y="28883"/>
                </a:lnTo>
                <a:lnTo>
                  <a:pt x="105616" y="34369"/>
                </a:lnTo>
                <a:lnTo>
                  <a:pt x="105911" y="42581"/>
                </a:lnTo>
                <a:lnTo>
                  <a:pt x="105974" y="61415"/>
                </a:lnTo>
                <a:lnTo>
                  <a:pt x="106971" y="65748"/>
                </a:lnTo>
                <a:lnTo>
                  <a:pt x="110727" y="73208"/>
                </a:lnTo>
                <a:lnTo>
                  <a:pt x="113058" y="82477"/>
                </a:lnTo>
                <a:lnTo>
                  <a:pt x="113680" y="87727"/>
                </a:lnTo>
                <a:lnTo>
                  <a:pt x="114371" y="96206"/>
                </a:lnTo>
                <a:lnTo>
                  <a:pt x="114678" y="104274"/>
                </a:lnTo>
                <a:lnTo>
                  <a:pt x="114891" y="131373"/>
                </a:lnTo>
                <a:lnTo>
                  <a:pt x="114924" y="224347"/>
                </a:lnTo>
                <a:lnTo>
                  <a:pt x="112274" y="233986"/>
                </a:lnTo>
                <a:lnTo>
                  <a:pt x="110178" y="239335"/>
                </a:lnTo>
                <a:lnTo>
                  <a:pt x="107848" y="247923"/>
                </a:lnTo>
                <a:lnTo>
                  <a:pt x="105819" y="256040"/>
                </a:lnTo>
                <a:lnTo>
                  <a:pt x="103887" y="260982"/>
                </a:lnTo>
                <a:lnTo>
                  <a:pt x="101607" y="266262"/>
                </a:lnTo>
                <a:lnTo>
                  <a:pt x="99092" y="270774"/>
                </a:lnTo>
                <a:lnTo>
                  <a:pt x="96423" y="274774"/>
                </a:lnTo>
                <a:lnTo>
                  <a:pt x="93651" y="278432"/>
                </a:lnTo>
                <a:lnTo>
                  <a:pt x="89815" y="281864"/>
                </a:lnTo>
                <a:lnTo>
                  <a:pt x="85272" y="285144"/>
                </a:lnTo>
                <a:lnTo>
                  <a:pt x="80257" y="288322"/>
                </a:lnTo>
                <a:lnTo>
                  <a:pt x="75920" y="291434"/>
                </a:lnTo>
                <a:lnTo>
                  <a:pt x="72035" y="294500"/>
                </a:lnTo>
                <a:lnTo>
                  <a:pt x="68452" y="297537"/>
                </a:lnTo>
                <a:lnTo>
                  <a:pt x="65070" y="299561"/>
                </a:lnTo>
                <a:lnTo>
                  <a:pt x="61822" y="300910"/>
                </a:lnTo>
                <a:lnTo>
                  <a:pt x="58664" y="301810"/>
                </a:lnTo>
                <a:lnTo>
                  <a:pt x="54571" y="303402"/>
                </a:lnTo>
                <a:lnTo>
                  <a:pt x="49857" y="305456"/>
                </a:lnTo>
                <a:lnTo>
                  <a:pt x="44727" y="307817"/>
                </a:lnTo>
                <a:lnTo>
                  <a:pt x="40315" y="309391"/>
                </a:lnTo>
                <a:lnTo>
                  <a:pt x="36379" y="310440"/>
                </a:lnTo>
                <a:lnTo>
                  <a:pt x="32762" y="311140"/>
                </a:lnTo>
                <a:lnTo>
                  <a:pt x="29358" y="310614"/>
                </a:lnTo>
                <a:lnTo>
                  <a:pt x="26094" y="309272"/>
                </a:lnTo>
                <a:lnTo>
                  <a:pt x="22926" y="307384"/>
                </a:lnTo>
                <a:lnTo>
                  <a:pt x="19820" y="306126"/>
                </a:lnTo>
                <a:lnTo>
                  <a:pt x="16757" y="305287"/>
                </a:lnTo>
                <a:lnTo>
                  <a:pt x="9449" y="303941"/>
                </a:lnTo>
                <a:lnTo>
                  <a:pt x="8849" y="302838"/>
                </a:lnTo>
                <a:lnTo>
                  <a:pt x="8182" y="298967"/>
                </a:lnTo>
                <a:lnTo>
                  <a:pt x="5238" y="293940"/>
                </a:lnTo>
                <a:lnTo>
                  <a:pt x="3062" y="291210"/>
                </a:lnTo>
                <a:lnTo>
                  <a:pt x="1611" y="288398"/>
                </a:lnTo>
                <a:lnTo>
                  <a:pt x="0" y="282627"/>
                </a:lnTo>
                <a:lnTo>
                  <a:pt x="1932" y="274110"/>
                </a:lnTo>
                <a:lnTo>
                  <a:pt x="5109" y="264702"/>
                </a:lnTo>
                <a:lnTo>
                  <a:pt x="6520" y="257213"/>
                </a:lnTo>
                <a:lnTo>
                  <a:pt x="9797" y="247932"/>
                </a:lnTo>
                <a:lnTo>
                  <a:pt x="12060" y="242678"/>
                </a:lnTo>
                <a:lnTo>
                  <a:pt x="14563" y="238184"/>
                </a:lnTo>
                <a:lnTo>
                  <a:pt x="17225" y="234196"/>
                </a:lnTo>
                <a:lnTo>
                  <a:pt x="19993" y="230545"/>
                </a:lnTo>
                <a:lnTo>
                  <a:pt x="22832" y="226126"/>
                </a:lnTo>
                <a:lnTo>
                  <a:pt x="25717" y="221196"/>
                </a:lnTo>
                <a:lnTo>
                  <a:pt x="28634" y="215925"/>
                </a:lnTo>
                <a:lnTo>
                  <a:pt x="32565" y="210427"/>
                </a:lnTo>
                <a:lnTo>
                  <a:pt x="37172" y="204777"/>
                </a:lnTo>
                <a:lnTo>
                  <a:pt x="46596" y="194199"/>
                </a:lnTo>
                <a:lnTo>
                  <a:pt x="54096" y="186191"/>
                </a:lnTo>
                <a:lnTo>
                  <a:pt x="80795" y="159144"/>
                </a:lnTo>
                <a:lnTo>
                  <a:pt x="85218" y="155705"/>
                </a:lnTo>
                <a:lnTo>
                  <a:pt x="90154" y="152421"/>
                </a:lnTo>
                <a:lnTo>
                  <a:pt x="95430" y="149239"/>
                </a:lnTo>
                <a:lnTo>
                  <a:pt x="98948" y="146126"/>
                </a:lnTo>
                <a:lnTo>
                  <a:pt x="101294" y="143058"/>
                </a:lnTo>
                <a:lnTo>
                  <a:pt x="104892" y="137003"/>
                </a:lnTo>
                <a:lnTo>
                  <a:pt x="107244" y="134000"/>
                </a:lnTo>
                <a:lnTo>
                  <a:pt x="109803" y="131005"/>
                </a:lnTo>
                <a:lnTo>
                  <a:pt x="112502" y="129009"/>
                </a:lnTo>
                <a:lnTo>
                  <a:pt x="115297" y="127678"/>
                </a:lnTo>
                <a:lnTo>
                  <a:pt x="118152" y="126790"/>
                </a:lnTo>
                <a:lnTo>
                  <a:pt x="121049" y="125207"/>
                </a:lnTo>
                <a:lnTo>
                  <a:pt x="123974" y="123159"/>
                </a:lnTo>
                <a:lnTo>
                  <a:pt x="126916" y="120801"/>
                </a:lnTo>
                <a:lnTo>
                  <a:pt x="128878" y="118238"/>
                </a:lnTo>
                <a:lnTo>
                  <a:pt x="130187" y="115536"/>
                </a:lnTo>
                <a:lnTo>
                  <a:pt x="131059" y="112743"/>
                </a:lnTo>
                <a:lnTo>
                  <a:pt x="132633" y="110881"/>
                </a:lnTo>
                <a:lnTo>
                  <a:pt x="134676" y="109639"/>
                </a:lnTo>
                <a:lnTo>
                  <a:pt x="141742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Annotation677"/>
          <p:cNvSpPr/>
          <p:nvPr/>
        </p:nvSpPr>
        <p:spPr>
          <a:xfrm>
            <a:off x="7173379" y="2920008"/>
            <a:ext cx="71517" cy="8930"/>
          </a:xfrm>
          <a:custGeom>
            <a:avLst/>
            <a:gdLst/>
            <a:ahLst/>
            <a:cxnLst/>
            <a:rect l="0" t="0" r="0" b="0"/>
            <a:pathLst>
              <a:path w="71517" h="8930">
                <a:moveTo>
                  <a:pt x="0" y="0"/>
                </a:moveTo>
                <a:lnTo>
                  <a:pt x="4746" y="0"/>
                </a:lnTo>
                <a:lnTo>
                  <a:pt x="7136" y="992"/>
                </a:lnTo>
                <a:lnTo>
                  <a:pt x="9724" y="2646"/>
                </a:lnTo>
                <a:lnTo>
                  <a:pt x="12442" y="4740"/>
                </a:lnTo>
                <a:lnTo>
                  <a:pt x="15248" y="6136"/>
                </a:lnTo>
                <a:lnTo>
                  <a:pt x="18112" y="7067"/>
                </a:lnTo>
                <a:lnTo>
                  <a:pt x="21014" y="7688"/>
                </a:lnTo>
                <a:lnTo>
                  <a:pt x="23942" y="8102"/>
                </a:lnTo>
                <a:lnTo>
                  <a:pt x="26887" y="8377"/>
                </a:lnTo>
                <a:lnTo>
                  <a:pt x="29844" y="8561"/>
                </a:lnTo>
                <a:lnTo>
                  <a:pt x="35779" y="8766"/>
                </a:lnTo>
                <a:lnTo>
                  <a:pt x="47682" y="8897"/>
                </a:lnTo>
                <a:lnTo>
                  <a:pt x="71516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Annotation678"/>
          <p:cNvSpPr/>
          <p:nvPr/>
        </p:nvSpPr>
        <p:spPr>
          <a:xfrm>
            <a:off x="7182319" y="2982515"/>
            <a:ext cx="71516" cy="1"/>
          </a:xfrm>
          <a:custGeom>
            <a:avLst/>
            <a:gdLst/>
            <a:ahLst/>
            <a:cxnLst/>
            <a:rect l="0" t="0" r="0" b="0"/>
            <a:pathLst>
              <a:path w="71516" h="1">
                <a:moveTo>
                  <a:pt x="0" y="0"/>
                </a:moveTo>
                <a:lnTo>
                  <a:pt x="7151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Annotation679"/>
          <p:cNvSpPr/>
          <p:nvPr/>
        </p:nvSpPr>
        <p:spPr>
          <a:xfrm>
            <a:off x="7325353" y="2857500"/>
            <a:ext cx="169847" cy="160735"/>
          </a:xfrm>
          <a:custGeom>
            <a:avLst/>
            <a:gdLst/>
            <a:ahLst/>
            <a:cxnLst/>
            <a:rect l="0" t="0" r="0" b="0"/>
            <a:pathLst>
              <a:path w="169847" h="160735">
                <a:moveTo>
                  <a:pt x="26815" y="0"/>
                </a:moveTo>
                <a:lnTo>
                  <a:pt x="56737" y="0"/>
                </a:lnTo>
                <a:lnTo>
                  <a:pt x="59675" y="992"/>
                </a:lnTo>
                <a:lnTo>
                  <a:pt x="62628" y="2646"/>
                </a:lnTo>
                <a:lnTo>
                  <a:pt x="65590" y="4740"/>
                </a:lnTo>
                <a:lnTo>
                  <a:pt x="68556" y="6137"/>
                </a:lnTo>
                <a:lnTo>
                  <a:pt x="71528" y="7068"/>
                </a:lnTo>
                <a:lnTo>
                  <a:pt x="74502" y="7688"/>
                </a:lnTo>
                <a:lnTo>
                  <a:pt x="77479" y="8102"/>
                </a:lnTo>
                <a:lnTo>
                  <a:pt x="80457" y="8378"/>
                </a:lnTo>
                <a:lnTo>
                  <a:pt x="83435" y="8562"/>
                </a:lnTo>
                <a:lnTo>
                  <a:pt x="89393" y="8766"/>
                </a:lnTo>
                <a:lnTo>
                  <a:pt x="92372" y="8821"/>
                </a:lnTo>
                <a:lnTo>
                  <a:pt x="95352" y="9849"/>
                </a:lnTo>
                <a:lnTo>
                  <a:pt x="98331" y="11527"/>
                </a:lnTo>
                <a:lnTo>
                  <a:pt x="101311" y="13638"/>
                </a:lnTo>
                <a:lnTo>
                  <a:pt x="104290" y="15045"/>
                </a:lnTo>
                <a:lnTo>
                  <a:pt x="107270" y="15983"/>
                </a:lnTo>
                <a:lnTo>
                  <a:pt x="110250" y="16608"/>
                </a:lnTo>
                <a:lnTo>
                  <a:pt x="112236" y="18018"/>
                </a:lnTo>
                <a:lnTo>
                  <a:pt x="113561" y="19949"/>
                </a:lnTo>
                <a:lnTo>
                  <a:pt x="114444" y="22229"/>
                </a:lnTo>
                <a:lnTo>
                  <a:pt x="116025" y="24741"/>
                </a:lnTo>
                <a:lnTo>
                  <a:pt x="118073" y="27408"/>
                </a:lnTo>
                <a:lnTo>
                  <a:pt x="120432" y="30178"/>
                </a:lnTo>
                <a:lnTo>
                  <a:pt x="122004" y="33017"/>
                </a:lnTo>
                <a:lnTo>
                  <a:pt x="123052" y="35902"/>
                </a:lnTo>
                <a:lnTo>
                  <a:pt x="123751" y="38817"/>
                </a:lnTo>
                <a:lnTo>
                  <a:pt x="124217" y="42745"/>
                </a:lnTo>
                <a:lnTo>
                  <a:pt x="124527" y="47348"/>
                </a:lnTo>
                <a:lnTo>
                  <a:pt x="124735" y="52401"/>
                </a:lnTo>
                <a:lnTo>
                  <a:pt x="123879" y="56763"/>
                </a:lnTo>
                <a:lnTo>
                  <a:pt x="122316" y="60662"/>
                </a:lnTo>
                <a:lnTo>
                  <a:pt x="120280" y="64254"/>
                </a:lnTo>
                <a:lnTo>
                  <a:pt x="115370" y="73536"/>
                </a:lnTo>
                <a:lnTo>
                  <a:pt x="112670" y="78790"/>
                </a:lnTo>
                <a:lnTo>
                  <a:pt x="110870" y="83284"/>
                </a:lnTo>
                <a:lnTo>
                  <a:pt x="109670" y="87273"/>
                </a:lnTo>
                <a:lnTo>
                  <a:pt x="108870" y="90924"/>
                </a:lnTo>
                <a:lnTo>
                  <a:pt x="106350" y="95342"/>
                </a:lnTo>
                <a:lnTo>
                  <a:pt x="102684" y="100272"/>
                </a:lnTo>
                <a:lnTo>
                  <a:pt x="98252" y="105544"/>
                </a:lnTo>
                <a:lnTo>
                  <a:pt x="94305" y="110050"/>
                </a:lnTo>
                <a:lnTo>
                  <a:pt x="87271" y="117703"/>
                </a:lnTo>
                <a:lnTo>
                  <a:pt x="77727" y="127589"/>
                </a:lnTo>
                <a:lnTo>
                  <a:pt x="68607" y="136803"/>
                </a:lnTo>
                <a:lnTo>
                  <a:pt x="65603" y="138826"/>
                </a:lnTo>
                <a:lnTo>
                  <a:pt x="62606" y="140176"/>
                </a:lnTo>
                <a:lnTo>
                  <a:pt x="59616" y="141075"/>
                </a:lnTo>
                <a:lnTo>
                  <a:pt x="56628" y="141675"/>
                </a:lnTo>
                <a:lnTo>
                  <a:pt x="53643" y="142075"/>
                </a:lnTo>
                <a:lnTo>
                  <a:pt x="50660" y="142342"/>
                </a:lnTo>
                <a:lnTo>
                  <a:pt x="47678" y="142519"/>
                </a:lnTo>
                <a:lnTo>
                  <a:pt x="41716" y="142717"/>
                </a:lnTo>
                <a:lnTo>
                  <a:pt x="29796" y="142843"/>
                </a:lnTo>
                <a:lnTo>
                  <a:pt x="10702" y="142874"/>
                </a:lnTo>
                <a:lnTo>
                  <a:pt x="7072" y="140228"/>
                </a:lnTo>
                <a:lnTo>
                  <a:pt x="411" y="134313"/>
                </a:lnTo>
                <a:lnTo>
                  <a:pt x="120" y="129314"/>
                </a:lnTo>
                <a:lnTo>
                  <a:pt x="21" y="124872"/>
                </a:lnTo>
                <a:lnTo>
                  <a:pt x="0" y="117439"/>
                </a:lnTo>
                <a:lnTo>
                  <a:pt x="992" y="116988"/>
                </a:lnTo>
                <a:lnTo>
                  <a:pt x="4743" y="116487"/>
                </a:lnTo>
                <a:lnTo>
                  <a:pt x="6141" y="115361"/>
                </a:lnTo>
                <a:lnTo>
                  <a:pt x="7073" y="113618"/>
                </a:lnTo>
                <a:lnTo>
                  <a:pt x="7694" y="111464"/>
                </a:lnTo>
                <a:lnTo>
                  <a:pt x="9102" y="110028"/>
                </a:lnTo>
                <a:lnTo>
                  <a:pt x="11033" y="109071"/>
                </a:lnTo>
                <a:lnTo>
                  <a:pt x="13314" y="108433"/>
                </a:lnTo>
                <a:lnTo>
                  <a:pt x="18497" y="105077"/>
                </a:lnTo>
                <a:lnTo>
                  <a:pt x="21269" y="102794"/>
                </a:lnTo>
                <a:lnTo>
                  <a:pt x="24111" y="101272"/>
                </a:lnTo>
                <a:lnTo>
                  <a:pt x="27000" y="100256"/>
                </a:lnTo>
                <a:lnTo>
                  <a:pt x="29918" y="99580"/>
                </a:lnTo>
                <a:lnTo>
                  <a:pt x="32857" y="99129"/>
                </a:lnTo>
                <a:lnTo>
                  <a:pt x="35809" y="98828"/>
                </a:lnTo>
                <a:lnTo>
                  <a:pt x="38771" y="98627"/>
                </a:lnTo>
                <a:lnTo>
                  <a:pt x="42731" y="98494"/>
                </a:lnTo>
                <a:lnTo>
                  <a:pt x="60714" y="98279"/>
                </a:lnTo>
                <a:lnTo>
                  <a:pt x="64313" y="98261"/>
                </a:lnTo>
                <a:lnTo>
                  <a:pt x="67707" y="99242"/>
                </a:lnTo>
                <a:lnTo>
                  <a:pt x="70961" y="100888"/>
                </a:lnTo>
                <a:lnTo>
                  <a:pt x="74125" y="102977"/>
                </a:lnTo>
                <a:lnTo>
                  <a:pt x="77227" y="104370"/>
                </a:lnTo>
                <a:lnTo>
                  <a:pt x="80288" y="105299"/>
                </a:lnTo>
                <a:lnTo>
                  <a:pt x="83323" y="105918"/>
                </a:lnTo>
                <a:lnTo>
                  <a:pt x="86339" y="107323"/>
                </a:lnTo>
                <a:lnTo>
                  <a:pt x="89342" y="109252"/>
                </a:lnTo>
                <a:lnTo>
                  <a:pt x="92339" y="111530"/>
                </a:lnTo>
                <a:lnTo>
                  <a:pt x="95329" y="113049"/>
                </a:lnTo>
                <a:lnTo>
                  <a:pt x="98316" y="114061"/>
                </a:lnTo>
                <a:lnTo>
                  <a:pt x="101301" y="114736"/>
                </a:lnTo>
                <a:lnTo>
                  <a:pt x="104284" y="116178"/>
                </a:lnTo>
                <a:lnTo>
                  <a:pt x="107266" y="118132"/>
                </a:lnTo>
                <a:lnTo>
                  <a:pt x="114442" y="123656"/>
                </a:lnTo>
                <a:lnTo>
                  <a:pt x="118073" y="127057"/>
                </a:lnTo>
                <a:lnTo>
                  <a:pt x="132432" y="141231"/>
                </a:lnTo>
                <a:lnTo>
                  <a:pt x="133978" y="141778"/>
                </a:lnTo>
                <a:lnTo>
                  <a:pt x="138343" y="142388"/>
                </a:lnTo>
                <a:lnTo>
                  <a:pt x="140898" y="143542"/>
                </a:lnTo>
                <a:lnTo>
                  <a:pt x="143594" y="145304"/>
                </a:lnTo>
                <a:lnTo>
                  <a:pt x="146385" y="147471"/>
                </a:lnTo>
                <a:lnTo>
                  <a:pt x="149240" y="148916"/>
                </a:lnTo>
                <a:lnTo>
                  <a:pt x="152135" y="149878"/>
                </a:lnTo>
                <a:lnTo>
                  <a:pt x="159174" y="151424"/>
                </a:lnTo>
                <a:lnTo>
                  <a:pt x="162786" y="154281"/>
                </a:lnTo>
                <a:lnTo>
                  <a:pt x="169846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Annotation680"/>
          <p:cNvSpPr/>
          <p:nvPr/>
        </p:nvSpPr>
        <p:spPr>
          <a:xfrm>
            <a:off x="7504139" y="2893219"/>
            <a:ext cx="125153" cy="133946"/>
          </a:xfrm>
          <a:custGeom>
            <a:avLst/>
            <a:gdLst/>
            <a:ahLst/>
            <a:cxnLst/>
            <a:rect l="0" t="0" r="0" b="0"/>
            <a:pathLst>
              <a:path w="125153" h="133946">
                <a:moveTo>
                  <a:pt x="125152" y="0"/>
                </a:moveTo>
                <a:lnTo>
                  <a:pt x="116581" y="0"/>
                </a:lnTo>
                <a:lnTo>
                  <a:pt x="113727" y="2646"/>
                </a:lnTo>
                <a:lnTo>
                  <a:pt x="103803" y="12428"/>
                </a:lnTo>
                <a:lnTo>
                  <a:pt x="101980" y="15231"/>
                </a:lnTo>
                <a:lnTo>
                  <a:pt x="100764" y="18091"/>
                </a:lnTo>
                <a:lnTo>
                  <a:pt x="99955" y="20991"/>
                </a:lnTo>
                <a:lnTo>
                  <a:pt x="98422" y="24908"/>
                </a:lnTo>
                <a:lnTo>
                  <a:pt x="96406" y="29504"/>
                </a:lnTo>
                <a:lnTo>
                  <a:pt x="94069" y="34552"/>
                </a:lnTo>
                <a:lnTo>
                  <a:pt x="91518" y="38909"/>
                </a:lnTo>
                <a:lnTo>
                  <a:pt x="88823" y="42807"/>
                </a:lnTo>
                <a:lnTo>
                  <a:pt x="86034" y="46397"/>
                </a:lnTo>
                <a:lnTo>
                  <a:pt x="83181" y="49783"/>
                </a:lnTo>
                <a:lnTo>
                  <a:pt x="80286" y="53032"/>
                </a:lnTo>
                <a:lnTo>
                  <a:pt x="74420" y="59289"/>
                </a:lnTo>
                <a:lnTo>
                  <a:pt x="68503" y="65376"/>
                </a:lnTo>
                <a:lnTo>
                  <a:pt x="64541" y="68389"/>
                </a:lnTo>
                <a:lnTo>
                  <a:pt x="59912" y="71389"/>
                </a:lnTo>
                <a:lnTo>
                  <a:pt x="54841" y="74382"/>
                </a:lnTo>
                <a:lnTo>
                  <a:pt x="50467" y="77369"/>
                </a:lnTo>
                <a:lnTo>
                  <a:pt x="46557" y="80353"/>
                </a:lnTo>
                <a:lnTo>
                  <a:pt x="42958" y="83334"/>
                </a:lnTo>
                <a:lnTo>
                  <a:pt x="40557" y="86314"/>
                </a:lnTo>
                <a:lnTo>
                  <a:pt x="38957" y="89293"/>
                </a:lnTo>
                <a:lnTo>
                  <a:pt x="37891" y="92270"/>
                </a:lnTo>
                <a:lnTo>
                  <a:pt x="36186" y="95248"/>
                </a:lnTo>
                <a:lnTo>
                  <a:pt x="34057" y="98225"/>
                </a:lnTo>
                <a:lnTo>
                  <a:pt x="31644" y="101202"/>
                </a:lnTo>
                <a:lnTo>
                  <a:pt x="29042" y="104179"/>
                </a:lnTo>
                <a:lnTo>
                  <a:pt x="26315" y="107156"/>
                </a:lnTo>
                <a:lnTo>
                  <a:pt x="20635" y="113109"/>
                </a:lnTo>
                <a:lnTo>
                  <a:pt x="14800" y="119062"/>
                </a:lnTo>
                <a:lnTo>
                  <a:pt x="12846" y="122039"/>
                </a:lnTo>
                <a:lnTo>
                  <a:pt x="11543" y="125015"/>
                </a:lnTo>
                <a:lnTo>
                  <a:pt x="10675" y="127992"/>
                </a:lnTo>
                <a:lnTo>
                  <a:pt x="9103" y="129976"/>
                </a:lnTo>
                <a:lnTo>
                  <a:pt x="7062" y="131299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Annotation681"/>
          <p:cNvSpPr/>
          <p:nvPr/>
        </p:nvSpPr>
        <p:spPr>
          <a:xfrm>
            <a:off x="7700807" y="2902148"/>
            <a:ext cx="107275" cy="17828"/>
          </a:xfrm>
          <a:custGeom>
            <a:avLst/>
            <a:gdLst/>
            <a:ahLst/>
            <a:cxnLst/>
            <a:rect l="0" t="0" r="0" b="0"/>
            <a:pathLst>
              <a:path w="107275" h="17828">
                <a:moveTo>
                  <a:pt x="0" y="0"/>
                </a:moveTo>
                <a:lnTo>
                  <a:pt x="4745" y="0"/>
                </a:lnTo>
                <a:lnTo>
                  <a:pt x="6144" y="992"/>
                </a:lnTo>
                <a:lnTo>
                  <a:pt x="7076" y="2646"/>
                </a:lnTo>
                <a:lnTo>
                  <a:pt x="7698" y="4741"/>
                </a:lnTo>
                <a:lnTo>
                  <a:pt x="9105" y="6137"/>
                </a:lnTo>
                <a:lnTo>
                  <a:pt x="11036" y="7068"/>
                </a:lnTo>
                <a:lnTo>
                  <a:pt x="13317" y="7689"/>
                </a:lnTo>
                <a:lnTo>
                  <a:pt x="15831" y="8103"/>
                </a:lnTo>
                <a:lnTo>
                  <a:pt x="18501" y="8378"/>
                </a:lnTo>
                <a:lnTo>
                  <a:pt x="21273" y="8562"/>
                </a:lnTo>
                <a:lnTo>
                  <a:pt x="24115" y="9677"/>
                </a:lnTo>
                <a:lnTo>
                  <a:pt x="27003" y="11413"/>
                </a:lnTo>
                <a:lnTo>
                  <a:pt x="29921" y="13562"/>
                </a:lnTo>
                <a:lnTo>
                  <a:pt x="32860" y="14994"/>
                </a:lnTo>
                <a:lnTo>
                  <a:pt x="35812" y="15949"/>
                </a:lnTo>
                <a:lnTo>
                  <a:pt x="38774" y="16586"/>
                </a:lnTo>
                <a:lnTo>
                  <a:pt x="41742" y="17011"/>
                </a:lnTo>
                <a:lnTo>
                  <a:pt x="44713" y="17294"/>
                </a:lnTo>
                <a:lnTo>
                  <a:pt x="47688" y="17482"/>
                </a:lnTo>
                <a:lnTo>
                  <a:pt x="53641" y="17692"/>
                </a:lnTo>
                <a:lnTo>
                  <a:pt x="65558" y="17827"/>
                </a:lnTo>
                <a:lnTo>
                  <a:pt x="68537" y="16846"/>
                </a:lnTo>
                <a:lnTo>
                  <a:pt x="71516" y="15199"/>
                </a:lnTo>
                <a:lnTo>
                  <a:pt x="74496" y="13110"/>
                </a:lnTo>
                <a:lnTo>
                  <a:pt x="77475" y="11717"/>
                </a:lnTo>
                <a:lnTo>
                  <a:pt x="80455" y="10788"/>
                </a:lnTo>
                <a:lnTo>
                  <a:pt x="83435" y="10168"/>
                </a:lnTo>
                <a:lnTo>
                  <a:pt x="86415" y="9755"/>
                </a:lnTo>
                <a:lnTo>
                  <a:pt x="89395" y="9480"/>
                </a:lnTo>
                <a:lnTo>
                  <a:pt x="92374" y="9297"/>
                </a:lnTo>
                <a:lnTo>
                  <a:pt x="98334" y="9093"/>
                </a:lnTo>
                <a:lnTo>
                  <a:pt x="107274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Annotation682"/>
          <p:cNvSpPr/>
          <p:nvPr/>
        </p:nvSpPr>
        <p:spPr>
          <a:xfrm>
            <a:off x="5081548" y="3411141"/>
            <a:ext cx="1600162" cy="3241478"/>
          </a:xfrm>
          <a:custGeom>
            <a:avLst/>
            <a:gdLst/>
            <a:ahLst/>
            <a:cxnLst/>
            <a:rect l="0" t="0" r="0" b="0"/>
            <a:pathLst>
              <a:path w="1600162" h="3241478">
                <a:moveTo>
                  <a:pt x="1600161" y="0"/>
                </a:moveTo>
                <a:lnTo>
                  <a:pt x="1595417" y="0"/>
                </a:lnTo>
                <a:lnTo>
                  <a:pt x="1594017" y="992"/>
                </a:lnTo>
                <a:lnTo>
                  <a:pt x="1593086" y="2646"/>
                </a:lnTo>
                <a:lnTo>
                  <a:pt x="1592465" y="4740"/>
                </a:lnTo>
                <a:lnTo>
                  <a:pt x="1590064" y="7129"/>
                </a:lnTo>
                <a:lnTo>
                  <a:pt x="1569365" y="22123"/>
                </a:lnTo>
                <a:lnTo>
                  <a:pt x="1567711" y="25663"/>
                </a:lnTo>
                <a:lnTo>
                  <a:pt x="1564391" y="39133"/>
                </a:lnTo>
                <a:lnTo>
                  <a:pt x="1558551" y="49849"/>
                </a:lnTo>
                <a:lnTo>
                  <a:pt x="1555386" y="59308"/>
                </a:lnTo>
                <a:lnTo>
                  <a:pt x="1549592" y="68395"/>
                </a:lnTo>
                <a:lnTo>
                  <a:pt x="1546440" y="77371"/>
                </a:lnTo>
                <a:lnTo>
                  <a:pt x="1540651" y="86315"/>
                </a:lnTo>
                <a:lnTo>
                  <a:pt x="1537501" y="95248"/>
                </a:lnTo>
                <a:lnTo>
                  <a:pt x="1531711" y="104179"/>
                </a:lnTo>
                <a:lnTo>
                  <a:pt x="1524304" y="123803"/>
                </a:lnTo>
                <a:lnTo>
                  <a:pt x="1514471" y="139071"/>
                </a:lnTo>
                <a:lnTo>
                  <a:pt x="1503908" y="167754"/>
                </a:lnTo>
                <a:lnTo>
                  <a:pt x="1503214" y="171367"/>
                </a:lnTo>
                <a:lnTo>
                  <a:pt x="1499795" y="178028"/>
                </a:lnTo>
                <a:lnTo>
                  <a:pt x="1497493" y="181193"/>
                </a:lnTo>
                <a:lnTo>
                  <a:pt x="1494934" y="190002"/>
                </a:lnTo>
                <a:lnTo>
                  <a:pt x="1493293" y="207085"/>
                </a:lnTo>
                <a:lnTo>
                  <a:pt x="1492164" y="210486"/>
                </a:lnTo>
                <a:lnTo>
                  <a:pt x="1486825" y="220014"/>
                </a:lnTo>
                <a:lnTo>
                  <a:pt x="1479582" y="239856"/>
                </a:lnTo>
                <a:lnTo>
                  <a:pt x="1469769" y="255150"/>
                </a:lnTo>
                <a:lnTo>
                  <a:pt x="1461812" y="275498"/>
                </a:lnTo>
                <a:lnTo>
                  <a:pt x="1451911" y="290854"/>
                </a:lnTo>
                <a:lnTo>
                  <a:pt x="1443934" y="311215"/>
                </a:lnTo>
                <a:lnTo>
                  <a:pt x="1434033" y="326572"/>
                </a:lnTo>
                <a:lnTo>
                  <a:pt x="1431965" y="332998"/>
                </a:lnTo>
                <a:lnTo>
                  <a:pt x="1430802" y="342193"/>
                </a:lnTo>
                <a:lnTo>
                  <a:pt x="1429645" y="345206"/>
                </a:lnTo>
                <a:lnTo>
                  <a:pt x="1424266" y="354188"/>
                </a:lnTo>
                <a:lnTo>
                  <a:pt x="1421236" y="363134"/>
                </a:lnTo>
                <a:lnTo>
                  <a:pt x="1414490" y="372068"/>
                </a:lnTo>
                <a:lnTo>
                  <a:pt x="1409043" y="378022"/>
                </a:lnTo>
                <a:lnTo>
                  <a:pt x="1407193" y="380999"/>
                </a:lnTo>
                <a:lnTo>
                  <a:pt x="1403596" y="389930"/>
                </a:lnTo>
                <a:lnTo>
                  <a:pt x="1393986" y="401836"/>
                </a:lnTo>
                <a:lnTo>
                  <a:pt x="1391196" y="404813"/>
                </a:lnTo>
                <a:lnTo>
                  <a:pt x="1389335" y="407789"/>
                </a:lnTo>
                <a:lnTo>
                  <a:pt x="1378063" y="434549"/>
                </a:lnTo>
                <a:lnTo>
                  <a:pt x="1370805" y="444090"/>
                </a:lnTo>
                <a:lnTo>
                  <a:pt x="1369101" y="449720"/>
                </a:lnTo>
                <a:lnTo>
                  <a:pt x="1368140" y="458467"/>
                </a:lnTo>
                <a:lnTo>
                  <a:pt x="1367012" y="461418"/>
                </a:lnTo>
                <a:lnTo>
                  <a:pt x="1361673" y="470312"/>
                </a:lnTo>
                <a:lnTo>
                  <a:pt x="1360075" y="476257"/>
                </a:lnTo>
                <a:lnTo>
                  <a:pt x="1358655" y="478239"/>
                </a:lnTo>
                <a:lnTo>
                  <a:pt x="1356716" y="479560"/>
                </a:lnTo>
                <a:lnTo>
                  <a:pt x="1354429" y="480441"/>
                </a:lnTo>
                <a:lnTo>
                  <a:pt x="1352905" y="482021"/>
                </a:lnTo>
                <a:lnTo>
                  <a:pt x="1351890" y="484066"/>
                </a:lnTo>
                <a:lnTo>
                  <a:pt x="1351211" y="486421"/>
                </a:lnTo>
                <a:lnTo>
                  <a:pt x="1347811" y="491685"/>
                </a:lnTo>
                <a:lnTo>
                  <a:pt x="1345512" y="494478"/>
                </a:lnTo>
                <a:lnTo>
                  <a:pt x="1343981" y="497331"/>
                </a:lnTo>
                <a:lnTo>
                  <a:pt x="1340832" y="506089"/>
                </a:lnTo>
                <a:lnTo>
                  <a:pt x="1335043" y="514967"/>
                </a:lnTo>
                <a:lnTo>
                  <a:pt x="1332382" y="525090"/>
                </a:lnTo>
                <a:lnTo>
                  <a:pt x="1325915" y="533633"/>
                </a:lnTo>
                <a:lnTo>
                  <a:pt x="1324317" y="539126"/>
                </a:lnTo>
                <a:lnTo>
                  <a:pt x="1323417" y="547796"/>
                </a:lnTo>
                <a:lnTo>
                  <a:pt x="1322298" y="549744"/>
                </a:lnTo>
                <a:lnTo>
                  <a:pt x="1320559" y="551043"/>
                </a:lnTo>
                <a:lnTo>
                  <a:pt x="1318405" y="551909"/>
                </a:lnTo>
                <a:lnTo>
                  <a:pt x="1316969" y="553478"/>
                </a:lnTo>
                <a:lnTo>
                  <a:pt x="1316013" y="555516"/>
                </a:lnTo>
                <a:lnTo>
                  <a:pt x="1314950" y="560427"/>
                </a:lnTo>
                <a:lnTo>
                  <a:pt x="1314211" y="569846"/>
                </a:lnTo>
                <a:lnTo>
                  <a:pt x="1307978" y="578303"/>
                </a:lnTo>
                <a:lnTo>
                  <a:pt x="1306412" y="583784"/>
                </a:lnTo>
                <a:lnTo>
                  <a:pt x="1305192" y="602517"/>
                </a:lnTo>
                <a:lnTo>
                  <a:pt x="1304188" y="604084"/>
                </a:lnTo>
                <a:lnTo>
                  <a:pt x="1302526" y="605129"/>
                </a:lnTo>
                <a:lnTo>
                  <a:pt x="1300424" y="605825"/>
                </a:lnTo>
                <a:lnTo>
                  <a:pt x="1299023" y="607282"/>
                </a:lnTo>
                <a:lnTo>
                  <a:pt x="1298089" y="609245"/>
                </a:lnTo>
                <a:lnTo>
                  <a:pt x="1297466" y="611547"/>
                </a:lnTo>
                <a:lnTo>
                  <a:pt x="1296057" y="613081"/>
                </a:lnTo>
                <a:lnTo>
                  <a:pt x="1294126" y="614103"/>
                </a:lnTo>
                <a:lnTo>
                  <a:pt x="1291844" y="614785"/>
                </a:lnTo>
                <a:lnTo>
                  <a:pt x="1290323" y="616231"/>
                </a:lnTo>
                <a:lnTo>
                  <a:pt x="1289308" y="618188"/>
                </a:lnTo>
                <a:lnTo>
                  <a:pt x="1288182" y="623008"/>
                </a:lnTo>
                <a:lnTo>
                  <a:pt x="1287317" y="638261"/>
                </a:lnTo>
                <a:lnTo>
                  <a:pt x="1286311" y="640812"/>
                </a:lnTo>
                <a:lnTo>
                  <a:pt x="1279587" y="650215"/>
                </a:lnTo>
                <a:lnTo>
                  <a:pt x="1278896" y="653779"/>
                </a:lnTo>
                <a:lnTo>
                  <a:pt x="1278451" y="664151"/>
                </a:lnTo>
                <a:lnTo>
                  <a:pt x="1277421" y="666009"/>
                </a:lnTo>
                <a:lnTo>
                  <a:pt x="1275742" y="667249"/>
                </a:lnTo>
                <a:lnTo>
                  <a:pt x="1273628" y="668074"/>
                </a:lnTo>
                <a:lnTo>
                  <a:pt x="1272219" y="669617"/>
                </a:lnTo>
                <a:lnTo>
                  <a:pt x="1271281" y="671638"/>
                </a:lnTo>
                <a:lnTo>
                  <a:pt x="1270237" y="676529"/>
                </a:lnTo>
                <a:lnTo>
                  <a:pt x="1269412" y="692181"/>
                </a:lnTo>
                <a:lnTo>
                  <a:pt x="1268415" y="694618"/>
                </a:lnTo>
                <a:lnTo>
                  <a:pt x="1260831" y="704965"/>
                </a:lnTo>
                <a:lnTo>
                  <a:pt x="1252798" y="713091"/>
                </a:lnTo>
                <a:lnTo>
                  <a:pt x="1252089" y="716450"/>
                </a:lnTo>
                <a:lnTo>
                  <a:pt x="1251533" y="730874"/>
                </a:lnTo>
                <a:lnTo>
                  <a:pt x="1243828" y="739804"/>
                </a:lnTo>
                <a:lnTo>
                  <a:pt x="1243136" y="743205"/>
                </a:lnTo>
                <a:lnTo>
                  <a:pt x="1242593" y="754715"/>
                </a:lnTo>
                <a:lnTo>
                  <a:pt x="1241597" y="757144"/>
                </a:lnTo>
                <a:lnTo>
                  <a:pt x="1236442" y="765302"/>
                </a:lnTo>
                <a:lnTo>
                  <a:pt x="1234888" y="771074"/>
                </a:lnTo>
                <a:lnTo>
                  <a:pt x="1233480" y="773010"/>
                </a:lnTo>
                <a:lnTo>
                  <a:pt x="1231548" y="774301"/>
                </a:lnTo>
                <a:lnTo>
                  <a:pt x="1229267" y="775162"/>
                </a:lnTo>
                <a:lnTo>
                  <a:pt x="1227746" y="776727"/>
                </a:lnTo>
                <a:lnTo>
                  <a:pt x="1226732" y="778763"/>
                </a:lnTo>
                <a:lnTo>
                  <a:pt x="1225606" y="783672"/>
                </a:lnTo>
                <a:lnTo>
                  <a:pt x="1225105" y="789161"/>
                </a:lnTo>
                <a:lnTo>
                  <a:pt x="1223979" y="792013"/>
                </a:lnTo>
                <a:lnTo>
                  <a:pt x="1217043" y="801941"/>
                </a:lnTo>
                <a:lnTo>
                  <a:pt x="1216334" y="805548"/>
                </a:lnTo>
                <a:lnTo>
                  <a:pt x="1215878" y="815949"/>
                </a:lnTo>
                <a:lnTo>
                  <a:pt x="1214847" y="817810"/>
                </a:lnTo>
                <a:lnTo>
                  <a:pt x="1213166" y="819050"/>
                </a:lnTo>
                <a:lnTo>
                  <a:pt x="1211053" y="819877"/>
                </a:lnTo>
                <a:lnTo>
                  <a:pt x="1209644" y="821421"/>
                </a:lnTo>
                <a:lnTo>
                  <a:pt x="1208704" y="823442"/>
                </a:lnTo>
                <a:lnTo>
                  <a:pt x="1207660" y="828334"/>
                </a:lnTo>
                <a:lnTo>
                  <a:pt x="1207197" y="833815"/>
                </a:lnTo>
                <a:lnTo>
                  <a:pt x="1206080" y="835674"/>
                </a:lnTo>
                <a:lnTo>
                  <a:pt x="1204342" y="836912"/>
                </a:lnTo>
                <a:lnTo>
                  <a:pt x="1202190" y="837739"/>
                </a:lnTo>
                <a:lnTo>
                  <a:pt x="1200756" y="839282"/>
                </a:lnTo>
                <a:lnTo>
                  <a:pt x="1199799" y="841302"/>
                </a:lnTo>
                <a:lnTo>
                  <a:pt x="1198736" y="846194"/>
                </a:lnTo>
                <a:lnTo>
                  <a:pt x="1198265" y="851674"/>
                </a:lnTo>
                <a:lnTo>
                  <a:pt x="1197145" y="854525"/>
                </a:lnTo>
                <a:lnTo>
                  <a:pt x="1191818" y="863278"/>
                </a:lnTo>
                <a:lnTo>
                  <a:pt x="1190223" y="869190"/>
                </a:lnTo>
                <a:lnTo>
                  <a:pt x="1189325" y="878096"/>
                </a:lnTo>
                <a:lnTo>
                  <a:pt x="1188205" y="880077"/>
                </a:lnTo>
                <a:lnTo>
                  <a:pt x="1186466" y="881398"/>
                </a:lnTo>
                <a:lnTo>
                  <a:pt x="1184313" y="882278"/>
                </a:lnTo>
                <a:lnTo>
                  <a:pt x="1182878" y="883857"/>
                </a:lnTo>
                <a:lnTo>
                  <a:pt x="1181922" y="885903"/>
                </a:lnTo>
                <a:lnTo>
                  <a:pt x="1180859" y="890820"/>
                </a:lnTo>
                <a:lnTo>
                  <a:pt x="1180119" y="904984"/>
                </a:lnTo>
                <a:lnTo>
                  <a:pt x="1179089" y="906932"/>
                </a:lnTo>
                <a:lnTo>
                  <a:pt x="1177408" y="908231"/>
                </a:lnTo>
                <a:lnTo>
                  <a:pt x="1175295" y="909096"/>
                </a:lnTo>
                <a:lnTo>
                  <a:pt x="1173887" y="910666"/>
                </a:lnTo>
                <a:lnTo>
                  <a:pt x="1172947" y="912704"/>
                </a:lnTo>
                <a:lnTo>
                  <a:pt x="1172320" y="915056"/>
                </a:lnTo>
                <a:lnTo>
                  <a:pt x="1168976" y="920314"/>
                </a:lnTo>
                <a:lnTo>
                  <a:pt x="1166693" y="923105"/>
                </a:lnTo>
                <a:lnTo>
                  <a:pt x="1165171" y="925958"/>
                </a:lnTo>
                <a:lnTo>
                  <a:pt x="1154097" y="954472"/>
                </a:lnTo>
                <a:lnTo>
                  <a:pt x="1153593" y="959329"/>
                </a:lnTo>
                <a:lnTo>
                  <a:pt x="1152465" y="962014"/>
                </a:lnTo>
                <a:lnTo>
                  <a:pt x="1147125" y="970533"/>
                </a:lnTo>
                <a:lnTo>
                  <a:pt x="1145528" y="976390"/>
                </a:lnTo>
                <a:lnTo>
                  <a:pt x="1144362" y="994179"/>
                </a:lnTo>
                <a:lnTo>
                  <a:pt x="1143332" y="996161"/>
                </a:lnTo>
                <a:lnTo>
                  <a:pt x="1141650" y="997482"/>
                </a:lnTo>
                <a:lnTo>
                  <a:pt x="1139537" y="998363"/>
                </a:lnTo>
                <a:lnTo>
                  <a:pt x="1138129" y="999943"/>
                </a:lnTo>
                <a:lnTo>
                  <a:pt x="1137189" y="1001988"/>
                </a:lnTo>
                <a:lnTo>
                  <a:pt x="1136145" y="1006906"/>
                </a:lnTo>
                <a:lnTo>
                  <a:pt x="1135681" y="1012399"/>
                </a:lnTo>
                <a:lnTo>
                  <a:pt x="1134565" y="1014261"/>
                </a:lnTo>
                <a:lnTo>
                  <a:pt x="1132827" y="1015502"/>
                </a:lnTo>
                <a:lnTo>
                  <a:pt x="1130675" y="1016329"/>
                </a:lnTo>
                <a:lnTo>
                  <a:pt x="1129240" y="1017873"/>
                </a:lnTo>
                <a:lnTo>
                  <a:pt x="1128284" y="1019895"/>
                </a:lnTo>
                <a:lnTo>
                  <a:pt x="1127221" y="1024787"/>
                </a:lnTo>
                <a:lnTo>
                  <a:pt x="1126749" y="1030268"/>
                </a:lnTo>
                <a:lnTo>
                  <a:pt x="1125630" y="1032126"/>
                </a:lnTo>
                <a:lnTo>
                  <a:pt x="1123890" y="1033366"/>
                </a:lnTo>
                <a:lnTo>
                  <a:pt x="1121738" y="1034192"/>
                </a:lnTo>
                <a:lnTo>
                  <a:pt x="1120302" y="1035734"/>
                </a:lnTo>
                <a:lnTo>
                  <a:pt x="1119345" y="1037756"/>
                </a:lnTo>
                <a:lnTo>
                  <a:pt x="1117810" y="1043387"/>
                </a:lnTo>
                <a:lnTo>
                  <a:pt x="1109767" y="1052340"/>
                </a:lnTo>
                <a:lnTo>
                  <a:pt x="1109059" y="1055743"/>
                </a:lnTo>
                <a:lnTo>
                  <a:pt x="1108604" y="1061272"/>
                </a:lnTo>
                <a:lnTo>
                  <a:pt x="1100805" y="1070202"/>
                </a:lnTo>
                <a:lnTo>
                  <a:pt x="1100109" y="1073603"/>
                </a:lnTo>
                <a:lnTo>
                  <a:pt x="1099662" y="1083872"/>
                </a:lnTo>
                <a:lnTo>
                  <a:pt x="1098632" y="1085722"/>
                </a:lnTo>
                <a:lnTo>
                  <a:pt x="1096952" y="1086955"/>
                </a:lnTo>
                <a:lnTo>
                  <a:pt x="1090984" y="1089277"/>
                </a:lnTo>
                <a:lnTo>
                  <a:pt x="1085978" y="1094120"/>
                </a:lnTo>
                <a:lnTo>
                  <a:pt x="1084543" y="1096523"/>
                </a:lnTo>
                <a:lnTo>
                  <a:pt x="1081785" y="1106803"/>
                </a:lnTo>
                <a:lnTo>
                  <a:pt x="1081707" y="1111880"/>
                </a:lnTo>
                <a:lnTo>
                  <a:pt x="1080702" y="1113324"/>
                </a:lnTo>
                <a:lnTo>
                  <a:pt x="1079040" y="1114286"/>
                </a:lnTo>
                <a:lnTo>
                  <a:pt x="1073980" y="1115831"/>
                </a:lnTo>
                <a:lnTo>
                  <a:pt x="1073565" y="1116950"/>
                </a:lnTo>
                <a:lnTo>
                  <a:pt x="1072783" y="1127220"/>
                </a:lnTo>
                <a:lnTo>
                  <a:pt x="1072766" y="1129504"/>
                </a:lnTo>
                <a:lnTo>
                  <a:pt x="1071762" y="1131026"/>
                </a:lnTo>
                <a:lnTo>
                  <a:pt x="1070100" y="1132041"/>
                </a:lnTo>
                <a:lnTo>
                  <a:pt x="1064163" y="1133952"/>
                </a:lnTo>
                <a:lnTo>
                  <a:pt x="1063804" y="1142629"/>
                </a:lnTo>
                <a:lnTo>
                  <a:pt x="1055224" y="1151553"/>
                </a:lnTo>
                <a:lnTo>
                  <a:pt x="1054965" y="1156558"/>
                </a:lnTo>
                <a:lnTo>
                  <a:pt x="1053935" y="1157992"/>
                </a:lnTo>
                <a:lnTo>
                  <a:pt x="1052256" y="1158947"/>
                </a:lnTo>
                <a:lnTo>
                  <a:pt x="1047168" y="1160482"/>
                </a:lnTo>
                <a:lnTo>
                  <a:pt x="1046750" y="1161600"/>
                </a:lnTo>
                <a:lnTo>
                  <a:pt x="1045949" y="1169412"/>
                </a:lnTo>
                <a:lnTo>
                  <a:pt x="1037345" y="1178341"/>
                </a:lnTo>
                <a:lnTo>
                  <a:pt x="1037008" y="1186374"/>
                </a:lnTo>
                <a:lnTo>
                  <a:pt x="1028406" y="1196178"/>
                </a:lnTo>
                <a:lnTo>
                  <a:pt x="1019475" y="1205130"/>
                </a:lnTo>
                <a:lnTo>
                  <a:pt x="1019108" y="1214060"/>
                </a:lnTo>
                <a:lnTo>
                  <a:pt x="1011401" y="1222093"/>
                </a:lnTo>
                <a:lnTo>
                  <a:pt x="1010711" y="1225447"/>
                </a:lnTo>
                <a:lnTo>
                  <a:pt x="1010267" y="1235685"/>
                </a:lnTo>
                <a:lnTo>
                  <a:pt x="1009237" y="1237532"/>
                </a:lnTo>
                <a:lnTo>
                  <a:pt x="1007558" y="1238764"/>
                </a:lnTo>
                <a:lnTo>
                  <a:pt x="1005445" y="1239584"/>
                </a:lnTo>
                <a:lnTo>
                  <a:pt x="1004036" y="1241124"/>
                </a:lnTo>
                <a:lnTo>
                  <a:pt x="1003097" y="1243143"/>
                </a:lnTo>
                <a:lnTo>
                  <a:pt x="1001590" y="1248771"/>
                </a:lnTo>
                <a:lnTo>
                  <a:pt x="1001251" y="1262464"/>
                </a:lnTo>
                <a:lnTo>
                  <a:pt x="1000246" y="1264314"/>
                </a:lnTo>
                <a:lnTo>
                  <a:pt x="998585" y="1265549"/>
                </a:lnTo>
                <a:lnTo>
                  <a:pt x="996482" y="1266371"/>
                </a:lnTo>
                <a:lnTo>
                  <a:pt x="995081" y="1267911"/>
                </a:lnTo>
                <a:lnTo>
                  <a:pt x="994147" y="1269930"/>
                </a:lnTo>
                <a:lnTo>
                  <a:pt x="993525" y="1272269"/>
                </a:lnTo>
                <a:lnTo>
                  <a:pt x="992116" y="1273828"/>
                </a:lnTo>
                <a:lnTo>
                  <a:pt x="990184" y="1274868"/>
                </a:lnTo>
                <a:lnTo>
                  <a:pt x="987903" y="1275560"/>
                </a:lnTo>
                <a:lnTo>
                  <a:pt x="986382" y="1277014"/>
                </a:lnTo>
                <a:lnTo>
                  <a:pt x="985367" y="1278975"/>
                </a:lnTo>
                <a:lnTo>
                  <a:pt x="984241" y="1283801"/>
                </a:lnTo>
                <a:lnTo>
                  <a:pt x="983458" y="1293159"/>
                </a:lnTo>
                <a:lnTo>
                  <a:pt x="974771" y="1303324"/>
                </a:lnTo>
                <a:lnTo>
                  <a:pt x="974509" y="1308354"/>
                </a:lnTo>
                <a:lnTo>
                  <a:pt x="973480" y="1309791"/>
                </a:lnTo>
                <a:lnTo>
                  <a:pt x="971800" y="1310748"/>
                </a:lnTo>
                <a:lnTo>
                  <a:pt x="969687" y="1311387"/>
                </a:lnTo>
                <a:lnTo>
                  <a:pt x="968279" y="1312805"/>
                </a:lnTo>
                <a:lnTo>
                  <a:pt x="967339" y="1314742"/>
                </a:lnTo>
                <a:lnTo>
                  <a:pt x="965832" y="1320240"/>
                </a:lnTo>
                <a:lnTo>
                  <a:pt x="965464" y="1335145"/>
                </a:lnTo>
                <a:lnTo>
                  <a:pt x="964469" y="1336581"/>
                </a:lnTo>
                <a:lnTo>
                  <a:pt x="962813" y="1337538"/>
                </a:lnTo>
                <a:lnTo>
                  <a:pt x="960716" y="1338176"/>
                </a:lnTo>
                <a:lnTo>
                  <a:pt x="959318" y="1339595"/>
                </a:lnTo>
                <a:lnTo>
                  <a:pt x="958386" y="1341531"/>
                </a:lnTo>
                <a:lnTo>
                  <a:pt x="956890" y="1347030"/>
                </a:lnTo>
                <a:lnTo>
                  <a:pt x="947694" y="1357193"/>
                </a:lnTo>
                <a:lnTo>
                  <a:pt x="947615" y="1362018"/>
                </a:lnTo>
                <a:lnTo>
                  <a:pt x="946610" y="1363426"/>
                </a:lnTo>
                <a:lnTo>
                  <a:pt x="944948" y="1364365"/>
                </a:lnTo>
                <a:lnTo>
                  <a:pt x="942846" y="1364990"/>
                </a:lnTo>
                <a:lnTo>
                  <a:pt x="941445" y="1366400"/>
                </a:lnTo>
                <a:lnTo>
                  <a:pt x="940511" y="1368332"/>
                </a:lnTo>
                <a:lnTo>
                  <a:pt x="938652" y="1375137"/>
                </a:lnTo>
                <a:lnTo>
                  <a:pt x="938642" y="1388832"/>
                </a:lnTo>
                <a:lnTo>
                  <a:pt x="937650" y="1390232"/>
                </a:lnTo>
                <a:lnTo>
                  <a:pt x="935994" y="1391165"/>
                </a:lnTo>
                <a:lnTo>
                  <a:pt x="930945" y="1392663"/>
                </a:lnTo>
                <a:lnTo>
                  <a:pt x="925326" y="1392922"/>
                </a:lnTo>
                <a:lnTo>
                  <a:pt x="923805" y="1393951"/>
                </a:lnTo>
                <a:lnTo>
                  <a:pt x="922791" y="1395628"/>
                </a:lnTo>
                <a:lnTo>
                  <a:pt x="920882" y="1401590"/>
                </a:lnTo>
                <a:lnTo>
                  <a:pt x="920764" y="1419443"/>
                </a:lnTo>
                <a:lnTo>
                  <a:pt x="913067" y="1427476"/>
                </a:lnTo>
                <a:lnTo>
                  <a:pt x="912377" y="1430829"/>
                </a:lnTo>
                <a:lnTo>
                  <a:pt x="911834" y="1445250"/>
                </a:lnTo>
                <a:lnTo>
                  <a:pt x="910837" y="1445702"/>
                </a:lnTo>
                <a:lnTo>
                  <a:pt x="907081" y="1446206"/>
                </a:lnTo>
                <a:lnTo>
                  <a:pt x="905682" y="1447333"/>
                </a:lnTo>
                <a:lnTo>
                  <a:pt x="904750" y="1449076"/>
                </a:lnTo>
                <a:lnTo>
                  <a:pt x="903253" y="1454262"/>
                </a:lnTo>
                <a:lnTo>
                  <a:pt x="902917" y="1463116"/>
                </a:lnTo>
                <a:lnTo>
                  <a:pt x="895191" y="1472039"/>
                </a:lnTo>
                <a:lnTo>
                  <a:pt x="894498" y="1475441"/>
                </a:lnTo>
                <a:lnTo>
                  <a:pt x="894314" y="1477737"/>
                </a:lnTo>
                <a:lnTo>
                  <a:pt x="893198" y="1479267"/>
                </a:lnTo>
                <a:lnTo>
                  <a:pt x="891461" y="1480288"/>
                </a:lnTo>
                <a:lnTo>
                  <a:pt x="889309" y="1480967"/>
                </a:lnTo>
                <a:lnTo>
                  <a:pt x="887875" y="1482413"/>
                </a:lnTo>
                <a:lnTo>
                  <a:pt x="886918" y="1484369"/>
                </a:lnTo>
                <a:lnTo>
                  <a:pt x="885384" y="1489897"/>
                </a:lnTo>
                <a:lnTo>
                  <a:pt x="885039" y="1498827"/>
                </a:lnTo>
                <a:lnTo>
                  <a:pt x="876435" y="1508714"/>
                </a:lnTo>
                <a:lnTo>
                  <a:pt x="876076" y="1522409"/>
                </a:lnTo>
                <a:lnTo>
                  <a:pt x="875079" y="1523932"/>
                </a:lnTo>
                <a:lnTo>
                  <a:pt x="873422" y="1524947"/>
                </a:lnTo>
                <a:lnTo>
                  <a:pt x="871324" y="1525624"/>
                </a:lnTo>
                <a:lnTo>
                  <a:pt x="869925" y="1527067"/>
                </a:lnTo>
                <a:lnTo>
                  <a:pt x="868992" y="1529021"/>
                </a:lnTo>
                <a:lnTo>
                  <a:pt x="867496" y="1534546"/>
                </a:lnTo>
                <a:lnTo>
                  <a:pt x="867236" y="1540244"/>
                </a:lnTo>
                <a:lnTo>
                  <a:pt x="866206" y="1541775"/>
                </a:lnTo>
                <a:lnTo>
                  <a:pt x="864527" y="1542795"/>
                </a:lnTo>
                <a:lnTo>
                  <a:pt x="862414" y="1543476"/>
                </a:lnTo>
                <a:lnTo>
                  <a:pt x="861005" y="1544921"/>
                </a:lnTo>
                <a:lnTo>
                  <a:pt x="860066" y="1546877"/>
                </a:lnTo>
                <a:lnTo>
                  <a:pt x="858558" y="1552405"/>
                </a:lnTo>
                <a:lnTo>
                  <a:pt x="857442" y="1552859"/>
                </a:lnTo>
                <a:lnTo>
                  <a:pt x="853552" y="1553363"/>
                </a:lnTo>
                <a:lnTo>
                  <a:pt x="852117" y="1554489"/>
                </a:lnTo>
                <a:lnTo>
                  <a:pt x="851161" y="1556233"/>
                </a:lnTo>
                <a:lnTo>
                  <a:pt x="850098" y="1560816"/>
                </a:lnTo>
                <a:lnTo>
                  <a:pt x="849281" y="1571145"/>
                </a:lnTo>
                <a:lnTo>
                  <a:pt x="840678" y="1580175"/>
                </a:lnTo>
                <a:lnTo>
                  <a:pt x="840310" y="1597140"/>
                </a:lnTo>
                <a:lnTo>
                  <a:pt x="839316" y="1597565"/>
                </a:lnTo>
                <a:lnTo>
                  <a:pt x="832612" y="1598302"/>
                </a:lnTo>
                <a:lnTo>
                  <a:pt x="832198" y="1599332"/>
                </a:lnTo>
                <a:lnTo>
                  <a:pt x="831442" y="1607502"/>
                </a:lnTo>
                <a:lnTo>
                  <a:pt x="831379" y="1614923"/>
                </a:lnTo>
                <a:lnTo>
                  <a:pt x="830382" y="1615373"/>
                </a:lnTo>
                <a:lnTo>
                  <a:pt x="826627" y="1615874"/>
                </a:lnTo>
                <a:lnTo>
                  <a:pt x="825228" y="1616999"/>
                </a:lnTo>
                <a:lnTo>
                  <a:pt x="824295" y="1618742"/>
                </a:lnTo>
                <a:lnTo>
                  <a:pt x="822799" y="1623927"/>
                </a:lnTo>
                <a:lnTo>
                  <a:pt x="822539" y="1629566"/>
                </a:lnTo>
                <a:lnTo>
                  <a:pt x="821510" y="1631088"/>
                </a:lnTo>
                <a:lnTo>
                  <a:pt x="819830" y="1632103"/>
                </a:lnTo>
                <a:lnTo>
                  <a:pt x="817717" y="1632780"/>
                </a:lnTo>
                <a:lnTo>
                  <a:pt x="816308" y="1634223"/>
                </a:lnTo>
                <a:lnTo>
                  <a:pt x="815369" y="1636178"/>
                </a:lnTo>
                <a:lnTo>
                  <a:pt x="813600" y="1642659"/>
                </a:lnTo>
                <a:lnTo>
                  <a:pt x="813491" y="1659648"/>
                </a:lnTo>
                <a:lnTo>
                  <a:pt x="805793" y="1668499"/>
                </a:lnTo>
                <a:lnTo>
                  <a:pt x="805103" y="1671896"/>
                </a:lnTo>
                <a:lnTo>
                  <a:pt x="804660" y="1677422"/>
                </a:lnTo>
                <a:lnTo>
                  <a:pt x="803630" y="1677875"/>
                </a:lnTo>
                <a:lnTo>
                  <a:pt x="799838" y="1678378"/>
                </a:lnTo>
                <a:lnTo>
                  <a:pt x="798429" y="1679504"/>
                </a:lnTo>
                <a:lnTo>
                  <a:pt x="797490" y="1681249"/>
                </a:lnTo>
                <a:lnTo>
                  <a:pt x="795982" y="1686434"/>
                </a:lnTo>
                <a:lnTo>
                  <a:pt x="794865" y="1686860"/>
                </a:lnTo>
                <a:lnTo>
                  <a:pt x="790976" y="1687333"/>
                </a:lnTo>
                <a:lnTo>
                  <a:pt x="789541" y="1688452"/>
                </a:lnTo>
                <a:lnTo>
                  <a:pt x="788585" y="1690189"/>
                </a:lnTo>
                <a:lnTo>
                  <a:pt x="787050" y="1695367"/>
                </a:lnTo>
                <a:lnTo>
                  <a:pt x="786682" y="1705170"/>
                </a:lnTo>
                <a:lnTo>
                  <a:pt x="778101" y="1714122"/>
                </a:lnTo>
                <a:lnTo>
                  <a:pt x="777742" y="1723052"/>
                </a:lnTo>
                <a:lnTo>
                  <a:pt x="772990" y="1723318"/>
                </a:lnTo>
                <a:lnTo>
                  <a:pt x="771591" y="1724348"/>
                </a:lnTo>
                <a:lnTo>
                  <a:pt x="770658" y="1726026"/>
                </a:lnTo>
                <a:lnTo>
                  <a:pt x="769162" y="1731109"/>
                </a:lnTo>
                <a:lnTo>
                  <a:pt x="768046" y="1731526"/>
                </a:lnTo>
                <a:lnTo>
                  <a:pt x="764156" y="1731989"/>
                </a:lnTo>
                <a:lnTo>
                  <a:pt x="762722" y="1733105"/>
                </a:lnTo>
                <a:lnTo>
                  <a:pt x="761766" y="1734841"/>
                </a:lnTo>
                <a:lnTo>
                  <a:pt x="760231" y="1740016"/>
                </a:lnTo>
                <a:lnTo>
                  <a:pt x="759112" y="1740440"/>
                </a:lnTo>
                <a:lnTo>
                  <a:pt x="752189" y="1741177"/>
                </a:lnTo>
                <a:lnTo>
                  <a:pt x="751765" y="1742207"/>
                </a:lnTo>
                <a:lnTo>
                  <a:pt x="750948" y="1749848"/>
                </a:lnTo>
                <a:lnTo>
                  <a:pt x="742084" y="1759037"/>
                </a:lnTo>
                <a:lnTo>
                  <a:pt x="742007" y="1763856"/>
                </a:lnTo>
                <a:lnTo>
                  <a:pt x="741003" y="1765264"/>
                </a:lnTo>
                <a:lnTo>
                  <a:pt x="739340" y="1766202"/>
                </a:lnTo>
                <a:lnTo>
                  <a:pt x="733404" y="1767969"/>
                </a:lnTo>
                <a:lnTo>
                  <a:pt x="733068" y="1775757"/>
                </a:lnTo>
                <a:lnTo>
                  <a:pt x="732063" y="1776175"/>
                </a:lnTo>
                <a:lnTo>
                  <a:pt x="728299" y="1776638"/>
                </a:lnTo>
                <a:lnTo>
                  <a:pt x="726898" y="1777753"/>
                </a:lnTo>
                <a:lnTo>
                  <a:pt x="725964" y="1779489"/>
                </a:lnTo>
                <a:lnTo>
                  <a:pt x="724464" y="1784664"/>
                </a:lnTo>
                <a:lnTo>
                  <a:pt x="723348" y="1785089"/>
                </a:lnTo>
                <a:lnTo>
                  <a:pt x="719460" y="1785560"/>
                </a:lnTo>
                <a:lnTo>
                  <a:pt x="718025" y="1786679"/>
                </a:lnTo>
                <a:lnTo>
                  <a:pt x="717069" y="1788416"/>
                </a:lnTo>
                <a:lnTo>
                  <a:pt x="715268" y="1794490"/>
                </a:lnTo>
                <a:lnTo>
                  <a:pt x="715189" y="1799496"/>
                </a:lnTo>
                <a:lnTo>
                  <a:pt x="714185" y="1800930"/>
                </a:lnTo>
                <a:lnTo>
                  <a:pt x="712522" y="1801885"/>
                </a:lnTo>
                <a:lnTo>
                  <a:pt x="710420" y="1802523"/>
                </a:lnTo>
                <a:lnTo>
                  <a:pt x="709019" y="1803940"/>
                </a:lnTo>
                <a:lnTo>
                  <a:pt x="708085" y="1805877"/>
                </a:lnTo>
                <a:lnTo>
                  <a:pt x="706249" y="1812608"/>
                </a:lnTo>
                <a:lnTo>
                  <a:pt x="706227" y="1817432"/>
                </a:lnTo>
                <a:lnTo>
                  <a:pt x="705230" y="1818840"/>
                </a:lnTo>
                <a:lnTo>
                  <a:pt x="703573" y="1819779"/>
                </a:lnTo>
                <a:lnTo>
                  <a:pt x="701474" y="1820405"/>
                </a:lnTo>
                <a:lnTo>
                  <a:pt x="700075" y="1821814"/>
                </a:lnTo>
                <a:lnTo>
                  <a:pt x="699143" y="1823746"/>
                </a:lnTo>
                <a:lnTo>
                  <a:pt x="697386" y="1830186"/>
                </a:lnTo>
                <a:lnTo>
                  <a:pt x="697288" y="1838239"/>
                </a:lnTo>
                <a:lnTo>
                  <a:pt x="696290" y="1838665"/>
                </a:lnTo>
                <a:lnTo>
                  <a:pt x="692535" y="1839138"/>
                </a:lnTo>
                <a:lnTo>
                  <a:pt x="691136" y="1840256"/>
                </a:lnTo>
                <a:lnTo>
                  <a:pt x="690203" y="1841994"/>
                </a:lnTo>
                <a:lnTo>
                  <a:pt x="688707" y="1847171"/>
                </a:lnTo>
                <a:lnTo>
                  <a:pt x="687591" y="1847596"/>
                </a:lnTo>
                <a:lnTo>
                  <a:pt x="683701" y="1848068"/>
                </a:lnTo>
                <a:lnTo>
                  <a:pt x="682266" y="1849186"/>
                </a:lnTo>
                <a:lnTo>
                  <a:pt x="681311" y="1850924"/>
                </a:lnTo>
                <a:lnTo>
                  <a:pt x="679776" y="1856101"/>
                </a:lnTo>
                <a:lnTo>
                  <a:pt x="679401" y="1870927"/>
                </a:lnTo>
                <a:lnTo>
                  <a:pt x="678407" y="1872363"/>
                </a:lnTo>
                <a:lnTo>
                  <a:pt x="676751" y="1873320"/>
                </a:lnTo>
                <a:lnTo>
                  <a:pt x="674654" y="1873958"/>
                </a:lnTo>
                <a:lnTo>
                  <a:pt x="673255" y="1875376"/>
                </a:lnTo>
                <a:lnTo>
                  <a:pt x="672324" y="1877313"/>
                </a:lnTo>
                <a:lnTo>
                  <a:pt x="671288" y="1882111"/>
                </a:lnTo>
                <a:lnTo>
                  <a:pt x="670491" y="1897348"/>
                </a:lnTo>
                <a:lnTo>
                  <a:pt x="669487" y="1898907"/>
                </a:lnTo>
                <a:lnTo>
                  <a:pt x="667825" y="1899946"/>
                </a:lnTo>
                <a:lnTo>
                  <a:pt x="665723" y="1900638"/>
                </a:lnTo>
                <a:lnTo>
                  <a:pt x="664322" y="1902093"/>
                </a:lnTo>
                <a:lnTo>
                  <a:pt x="663388" y="1904054"/>
                </a:lnTo>
                <a:lnTo>
                  <a:pt x="662350" y="1908879"/>
                </a:lnTo>
                <a:lnTo>
                  <a:pt x="661629" y="1918238"/>
                </a:lnTo>
                <a:lnTo>
                  <a:pt x="660599" y="1918786"/>
                </a:lnTo>
                <a:lnTo>
                  <a:pt x="656806" y="1919396"/>
                </a:lnTo>
                <a:lnTo>
                  <a:pt x="655398" y="1920550"/>
                </a:lnTo>
                <a:lnTo>
                  <a:pt x="654459" y="1922313"/>
                </a:lnTo>
                <a:lnTo>
                  <a:pt x="653415" y="1926916"/>
                </a:lnTo>
                <a:lnTo>
                  <a:pt x="652951" y="1932270"/>
                </a:lnTo>
                <a:lnTo>
                  <a:pt x="651834" y="1934094"/>
                </a:lnTo>
                <a:lnTo>
                  <a:pt x="650096" y="1935310"/>
                </a:lnTo>
                <a:lnTo>
                  <a:pt x="647945" y="1936121"/>
                </a:lnTo>
                <a:lnTo>
                  <a:pt x="646510" y="1937654"/>
                </a:lnTo>
                <a:lnTo>
                  <a:pt x="645554" y="1939668"/>
                </a:lnTo>
                <a:lnTo>
                  <a:pt x="644491" y="1944551"/>
                </a:lnTo>
                <a:lnTo>
                  <a:pt x="643752" y="1958691"/>
                </a:lnTo>
                <a:lnTo>
                  <a:pt x="642722" y="1960638"/>
                </a:lnTo>
                <a:lnTo>
                  <a:pt x="641041" y="1961936"/>
                </a:lnTo>
                <a:lnTo>
                  <a:pt x="638928" y="1962801"/>
                </a:lnTo>
                <a:lnTo>
                  <a:pt x="637520" y="1964370"/>
                </a:lnTo>
                <a:lnTo>
                  <a:pt x="636580" y="1966409"/>
                </a:lnTo>
                <a:lnTo>
                  <a:pt x="635072" y="1972068"/>
                </a:lnTo>
                <a:lnTo>
                  <a:pt x="628631" y="1980315"/>
                </a:lnTo>
                <a:lnTo>
                  <a:pt x="627037" y="1985768"/>
                </a:lnTo>
                <a:lnTo>
                  <a:pt x="626140" y="1994416"/>
                </a:lnTo>
                <a:lnTo>
                  <a:pt x="625020" y="1996361"/>
                </a:lnTo>
                <a:lnTo>
                  <a:pt x="623281" y="1997657"/>
                </a:lnTo>
                <a:lnTo>
                  <a:pt x="621128" y="1998521"/>
                </a:lnTo>
                <a:lnTo>
                  <a:pt x="619693" y="2000090"/>
                </a:lnTo>
                <a:lnTo>
                  <a:pt x="618736" y="2002128"/>
                </a:lnTo>
                <a:lnTo>
                  <a:pt x="617673" y="2007038"/>
                </a:lnTo>
                <a:lnTo>
                  <a:pt x="617200" y="2012528"/>
                </a:lnTo>
                <a:lnTo>
                  <a:pt x="616081" y="2015380"/>
                </a:lnTo>
                <a:lnTo>
                  <a:pt x="610754" y="2024136"/>
                </a:lnTo>
                <a:lnTo>
                  <a:pt x="609159" y="2030049"/>
                </a:lnTo>
                <a:lnTo>
                  <a:pt x="608261" y="2038955"/>
                </a:lnTo>
                <a:lnTo>
                  <a:pt x="607142" y="2040937"/>
                </a:lnTo>
                <a:lnTo>
                  <a:pt x="605402" y="2042257"/>
                </a:lnTo>
                <a:lnTo>
                  <a:pt x="603250" y="2043138"/>
                </a:lnTo>
                <a:lnTo>
                  <a:pt x="601814" y="2044717"/>
                </a:lnTo>
                <a:lnTo>
                  <a:pt x="600857" y="2046762"/>
                </a:lnTo>
                <a:lnTo>
                  <a:pt x="599794" y="2051680"/>
                </a:lnTo>
                <a:lnTo>
                  <a:pt x="599055" y="2061103"/>
                </a:lnTo>
                <a:lnTo>
                  <a:pt x="592822" y="2069560"/>
                </a:lnTo>
                <a:lnTo>
                  <a:pt x="590375" y="2078966"/>
                </a:lnTo>
                <a:lnTo>
                  <a:pt x="583934" y="2087421"/>
                </a:lnTo>
                <a:lnTo>
                  <a:pt x="581443" y="2096825"/>
                </a:lnTo>
                <a:lnTo>
                  <a:pt x="573401" y="2106021"/>
                </a:lnTo>
                <a:lnTo>
                  <a:pt x="572692" y="2109436"/>
                </a:lnTo>
                <a:lnTo>
                  <a:pt x="572237" y="2114973"/>
                </a:lnTo>
                <a:lnTo>
                  <a:pt x="566004" y="2123196"/>
                </a:lnTo>
                <a:lnTo>
                  <a:pt x="563557" y="2132552"/>
                </a:lnTo>
                <a:lnTo>
                  <a:pt x="563295" y="2138449"/>
                </a:lnTo>
                <a:lnTo>
                  <a:pt x="562266" y="2140008"/>
                </a:lnTo>
                <a:lnTo>
                  <a:pt x="560586" y="2141048"/>
                </a:lnTo>
                <a:lnTo>
                  <a:pt x="558472" y="2141740"/>
                </a:lnTo>
                <a:lnTo>
                  <a:pt x="557064" y="2143194"/>
                </a:lnTo>
                <a:lnTo>
                  <a:pt x="556125" y="2145155"/>
                </a:lnTo>
                <a:lnTo>
                  <a:pt x="555081" y="2149981"/>
                </a:lnTo>
                <a:lnTo>
                  <a:pt x="554617" y="2155433"/>
                </a:lnTo>
                <a:lnTo>
                  <a:pt x="553500" y="2157283"/>
                </a:lnTo>
                <a:lnTo>
                  <a:pt x="551763" y="2158517"/>
                </a:lnTo>
                <a:lnTo>
                  <a:pt x="545685" y="2160840"/>
                </a:lnTo>
                <a:lnTo>
                  <a:pt x="545340" y="2168661"/>
                </a:lnTo>
                <a:lnTo>
                  <a:pt x="537613" y="2177493"/>
                </a:lnTo>
                <a:lnTo>
                  <a:pt x="536920" y="2180890"/>
                </a:lnTo>
                <a:lnTo>
                  <a:pt x="536476" y="2186414"/>
                </a:lnTo>
                <a:lnTo>
                  <a:pt x="527799" y="2196300"/>
                </a:lnTo>
                <a:lnTo>
                  <a:pt x="527460" y="2204356"/>
                </a:lnTo>
                <a:lnTo>
                  <a:pt x="526456" y="2204782"/>
                </a:lnTo>
                <a:lnTo>
                  <a:pt x="522692" y="2205255"/>
                </a:lnTo>
                <a:lnTo>
                  <a:pt x="521291" y="2206373"/>
                </a:lnTo>
                <a:lnTo>
                  <a:pt x="520357" y="2208111"/>
                </a:lnTo>
                <a:lnTo>
                  <a:pt x="519734" y="2210262"/>
                </a:lnTo>
                <a:lnTo>
                  <a:pt x="518325" y="2211696"/>
                </a:lnTo>
                <a:lnTo>
                  <a:pt x="516393" y="2212651"/>
                </a:lnTo>
                <a:lnTo>
                  <a:pt x="514112" y="2213289"/>
                </a:lnTo>
                <a:lnTo>
                  <a:pt x="512591" y="2214706"/>
                </a:lnTo>
                <a:lnTo>
                  <a:pt x="511576" y="2216642"/>
                </a:lnTo>
                <a:lnTo>
                  <a:pt x="509950" y="2222140"/>
                </a:lnTo>
                <a:lnTo>
                  <a:pt x="501888" y="2231063"/>
                </a:lnTo>
                <a:lnTo>
                  <a:pt x="501178" y="2234464"/>
                </a:lnTo>
                <a:lnTo>
                  <a:pt x="500722" y="2239991"/>
                </a:lnTo>
                <a:lnTo>
                  <a:pt x="492923" y="2248920"/>
                </a:lnTo>
                <a:lnTo>
                  <a:pt x="492227" y="2252323"/>
                </a:lnTo>
                <a:lnTo>
                  <a:pt x="492041" y="2254619"/>
                </a:lnTo>
                <a:lnTo>
                  <a:pt x="490924" y="2256150"/>
                </a:lnTo>
                <a:lnTo>
                  <a:pt x="489186" y="2257170"/>
                </a:lnTo>
                <a:lnTo>
                  <a:pt x="487035" y="2257850"/>
                </a:lnTo>
                <a:lnTo>
                  <a:pt x="485600" y="2259297"/>
                </a:lnTo>
                <a:lnTo>
                  <a:pt x="484644" y="2261253"/>
                </a:lnTo>
                <a:lnTo>
                  <a:pt x="482842" y="2267738"/>
                </a:lnTo>
                <a:lnTo>
                  <a:pt x="482764" y="2272762"/>
                </a:lnTo>
                <a:lnTo>
                  <a:pt x="481759" y="2275190"/>
                </a:lnTo>
                <a:lnTo>
                  <a:pt x="475037" y="2284381"/>
                </a:lnTo>
                <a:lnTo>
                  <a:pt x="474344" y="2287927"/>
                </a:lnTo>
                <a:lnTo>
                  <a:pt x="473900" y="2293547"/>
                </a:lnTo>
                <a:lnTo>
                  <a:pt x="466104" y="2302497"/>
                </a:lnTo>
                <a:lnTo>
                  <a:pt x="465408" y="2305900"/>
                </a:lnTo>
                <a:lnTo>
                  <a:pt x="464962" y="2311428"/>
                </a:lnTo>
                <a:lnTo>
                  <a:pt x="456283" y="2321316"/>
                </a:lnTo>
                <a:lnTo>
                  <a:pt x="448248" y="2329372"/>
                </a:lnTo>
                <a:lnTo>
                  <a:pt x="447540" y="2332727"/>
                </a:lnTo>
                <a:lnTo>
                  <a:pt x="447085" y="2342966"/>
                </a:lnTo>
                <a:lnTo>
                  <a:pt x="446054" y="2344813"/>
                </a:lnTo>
                <a:lnTo>
                  <a:pt x="444374" y="2346045"/>
                </a:lnTo>
                <a:lnTo>
                  <a:pt x="438404" y="2348364"/>
                </a:lnTo>
                <a:lnTo>
                  <a:pt x="438066" y="2356184"/>
                </a:lnTo>
                <a:lnTo>
                  <a:pt x="430340" y="2365017"/>
                </a:lnTo>
                <a:lnTo>
                  <a:pt x="429647" y="2368413"/>
                </a:lnTo>
                <a:lnTo>
                  <a:pt x="429203" y="2373937"/>
                </a:lnTo>
                <a:lnTo>
                  <a:pt x="421407" y="2382867"/>
                </a:lnTo>
                <a:lnTo>
                  <a:pt x="420711" y="2386268"/>
                </a:lnTo>
                <a:lnTo>
                  <a:pt x="420526" y="2388564"/>
                </a:lnTo>
                <a:lnTo>
                  <a:pt x="419408" y="2390096"/>
                </a:lnTo>
                <a:lnTo>
                  <a:pt x="417671" y="2391116"/>
                </a:lnTo>
                <a:lnTo>
                  <a:pt x="412490" y="2392753"/>
                </a:lnTo>
                <a:lnTo>
                  <a:pt x="412066" y="2393880"/>
                </a:lnTo>
                <a:lnTo>
                  <a:pt x="411327" y="2400810"/>
                </a:lnTo>
                <a:lnTo>
                  <a:pt x="403528" y="2409663"/>
                </a:lnTo>
                <a:lnTo>
                  <a:pt x="402832" y="2413061"/>
                </a:lnTo>
                <a:lnTo>
                  <a:pt x="402309" y="2424284"/>
                </a:lnTo>
                <a:lnTo>
                  <a:pt x="401304" y="2425814"/>
                </a:lnTo>
                <a:lnTo>
                  <a:pt x="399641" y="2426834"/>
                </a:lnTo>
                <a:lnTo>
                  <a:pt x="394582" y="2428472"/>
                </a:lnTo>
                <a:lnTo>
                  <a:pt x="394167" y="2429599"/>
                </a:lnTo>
                <a:lnTo>
                  <a:pt x="393385" y="2439884"/>
                </a:lnTo>
                <a:lnTo>
                  <a:pt x="393346" y="2445382"/>
                </a:lnTo>
                <a:lnTo>
                  <a:pt x="387195" y="2453597"/>
                </a:lnTo>
                <a:lnTo>
                  <a:pt x="384766" y="2462950"/>
                </a:lnTo>
                <a:lnTo>
                  <a:pt x="378326" y="2471399"/>
                </a:lnTo>
                <a:lnTo>
                  <a:pt x="375835" y="2480802"/>
                </a:lnTo>
                <a:lnTo>
                  <a:pt x="375569" y="2486705"/>
                </a:lnTo>
                <a:lnTo>
                  <a:pt x="374539" y="2489257"/>
                </a:lnTo>
                <a:lnTo>
                  <a:pt x="367770" y="2498661"/>
                </a:lnTo>
                <a:lnTo>
                  <a:pt x="362143" y="2504564"/>
                </a:lnTo>
                <a:lnTo>
                  <a:pt x="360621" y="2507116"/>
                </a:lnTo>
                <a:lnTo>
                  <a:pt x="358931" y="2512597"/>
                </a:lnTo>
                <a:lnTo>
                  <a:pt x="357979" y="2521261"/>
                </a:lnTo>
                <a:lnTo>
                  <a:pt x="356852" y="2523208"/>
                </a:lnTo>
                <a:lnTo>
                  <a:pt x="355108" y="2524506"/>
                </a:lnTo>
                <a:lnTo>
                  <a:pt x="352951" y="2525371"/>
                </a:lnTo>
                <a:lnTo>
                  <a:pt x="351514" y="2526940"/>
                </a:lnTo>
                <a:lnTo>
                  <a:pt x="350556" y="2528979"/>
                </a:lnTo>
                <a:lnTo>
                  <a:pt x="349491" y="2533890"/>
                </a:lnTo>
                <a:lnTo>
                  <a:pt x="348752" y="2548048"/>
                </a:lnTo>
                <a:lnTo>
                  <a:pt x="347721" y="2550988"/>
                </a:lnTo>
                <a:lnTo>
                  <a:pt x="340952" y="2561067"/>
                </a:lnTo>
                <a:lnTo>
                  <a:pt x="340256" y="2564687"/>
                </a:lnTo>
                <a:lnTo>
                  <a:pt x="340071" y="2567041"/>
                </a:lnTo>
                <a:lnTo>
                  <a:pt x="338954" y="2569603"/>
                </a:lnTo>
                <a:lnTo>
                  <a:pt x="333630" y="2577949"/>
                </a:lnTo>
                <a:lnTo>
                  <a:pt x="332036" y="2583766"/>
                </a:lnTo>
                <a:lnTo>
                  <a:pt x="330872" y="2601526"/>
                </a:lnTo>
                <a:lnTo>
                  <a:pt x="329841" y="2603507"/>
                </a:lnTo>
                <a:lnTo>
                  <a:pt x="328161" y="2604828"/>
                </a:lnTo>
                <a:lnTo>
                  <a:pt x="326048" y="2605709"/>
                </a:lnTo>
                <a:lnTo>
                  <a:pt x="324639" y="2607288"/>
                </a:lnTo>
                <a:lnTo>
                  <a:pt x="323699" y="2609333"/>
                </a:lnTo>
                <a:lnTo>
                  <a:pt x="322655" y="2615243"/>
                </a:lnTo>
                <a:lnTo>
                  <a:pt x="322192" y="2624484"/>
                </a:lnTo>
                <a:lnTo>
                  <a:pt x="321075" y="2627742"/>
                </a:lnTo>
                <a:lnTo>
                  <a:pt x="319337" y="2629914"/>
                </a:lnTo>
                <a:lnTo>
                  <a:pt x="317185" y="2631362"/>
                </a:lnTo>
                <a:lnTo>
                  <a:pt x="315750" y="2633320"/>
                </a:lnTo>
                <a:lnTo>
                  <a:pt x="312738" y="2640815"/>
                </a:lnTo>
                <a:lnTo>
                  <a:pt x="306990" y="2649320"/>
                </a:lnTo>
                <a:lnTo>
                  <a:pt x="305296" y="2655174"/>
                </a:lnTo>
                <a:lnTo>
                  <a:pt x="304060" y="2672961"/>
                </a:lnTo>
                <a:lnTo>
                  <a:pt x="303028" y="2675935"/>
                </a:lnTo>
                <a:lnTo>
                  <a:pt x="297822" y="2684861"/>
                </a:lnTo>
                <a:lnTo>
                  <a:pt x="295373" y="2695002"/>
                </a:lnTo>
                <a:lnTo>
                  <a:pt x="295112" y="2700984"/>
                </a:lnTo>
                <a:lnTo>
                  <a:pt x="294082" y="2703547"/>
                </a:lnTo>
                <a:lnTo>
                  <a:pt x="288880" y="2711894"/>
                </a:lnTo>
                <a:lnTo>
                  <a:pt x="287315" y="2717711"/>
                </a:lnTo>
                <a:lnTo>
                  <a:pt x="286434" y="2726565"/>
                </a:lnTo>
                <a:lnTo>
                  <a:pt x="285317" y="2729530"/>
                </a:lnTo>
                <a:lnTo>
                  <a:pt x="278398" y="2739654"/>
                </a:lnTo>
                <a:lnTo>
                  <a:pt x="272756" y="2745633"/>
                </a:lnTo>
                <a:lnTo>
                  <a:pt x="271231" y="2748195"/>
                </a:lnTo>
                <a:lnTo>
                  <a:pt x="268093" y="2756543"/>
                </a:lnTo>
                <a:lnTo>
                  <a:pt x="262308" y="2765300"/>
                </a:lnTo>
                <a:lnTo>
                  <a:pt x="259648" y="2775379"/>
                </a:lnTo>
                <a:lnTo>
                  <a:pt x="253181" y="2783915"/>
                </a:lnTo>
                <a:lnTo>
                  <a:pt x="250163" y="2792261"/>
                </a:lnTo>
                <a:lnTo>
                  <a:pt x="242720" y="2802191"/>
                </a:lnTo>
                <a:lnTo>
                  <a:pt x="241968" y="2805799"/>
                </a:lnTo>
                <a:lnTo>
                  <a:pt x="241484" y="2816200"/>
                </a:lnTo>
                <a:lnTo>
                  <a:pt x="240452" y="2819052"/>
                </a:lnTo>
                <a:lnTo>
                  <a:pt x="236655" y="2824869"/>
                </a:lnTo>
                <a:lnTo>
                  <a:pt x="234252" y="2826816"/>
                </a:lnTo>
                <a:lnTo>
                  <a:pt x="231657" y="2828115"/>
                </a:lnTo>
                <a:lnTo>
                  <a:pt x="228934" y="2828980"/>
                </a:lnTo>
                <a:lnTo>
                  <a:pt x="227118" y="2830550"/>
                </a:lnTo>
                <a:lnTo>
                  <a:pt x="225907" y="2832588"/>
                </a:lnTo>
                <a:lnTo>
                  <a:pt x="224563" y="2837499"/>
                </a:lnTo>
                <a:lnTo>
                  <a:pt x="223965" y="2842989"/>
                </a:lnTo>
                <a:lnTo>
                  <a:pt x="222812" y="2845841"/>
                </a:lnTo>
                <a:lnTo>
                  <a:pt x="217437" y="2854597"/>
                </a:lnTo>
                <a:lnTo>
                  <a:pt x="214411" y="2863476"/>
                </a:lnTo>
                <a:lnTo>
                  <a:pt x="208657" y="2872390"/>
                </a:lnTo>
                <a:lnTo>
                  <a:pt x="206963" y="2878340"/>
                </a:lnTo>
                <a:lnTo>
                  <a:pt x="205518" y="2880323"/>
                </a:lnTo>
                <a:lnTo>
                  <a:pt x="203562" y="2881645"/>
                </a:lnTo>
                <a:lnTo>
                  <a:pt x="201264" y="2882526"/>
                </a:lnTo>
                <a:lnTo>
                  <a:pt x="199732" y="2884107"/>
                </a:lnTo>
                <a:lnTo>
                  <a:pt x="198711" y="2886152"/>
                </a:lnTo>
                <a:lnTo>
                  <a:pt x="197576" y="2891070"/>
                </a:lnTo>
                <a:lnTo>
                  <a:pt x="197072" y="2896564"/>
                </a:lnTo>
                <a:lnTo>
                  <a:pt x="195945" y="2899418"/>
                </a:lnTo>
                <a:lnTo>
                  <a:pt x="183362" y="2920047"/>
                </a:lnTo>
                <a:lnTo>
                  <a:pt x="180821" y="2927633"/>
                </a:lnTo>
                <a:lnTo>
                  <a:pt x="180144" y="2931044"/>
                </a:lnTo>
                <a:lnTo>
                  <a:pt x="178700" y="2933319"/>
                </a:lnTo>
                <a:lnTo>
                  <a:pt x="176743" y="2934835"/>
                </a:lnTo>
                <a:lnTo>
                  <a:pt x="174445" y="2935846"/>
                </a:lnTo>
                <a:lnTo>
                  <a:pt x="172913" y="2937512"/>
                </a:lnTo>
                <a:lnTo>
                  <a:pt x="171893" y="2939615"/>
                </a:lnTo>
                <a:lnTo>
                  <a:pt x="171211" y="2942010"/>
                </a:lnTo>
                <a:lnTo>
                  <a:pt x="167806" y="2947315"/>
                </a:lnTo>
                <a:lnTo>
                  <a:pt x="165508" y="2950120"/>
                </a:lnTo>
                <a:lnTo>
                  <a:pt x="163975" y="2952981"/>
                </a:lnTo>
                <a:lnTo>
                  <a:pt x="160825" y="2961749"/>
                </a:lnTo>
                <a:lnTo>
                  <a:pt x="155036" y="2970630"/>
                </a:lnTo>
                <a:lnTo>
                  <a:pt x="153334" y="2976573"/>
                </a:lnTo>
                <a:lnTo>
                  <a:pt x="152375" y="2985495"/>
                </a:lnTo>
                <a:lnTo>
                  <a:pt x="151247" y="2988471"/>
                </a:lnTo>
                <a:lnTo>
                  <a:pt x="145907" y="2997399"/>
                </a:lnTo>
                <a:lnTo>
                  <a:pt x="142890" y="3006329"/>
                </a:lnTo>
                <a:lnTo>
                  <a:pt x="136147" y="3015259"/>
                </a:lnTo>
                <a:lnTo>
                  <a:pt x="130701" y="3021211"/>
                </a:lnTo>
                <a:lnTo>
                  <a:pt x="128852" y="3024188"/>
                </a:lnTo>
                <a:lnTo>
                  <a:pt x="125256" y="3033118"/>
                </a:lnTo>
                <a:lnTo>
                  <a:pt x="117600" y="3043260"/>
                </a:lnTo>
                <a:lnTo>
                  <a:pt x="111878" y="3049242"/>
                </a:lnTo>
                <a:lnTo>
                  <a:pt x="110344" y="3051805"/>
                </a:lnTo>
                <a:lnTo>
                  <a:pt x="107191" y="3060152"/>
                </a:lnTo>
                <a:lnTo>
                  <a:pt x="101400" y="3068909"/>
                </a:lnTo>
                <a:lnTo>
                  <a:pt x="98249" y="3077788"/>
                </a:lnTo>
                <a:lnTo>
                  <a:pt x="92460" y="3086703"/>
                </a:lnTo>
                <a:lnTo>
                  <a:pt x="89310" y="3095628"/>
                </a:lnTo>
                <a:lnTo>
                  <a:pt x="83520" y="3104556"/>
                </a:lnTo>
                <a:lnTo>
                  <a:pt x="80371" y="3113486"/>
                </a:lnTo>
                <a:lnTo>
                  <a:pt x="72878" y="3123628"/>
                </a:lnTo>
                <a:lnTo>
                  <a:pt x="59193" y="3137665"/>
                </a:lnTo>
                <a:lnTo>
                  <a:pt x="57341" y="3140520"/>
                </a:lnTo>
                <a:lnTo>
                  <a:pt x="53742" y="3149276"/>
                </a:lnTo>
                <a:lnTo>
                  <a:pt x="47819" y="3158155"/>
                </a:lnTo>
                <a:lnTo>
                  <a:pt x="46085" y="3164096"/>
                </a:lnTo>
                <a:lnTo>
                  <a:pt x="44629" y="3166077"/>
                </a:lnTo>
                <a:lnTo>
                  <a:pt x="42666" y="3167399"/>
                </a:lnTo>
                <a:lnTo>
                  <a:pt x="40363" y="3168279"/>
                </a:lnTo>
                <a:lnTo>
                  <a:pt x="38828" y="3169858"/>
                </a:lnTo>
                <a:lnTo>
                  <a:pt x="37805" y="3171903"/>
                </a:lnTo>
                <a:lnTo>
                  <a:pt x="37123" y="3174259"/>
                </a:lnTo>
                <a:lnTo>
                  <a:pt x="33716" y="3179522"/>
                </a:lnTo>
                <a:lnTo>
                  <a:pt x="31417" y="3182314"/>
                </a:lnTo>
                <a:lnTo>
                  <a:pt x="29884" y="3185168"/>
                </a:lnTo>
                <a:lnTo>
                  <a:pt x="28181" y="3190985"/>
                </a:lnTo>
                <a:lnTo>
                  <a:pt x="26734" y="3192933"/>
                </a:lnTo>
                <a:lnTo>
                  <a:pt x="24776" y="3194232"/>
                </a:lnTo>
                <a:lnTo>
                  <a:pt x="22477" y="3195097"/>
                </a:lnTo>
                <a:lnTo>
                  <a:pt x="20944" y="3196667"/>
                </a:lnTo>
                <a:lnTo>
                  <a:pt x="19923" y="3198705"/>
                </a:lnTo>
                <a:lnTo>
                  <a:pt x="18787" y="3203616"/>
                </a:lnTo>
                <a:lnTo>
                  <a:pt x="18283" y="3209106"/>
                </a:lnTo>
                <a:lnTo>
                  <a:pt x="17156" y="3210966"/>
                </a:lnTo>
                <a:lnTo>
                  <a:pt x="15410" y="3212207"/>
                </a:lnTo>
                <a:lnTo>
                  <a:pt x="13253" y="3213034"/>
                </a:lnTo>
                <a:lnTo>
                  <a:pt x="11816" y="3214578"/>
                </a:lnTo>
                <a:lnTo>
                  <a:pt x="10857" y="3216599"/>
                </a:lnTo>
                <a:lnTo>
                  <a:pt x="9792" y="3221491"/>
                </a:lnTo>
                <a:lnTo>
                  <a:pt x="9319" y="3226972"/>
                </a:lnTo>
                <a:lnTo>
                  <a:pt x="8199" y="3228830"/>
                </a:lnTo>
                <a:lnTo>
                  <a:pt x="6460" y="3230070"/>
                </a:lnTo>
                <a:lnTo>
                  <a:pt x="4307" y="3230895"/>
                </a:lnTo>
                <a:lnTo>
                  <a:pt x="2871" y="3232439"/>
                </a:lnTo>
                <a:lnTo>
                  <a:pt x="1915" y="3234460"/>
                </a:lnTo>
                <a:lnTo>
                  <a:pt x="0" y="32414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" name="SMARTInkAnnotation683"/>
          <p:cNvSpPr/>
          <p:nvPr/>
        </p:nvSpPr>
        <p:spPr>
          <a:xfrm>
            <a:off x="5019344" y="6429375"/>
            <a:ext cx="169479" cy="241103"/>
          </a:xfrm>
          <a:custGeom>
            <a:avLst/>
            <a:gdLst/>
            <a:ahLst/>
            <a:cxnLst/>
            <a:rect l="0" t="0" r="0" b="0"/>
            <a:pathLst>
              <a:path w="169479" h="241103">
                <a:moveTo>
                  <a:pt x="35386" y="89297"/>
                </a:moveTo>
                <a:lnTo>
                  <a:pt x="35386" y="96986"/>
                </a:lnTo>
                <a:lnTo>
                  <a:pt x="30641" y="102599"/>
                </a:lnTo>
                <a:lnTo>
                  <a:pt x="29242" y="105111"/>
                </a:lnTo>
                <a:lnTo>
                  <a:pt x="27689" y="110546"/>
                </a:lnTo>
                <a:lnTo>
                  <a:pt x="26999" y="116270"/>
                </a:lnTo>
                <a:lnTo>
                  <a:pt x="26693" y="122120"/>
                </a:lnTo>
                <a:lnTo>
                  <a:pt x="26556" y="128029"/>
                </a:lnTo>
                <a:lnTo>
                  <a:pt x="26479" y="136933"/>
                </a:lnTo>
                <a:lnTo>
                  <a:pt x="25475" y="139905"/>
                </a:lnTo>
                <a:lnTo>
                  <a:pt x="21711" y="145855"/>
                </a:lnTo>
                <a:lnTo>
                  <a:pt x="20310" y="149823"/>
                </a:lnTo>
                <a:lnTo>
                  <a:pt x="19376" y="154452"/>
                </a:lnTo>
                <a:lnTo>
                  <a:pt x="18753" y="159523"/>
                </a:lnTo>
                <a:lnTo>
                  <a:pt x="18338" y="163895"/>
                </a:lnTo>
                <a:lnTo>
                  <a:pt x="17876" y="171400"/>
                </a:lnTo>
                <a:lnTo>
                  <a:pt x="17671" y="178042"/>
                </a:lnTo>
                <a:lnTo>
                  <a:pt x="17616" y="181203"/>
                </a:lnTo>
                <a:lnTo>
                  <a:pt x="16587" y="185294"/>
                </a:lnTo>
                <a:lnTo>
                  <a:pt x="14907" y="190006"/>
                </a:lnTo>
                <a:lnTo>
                  <a:pt x="12794" y="195132"/>
                </a:lnTo>
                <a:lnTo>
                  <a:pt x="11385" y="199541"/>
                </a:lnTo>
                <a:lnTo>
                  <a:pt x="10447" y="203472"/>
                </a:lnTo>
                <a:lnTo>
                  <a:pt x="9403" y="210486"/>
                </a:lnTo>
                <a:lnTo>
                  <a:pt x="8939" y="216912"/>
                </a:lnTo>
                <a:lnTo>
                  <a:pt x="8732" y="223074"/>
                </a:lnTo>
                <a:lnTo>
                  <a:pt x="8678" y="226106"/>
                </a:lnTo>
                <a:lnTo>
                  <a:pt x="7648" y="228129"/>
                </a:lnTo>
                <a:lnTo>
                  <a:pt x="5968" y="229476"/>
                </a:lnTo>
                <a:lnTo>
                  <a:pt x="3855" y="230374"/>
                </a:lnTo>
                <a:lnTo>
                  <a:pt x="2446" y="231966"/>
                </a:lnTo>
                <a:lnTo>
                  <a:pt x="1507" y="234019"/>
                </a:lnTo>
                <a:lnTo>
                  <a:pt x="0" y="239702"/>
                </a:lnTo>
                <a:lnTo>
                  <a:pt x="869" y="240169"/>
                </a:lnTo>
                <a:lnTo>
                  <a:pt x="5845" y="240825"/>
                </a:lnTo>
                <a:lnTo>
                  <a:pt x="9490" y="241094"/>
                </a:lnTo>
                <a:lnTo>
                  <a:pt x="22143" y="241102"/>
                </a:lnTo>
                <a:lnTo>
                  <a:pt x="24571" y="240109"/>
                </a:lnTo>
                <a:lnTo>
                  <a:pt x="27182" y="238456"/>
                </a:lnTo>
                <a:lnTo>
                  <a:pt x="33766" y="233413"/>
                </a:lnTo>
                <a:lnTo>
                  <a:pt x="37314" y="230077"/>
                </a:lnTo>
                <a:lnTo>
                  <a:pt x="47686" y="219852"/>
                </a:lnTo>
                <a:lnTo>
                  <a:pt x="50539" y="218005"/>
                </a:lnTo>
                <a:lnTo>
                  <a:pt x="53434" y="216774"/>
                </a:lnTo>
                <a:lnTo>
                  <a:pt x="56358" y="215953"/>
                </a:lnTo>
                <a:lnTo>
                  <a:pt x="59300" y="214414"/>
                </a:lnTo>
                <a:lnTo>
                  <a:pt x="62255" y="212396"/>
                </a:lnTo>
                <a:lnTo>
                  <a:pt x="65217" y="210058"/>
                </a:lnTo>
                <a:lnTo>
                  <a:pt x="68186" y="207507"/>
                </a:lnTo>
                <a:lnTo>
                  <a:pt x="71159" y="204815"/>
                </a:lnTo>
                <a:lnTo>
                  <a:pt x="77110" y="199177"/>
                </a:lnTo>
                <a:lnTo>
                  <a:pt x="83066" y="193364"/>
                </a:lnTo>
                <a:lnTo>
                  <a:pt x="87038" y="191418"/>
                </a:lnTo>
                <a:lnTo>
                  <a:pt x="91673" y="190119"/>
                </a:lnTo>
                <a:lnTo>
                  <a:pt x="96750" y="189254"/>
                </a:lnTo>
                <a:lnTo>
                  <a:pt x="101127" y="187685"/>
                </a:lnTo>
                <a:lnTo>
                  <a:pt x="105039" y="185647"/>
                </a:lnTo>
                <a:lnTo>
                  <a:pt x="108640" y="183296"/>
                </a:lnTo>
                <a:lnTo>
                  <a:pt x="112033" y="181728"/>
                </a:lnTo>
                <a:lnTo>
                  <a:pt x="115289" y="180684"/>
                </a:lnTo>
                <a:lnTo>
                  <a:pt x="118453" y="179987"/>
                </a:lnTo>
                <a:lnTo>
                  <a:pt x="121555" y="178530"/>
                </a:lnTo>
                <a:lnTo>
                  <a:pt x="124617" y="176567"/>
                </a:lnTo>
                <a:lnTo>
                  <a:pt x="127652" y="174266"/>
                </a:lnTo>
                <a:lnTo>
                  <a:pt x="129675" y="171740"/>
                </a:lnTo>
                <a:lnTo>
                  <a:pt x="131023" y="169064"/>
                </a:lnTo>
                <a:lnTo>
                  <a:pt x="131923" y="166287"/>
                </a:lnTo>
                <a:lnTo>
                  <a:pt x="134508" y="164436"/>
                </a:lnTo>
                <a:lnTo>
                  <a:pt x="138218" y="163202"/>
                </a:lnTo>
                <a:lnTo>
                  <a:pt x="142679" y="162380"/>
                </a:lnTo>
                <a:lnTo>
                  <a:pt x="145652" y="160839"/>
                </a:lnTo>
                <a:lnTo>
                  <a:pt x="147634" y="158820"/>
                </a:lnTo>
                <a:lnTo>
                  <a:pt x="148956" y="156481"/>
                </a:lnTo>
                <a:lnTo>
                  <a:pt x="150830" y="154922"/>
                </a:lnTo>
                <a:lnTo>
                  <a:pt x="153073" y="153883"/>
                </a:lnTo>
                <a:lnTo>
                  <a:pt x="158214" y="152728"/>
                </a:lnTo>
                <a:lnTo>
                  <a:pt x="160975" y="152420"/>
                </a:lnTo>
                <a:lnTo>
                  <a:pt x="163809" y="152215"/>
                </a:lnTo>
                <a:lnTo>
                  <a:pt x="165699" y="151086"/>
                </a:lnTo>
                <a:lnTo>
                  <a:pt x="166958" y="149341"/>
                </a:lnTo>
                <a:lnTo>
                  <a:pt x="169331" y="143253"/>
                </a:lnTo>
                <a:lnTo>
                  <a:pt x="169458" y="135857"/>
                </a:lnTo>
                <a:lnTo>
                  <a:pt x="169478" y="120652"/>
                </a:lnTo>
                <a:lnTo>
                  <a:pt x="168485" y="118139"/>
                </a:lnTo>
                <a:lnTo>
                  <a:pt x="163334" y="110851"/>
                </a:lnTo>
                <a:lnTo>
                  <a:pt x="158442" y="105239"/>
                </a:lnTo>
                <a:lnTo>
                  <a:pt x="156161" y="102902"/>
                </a:lnTo>
                <a:lnTo>
                  <a:pt x="154641" y="100351"/>
                </a:lnTo>
                <a:lnTo>
                  <a:pt x="151507" y="91029"/>
                </a:lnTo>
                <a:lnTo>
                  <a:pt x="149551" y="86482"/>
                </a:lnTo>
                <a:lnTo>
                  <a:pt x="147254" y="81467"/>
                </a:lnTo>
                <a:lnTo>
                  <a:pt x="145722" y="77132"/>
                </a:lnTo>
                <a:lnTo>
                  <a:pt x="144021" y="69669"/>
                </a:lnTo>
                <a:lnTo>
                  <a:pt x="143265" y="63045"/>
                </a:lnTo>
                <a:lnTo>
                  <a:pt x="143063" y="59889"/>
                </a:lnTo>
                <a:lnTo>
                  <a:pt x="141935" y="55801"/>
                </a:lnTo>
                <a:lnTo>
                  <a:pt x="140190" y="51091"/>
                </a:lnTo>
                <a:lnTo>
                  <a:pt x="138033" y="45967"/>
                </a:lnTo>
                <a:lnTo>
                  <a:pt x="136596" y="41558"/>
                </a:lnTo>
                <a:lnTo>
                  <a:pt x="135637" y="37627"/>
                </a:lnTo>
                <a:lnTo>
                  <a:pt x="134998" y="34015"/>
                </a:lnTo>
                <a:lnTo>
                  <a:pt x="131640" y="27354"/>
                </a:lnTo>
                <a:lnTo>
                  <a:pt x="126836" y="21087"/>
                </a:lnTo>
                <a:lnTo>
                  <a:pt x="124164" y="18027"/>
                </a:lnTo>
                <a:lnTo>
                  <a:pt x="121390" y="14995"/>
                </a:lnTo>
                <a:lnTo>
                  <a:pt x="119541" y="11981"/>
                </a:lnTo>
                <a:lnTo>
                  <a:pt x="117485" y="5986"/>
                </a:lnTo>
                <a:lnTo>
                  <a:pt x="115944" y="3990"/>
                </a:lnTo>
                <a:lnTo>
                  <a:pt x="113923" y="2661"/>
                </a:lnTo>
                <a:lnTo>
                  <a:pt x="109029" y="1182"/>
                </a:lnTo>
                <a:lnTo>
                  <a:pt x="106333" y="788"/>
                </a:lnTo>
                <a:lnTo>
                  <a:pt x="103543" y="526"/>
                </a:lnTo>
                <a:lnTo>
                  <a:pt x="100690" y="350"/>
                </a:lnTo>
                <a:lnTo>
                  <a:pt x="94870" y="156"/>
                </a:lnTo>
                <a:lnTo>
                  <a:pt x="81839" y="14"/>
                </a:lnTo>
                <a:lnTo>
                  <a:pt x="7114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" name="SMARTInkAnnotation684"/>
          <p:cNvSpPr/>
          <p:nvPr/>
        </p:nvSpPr>
        <p:spPr>
          <a:xfrm>
            <a:off x="7522018" y="2893219"/>
            <a:ext cx="98335" cy="107157"/>
          </a:xfrm>
          <a:custGeom>
            <a:avLst/>
            <a:gdLst/>
            <a:ahLst/>
            <a:cxnLst/>
            <a:rect l="0" t="0" r="0" b="0"/>
            <a:pathLst>
              <a:path w="98335" h="107157">
                <a:moveTo>
                  <a:pt x="0" y="0"/>
                </a:moveTo>
                <a:lnTo>
                  <a:pt x="0" y="4740"/>
                </a:lnTo>
                <a:lnTo>
                  <a:pt x="993" y="7129"/>
                </a:lnTo>
                <a:lnTo>
                  <a:pt x="2648" y="9713"/>
                </a:lnTo>
                <a:lnTo>
                  <a:pt x="4745" y="12428"/>
                </a:lnTo>
                <a:lnTo>
                  <a:pt x="7136" y="14239"/>
                </a:lnTo>
                <a:lnTo>
                  <a:pt x="9723" y="15446"/>
                </a:lnTo>
                <a:lnTo>
                  <a:pt x="12441" y="16250"/>
                </a:lnTo>
                <a:lnTo>
                  <a:pt x="14254" y="17778"/>
                </a:lnTo>
                <a:lnTo>
                  <a:pt x="15463" y="19789"/>
                </a:lnTo>
                <a:lnTo>
                  <a:pt x="16268" y="22123"/>
                </a:lnTo>
                <a:lnTo>
                  <a:pt x="17798" y="24670"/>
                </a:lnTo>
                <a:lnTo>
                  <a:pt x="19812" y="27361"/>
                </a:lnTo>
                <a:lnTo>
                  <a:pt x="22147" y="30147"/>
                </a:lnTo>
                <a:lnTo>
                  <a:pt x="24697" y="32996"/>
                </a:lnTo>
                <a:lnTo>
                  <a:pt x="30179" y="38808"/>
                </a:lnTo>
                <a:lnTo>
                  <a:pt x="38851" y="47658"/>
                </a:lnTo>
                <a:lnTo>
                  <a:pt x="41792" y="49631"/>
                </a:lnTo>
                <a:lnTo>
                  <a:pt x="44746" y="50947"/>
                </a:lnTo>
                <a:lnTo>
                  <a:pt x="47710" y="51824"/>
                </a:lnTo>
                <a:lnTo>
                  <a:pt x="50679" y="53401"/>
                </a:lnTo>
                <a:lnTo>
                  <a:pt x="53652" y="55444"/>
                </a:lnTo>
                <a:lnTo>
                  <a:pt x="56626" y="57799"/>
                </a:lnTo>
                <a:lnTo>
                  <a:pt x="59604" y="60360"/>
                </a:lnTo>
                <a:lnTo>
                  <a:pt x="62580" y="63060"/>
                </a:lnTo>
                <a:lnTo>
                  <a:pt x="65558" y="65853"/>
                </a:lnTo>
                <a:lnTo>
                  <a:pt x="68537" y="67714"/>
                </a:lnTo>
                <a:lnTo>
                  <a:pt x="71518" y="68955"/>
                </a:lnTo>
                <a:lnTo>
                  <a:pt x="74497" y="69783"/>
                </a:lnTo>
                <a:lnTo>
                  <a:pt x="76482" y="71326"/>
                </a:lnTo>
                <a:lnTo>
                  <a:pt x="77806" y="73348"/>
                </a:lnTo>
                <a:lnTo>
                  <a:pt x="78689" y="75687"/>
                </a:lnTo>
                <a:lnTo>
                  <a:pt x="80271" y="78240"/>
                </a:lnTo>
                <a:lnTo>
                  <a:pt x="82319" y="80933"/>
                </a:lnTo>
                <a:lnTo>
                  <a:pt x="84678" y="83721"/>
                </a:lnTo>
                <a:lnTo>
                  <a:pt x="86249" y="86572"/>
                </a:lnTo>
                <a:lnTo>
                  <a:pt x="87298" y="89464"/>
                </a:lnTo>
                <a:lnTo>
                  <a:pt x="88981" y="96495"/>
                </a:lnTo>
                <a:lnTo>
                  <a:pt x="90112" y="98065"/>
                </a:lnTo>
                <a:lnTo>
                  <a:pt x="91859" y="100103"/>
                </a:lnTo>
                <a:lnTo>
                  <a:pt x="98334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SMARTInkAnnotation685"/>
          <p:cNvSpPr/>
          <p:nvPr/>
        </p:nvSpPr>
        <p:spPr>
          <a:xfrm>
            <a:off x="7745514" y="2866430"/>
            <a:ext cx="8931" cy="125016"/>
          </a:xfrm>
          <a:custGeom>
            <a:avLst/>
            <a:gdLst/>
            <a:ahLst/>
            <a:cxnLst/>
            <a:rect l="0" t="0" r="0" b="0"/>
            <a:pathLst>
              <a:path w="8931" h="125016">
                <a:moveTo>
                  <a:pt x="8930" y="0"/>
                </a:moveTo>
                <a:lnTo>
                  <a:pt x="4184" y="0"/>
                </a:lnTo>
                <a:lnTo>
                  <a:pt x="2786" y="992"/>
                </a:lnTo>
                <a:lnTo>
                  <a:pt x="1853" y="2645"/>
                </a:lnTo>
                <a:lnTo>
                  <a:pt x="359" y="7688"/>
                </a:lnTo>
                <a:lnTo>
                  <a:pt x="154" y="11023"/>
                </a:lnTo>
                <a:lnTo>
                  <a:pt x="63" y="15813"/>
                </a:lnTo>
                <a:lnTo>
                  <a:pt x="0" y="29888"/>
                </a:lnTo>
                <a:lnTo>
                  <a:pt x="990" y="33816"/>
                </a:lnTo>
                <a:lnTo>
                  <a:pt x="2643" y="38419"/>
                </a:lnTo>
                <a:lnTo>
                  <a:pt x="4739" y="43472"/>
                </a:lnTo>
                <a:lnTo>
                  <a:pt x="6135" y="47833"/>
                </a:lnTo>
                <a:lnTo>
                  <a:pt x="7067" y="51732"/>
                </a:lnTo>
                <a:lnTo>
                  <a:pt x="7687" y="55324"/>
                </a:lnTo>
                <a:lnTo>
                  <a:pt x="8102" y="58710"/>
                </a:lnTo>
                <a:lnTo>
                  <a:pt x="8377" y="61960"/>
                </a:lnTo>
                <a:lnTo>
                  <a:pt x="8562" y="65120"/>
                </a:lnTo>
                <a:lnTo>
                  <a:pt x="8766" y="71275"/>
                </a:lnTo>
                <a:lnTo>
                  <a:pt x="8897" y="83311"/>
                </a:lnTo>
                <a:lnTo>
                  <a:pt x="8930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6" name="SMARTInkAnnotation686"/>
          <p:cNvSpPr/>
          <p:nvPr/>
        </p:nvSpPr>
        <p:spPr>
          <a:xfrm>
            <a:off x="7870656" y="2794992"/>
            <a:ext cx="142578" cy="171600"/>
          </a:xfrm>
          <a:custGeom>
            <a:avLst/>
            <a:gdLst/>
            <a:ahLst/>
            <a:cxnLst/>
            <a:rect l="0" t="0" r="0" b="0"/>
            <a:pathLst>
              <a:path w="142578" h="171600">
                <a:moveTo>
                  <a:pt x="0" y="0"/>
                </a:moveTo>
                <a:lnTo>
                  <a:pt x="12442" y="0"/>
                </a:lnTo>
                <a:lnTo>
                  <a:pt x="15248" y="992"/>
                </a:lnTo>
                <a:lnTo>
                  <a:pt x="18111" y="2646"/>
                </a:lnTo>
                <a:lnTo>
                  <a:pt x="21013" y="4741"/>
                </a:lnTo>
                <a:lnTo>
                  <a:pt x="23942" y="6137"/>
                </a:lnTo>
                <a:lnTo>
                  <a:pt x="26887" y="7068"/>
                </a:lnTo>
                <a:lnTo>
                  <a:pt x="29844" y="7688"/>
                </a:lnTo>
                <a:lnTo>
                  <a:pt x="32808" y="8102"/>
                </a:lnTo>
                <a:lnTo>
                  <a:pt x="35778" y="8378"/>
                </a:lnTo>
                <a:lnTo>
                  <a:pt x="38751" y="8562"/>
                </a:lnTo>
                <a:lnTo>
                  <a:pt x="42720" y="9677"/>
                </a:lnTo>
                <a:lnTo>
                  <a:pt x="47352" y="11412"/>
                </a:lnTo>
                <a:lnTo>
                  <a:pt x="52427" y="13561"/>
                </a:lnTo>
                <a:lnTo>
                  <a:pt x="56804" y="14994"/>
                </a:lnTo>
                <a:lnTo>
                  <a:pt x="60714" y="15949"/>
                </a:lnTo>
                <a:lnTo>
                  <a:pt x="64315" y="16586"/>
                </a:lnTo>
                <a:lnTo>
                  <a:pt x="67708" y="18003"/>
                </a:lnTo>
                <a:lnTo>
                  <a:pt x="70964" y="19939"/>
                </a:lnTo>
                <a:lnTo>
                  <a:pt x="74128" y="22223"/>
                </a:lnTo>
                <a:lnTo>
                  <a:pt x="77230" y="23744"/>
                </a:lnTo>
                <a:lnTo>
                  <a:pt x="80291" y="24759"/>
                </a:lnTo>
                <a:lnTo>
                  <a:pt x="83326" y="25436"/>
                </a:lnTo>
                <a:lnTo>
                  <a:pt x="85349" y="26879"/>
                </a:lnTo>
                <a:lnTo>
                  <a:pt x="86698" y="28834"/>
                </a:lnTo>
                <a:lnTo>
                  <a:pt x="87597" y="31129"/>
                </a:lnTo>
                <a:lnTo>
                  <a:pt x="89189" y="32659"/>
                </a:lnTo>
                <a:lnTo>
                  <a:pt x="91244" y="33679"/>
                </a:lnTo>
                <a:lnTo>
                  <a:pt x="93607" y="34359"/>
                </a:lnTo>
                <a:lnTo>
                  <a:pt x="96176" y="35804"/>
                </a:lnTo>
                <a:lnTo>
                  <a:pt x="98882" y="37760"/>
                </a:lnTo>
                <a:lnTo>
                  <a:pt x="105615" y="43288"/>
                </a:lnTo>
                <a:lnTo>
                  <a:pt x="106168" y="44734"/>
                </a:lnTo>
                <a:lnTo>
                  <a:pt x="106782" y="48986"/>
                </a:lnTo>
                <a:lnTo>
                  <a:pt x="107939" y="51509"/>
                </a:lnTo>
                <a:lnTo>
                  <a:pt x="111874" y="56958"/>
                </a:lnTo>
                <a:lnTo>
                  <a:pt x="112326" y="59800"/>
                </a:lnTo>
                <a:lnTo>
                  <a:pt x="111636" y="62687"/>
                </a:lnTo>
                <a:lnTo>
                  <a:pt x="109212" y="68541"/>
                </a:lnTo>
                <a:lnTo>
                  <a:pt x="108135" y="74449"/>
                </a:lnTo>
                <a:lnTo>
                  <a:pt x="106854" y="77414"/>
                </a:lnTo>
                <a:lnTo>
                  <a:pt x="102783" y="83354"/>
                </a:lnTo>
                <a:lnTo>
                  <a:pt x="99313" y="85335"/>
                </a:lnTo>
                <a:lnTo>
                  <a:pt x="95014" y="86656"/>
                </a:lnTo>
                <a:lnTo>
                  <a:pt x="90160" y="87537"/>
                </a:lnTo>
                <a:lnTo>
                  <a:pt x="85933" y="89115"/>
                </a:lnTo>
                <a:lnTo>
                  <a:pt x="82120" y="91160"/>
                </a:lnTo>
                <a:lnTo>
                  <a:pt x="78585" y="93516"/>
                </a:lnTo>
                <a:lnTo>
                  <a:pt x="75235" y="95086"/>
                </a:lnTo>
                <a:lnTo>
                  <a:pt x="72008" y="96133"/>
                </a:lnTo>
                <a:lnTo>
                  <a:pt x="68865" y="96831"/>
                </a:lnTo>
                <a:lnTo>
                  <a:pt x="65775" y="98288"/>
                </a:lnTo>
                <a:lnTo>
                  <a:pt x="62723" y="100252"/>
                </a:lnTo>
                <a:lnTo>
                  <a:pt x="59693" y="102553"/>
                </a:lnTo>
                <a:lnTo>
                  <a:pt x="56682" y="105080"/>
                </a:lnTo>
                <a:lnTo>
                  <a:pt x="53680" y="107757"/>
                </a:lnTo>
                <a:lnTo>
                  <a:pt x="50685" y="110533"/>
                </a:lnTo>
                <a:lnTo>
                  <a:pt x="47696" y="112384"/>
                </a:lnTo>
                <a:lnTo>
                  <a:pt x="44710" y="113618"/>
                </a:lnTo>
                <a:lnTo>
                  <a:pt x="36282" y="115942"/>
                </a:lnTo>
                <a:lnTo>
                  <a:pt x="33341" y="116022"/>
                </a:lnTo>
                <a:lnTo>
                  <a:pt x="26931" y="116085"/>
                </a:lnTo>
                <a:lnTo>
                  <a:pt x="73366" y="116086"/>
                </a:lnTo>
                <a:lnTo>
                  <a:pt x="77715" y="117079"/>
                </a:lnTo>
                <a:lnTo>
                  <a:pt x="82601" y="118732"/>
                </a:lnTo>
                <a:lnTo>
                  <a:pt x="87846" y="120827"/>
                </a:lnTo>
                <a:lnTo>
                  <a:pt x="92335" y="122223"/>
                </a:lnTo>
                <a:lnTo>
                  <a:pt x="96320" y="123154"/>
                </a:lnTo>
                <a:lnTo>
                  <a:pt x="99972" y="123775"/>
                </a:lnTo>
                <a:lnTo>
                  <a:pt x="103398" y="125181"/>
                </a:lnTo>
                <a:lnTo>
                  <a:pt x="106676" y="127110"/>
                </a:lnTo>
                <a:lnTo>
                  <a:pt x="109855" y="129389"/>
                </a:lnTo>
                <a:lnTo>
                  <a:pt x="112968" y="130908"/>
                </a:lnTo>
                <a:lnTo>
                  <a:pt x="116036" y="131920"/>
                </a:lnTo>
                <a:lnTo>
                  <a:pt x="119075" y="132595"/>
                </a:lnTo>
                <a:lnTo>
                  <a:pt x="121100" y="134038"/>
                </a:lnTo>
                <a:lnTo>
                  <a:pt x="122451" y="135991"/>
                </a:lnTo>
                <a:lnTo>
                  <a:pt x="123351" y="138286"/>
                </a:lnTo>
                <a:lnTo>
                  <a:pt x="124945" y="139816"/>
                </a:lnTo>
                <a:lnTo>
                  <a:pt x="127001" y="140836"/>
                </a:lnTo>
                <a:lnTo>
                  <a:pt x="129364" y="141515"/>
                </a:lnTo>
                <a:lnTo>
                  <a:pt x="130941" y="142961"/>
                </a:lnTo>
                <a:lnTo>
                  <a:pt x="131991" y="144917"/>
                </a:lnTo>
                <a:lnTo>
                  <a:pt x="133676" y="150444"/>
                </a:lnTo>
                <a:lnTo>
                  <a:pt x="136555" y="153846"/>
                </a:lnTo>
                <a:lnTo>
                  <a:pt x="138714" y="156142"/>
                </a:lnTo>
                <a:lnTo>
                  <a:pt x="140154" y="158665"/>
                </a:lnTo>
                <a:lnTo>
                  <a:pt x="141753" y="164114"/>
                </a:lnTo>
                <a:lnTo>
                  <a:pt x="142463" y="169844"/>
                </a:lnTo>
                <a:lnTo>
                  <a:pt x="142577" y="1715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SMARTInkAnnotation687"/>
          <p:cNvSpPr/>
          <p:nvPr/>
        </p:nvSpPr>
        <p:spPr>
          <a:xfrm>
            <a:off x="7870656" y="2991445"/>
            <a:ext cx="10849" cy="119"/>
          </a:xfrm>
          <a:custGeom>
            <a:avLst/>
            <a:gdLst/>
            <a:ahLst/>
            <a:cxnLst/>
            <a:rect l="0" t="0" r="0" b="0"/>
            <a:pathLst>
              <a:path w="10849" h="119">
                <a:moveTo>
                  <a:pt x="10848" y="118"/>
                </a:moveTo>
                <a:lnTo>
                  <a:pt x="10697" y="109"/>
                </a:lnTo>
                <a:lnTo>
                  <a:pt x="7072" y="48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8" name="SMARTInkAnnotation688"/>
          <p:cNvSpPr/>
          <p:nvPr/>
        </p:nvSpPr>
        <p:spPr>
          <a:xfrm>
            <a:off x="433036" y="3473648"/>
            <a:ext cx="268184" cy="482071"/>
          </a:xfrm>
          <a:custGeom>
            <a:avLst/>
            <a:gdLst/>
            <a:ahLst/>
            <a:cxnLst/>
            <a:rect l="0" t="0" r="0" b="0"/>
            <a:pathLst>
              <a:path w="268184" h="482071">
                <a:moveTo>
                  <a:pt x="0" y="0"/>
                </a:moveTo>
                <a:lnTo>
                  <a:pt x="0" y="47629"/>
                </a:lnTo>
                <a:lnTo>
                  <a:pt x="993" y="50604"/>
                </a:lnTo>
                <a:lnTo>
                  <a:pt x="4746" y="56556"/>
                </a:lnTo>
                <a:lnTo>
                  <a:pt x="12442" y="65485"/>
                </a:lnTo>
                <a:lnTo>
                  <a:pt x="14254" y="68461"/>
                </a:lnTo>
                <a:lnTo>
                  <a:pt x="17798" y="77391"/>
                </a:lnTo>
                <a:lnTo>
                  <a:pt x="24697" y="86321"/>
                </a:lnTo>
                <a:lnTo>
                  <a:pt x="33032" y="95250"/>
                </a:lnTo>
                <a:lnTo>
                  <a:pt x="38851" y="101204"/>
                </a:lnTo>
                <a:lnTo>
                  <a:pt x="41793" y="103188"/>
                </a:lnTo>
                <a:lnTo>
                  <a:pt x="47710" y="105393"/>
                </a:lnTo>
                <a:lnTo>
                  <a:pt x="53651" y="109019"/>
                </a:lnTo>
                <a:lnTo>
                  <a:pt x="56626" y="111374"/>
                </a:lnTo>
                <a:lnTo>
                  <a:pt x="59603" y="112945"/>
                </a:lnTo>
                <a:lnTo>
                  <a:pt x="65559" y="114690"/>
                </a:lnTo>
                <a:lnTo>
                  <a:pt x="71517" y="115466"/>
                </a:lnTo>
                <a:lnTo>
                  <a:pt x="74496" y="115672"/>
                </a:lnTo>
                <a:lnTo>
                  <a:pt x="77476" y="114818"/>
                </a:lnTo>
                <a:lnTo>
                  <a:pt x="83435" y="111223"/>
                </a:lnTo>
                <a:lnTo>
                  <a:pt x="89394" y="108964"/>
                </a:lnTo>
                <a:lnTo>
                  <a:pt x="96347" y="107960"/>
                </a:lnTo>
                <a:lnTo>
                  <a:pt x="100983" y="107692"/>
                </a:lnTo>
                <a:lnTo>
                  <a:pt x="106059" y="107514"/>
                </a:lnTo>
                <a:lnTo>
                  <a:pt x="109444" y="106402"/>
                </a:lnTo>
                <a:lnTo>
                  <a:pt x="111700" y="104669"/>
                </a:lnTo>
                <a:lnTo>
                  <a:pt x="120067" y="94759"/>
                </a:lnTo>
                <a:lnTo>
                  <a:pt x="128391" y="86175"/>
                </a:lnTo>
                <a:lnTo>
                  <a:pt x="163892" y="50600"/>
                </a:lnTo>
                <a:lnTo>
                  <a:pt x="165877" y="47625"/>
                </a:lnTo>
                <a:lnTo>
                  <a:pt x="168084" y="41672"/>
                </a:lnTo>
                <a:lnTo>
                  <a:pt x="169666" y="39688"/>
                </a:lnTo>
                <a:lnTo>
                  <a:pt x="171714" y="38364"/>
                </a:lnTo>
                <a:lnTo>
                  <a:pt x="174072" y="37483"/>
                </a:lnTo>
                <a:lnTo>
                  <a:pt x="175644" y="35903"/>
                </a:lnTo>
                <a:lnTo>
                  <a:pt x="176692" y="33857"/>
                </a:lnTo>
                <a:lnTo>
                  <a:pt x="177857" y="28939"/>
                </a:lnTo>
                <a:lnTo>
                  <a:pt x="178666" y="19515"/>
                </a:lnTo>
                <a:lnTo>
                  <a:pt x="179700" y="18963"/>
                </a:lnTo>
                <a:lnTo>
                  <a:pt x="183498" y="18350"/>
                </a:lnTo>
                <a:lnTo>
                  <a:pt x="184908" y="17194"/>
                </a:lnTo>
                <a:lnTo>
                  <a:pt x="185848" y="15432"/>
                </a:lnTo>
                <a:lnTo>
                  <a:pt x="187618" y="9310"/>
                </a:lnTo>
                <a:lnTo>
                  <a:pt x="179337" y="17323"/>
                </a:lnTo>
                <a:lnTo>
                  <a:pt x="179154" y="17502"/>
                </a:lnTo>
                <a:lnTo>
                  <a:pt x="178897" y="22494"/>
                </a:lnTo>
                <a:lnTo>
                  <a:pt x="179854" y="24918"/>
                </a:lnTo>
                <a:lnTo>
                  <a:pt x="184954" y="33070"/>
                </a:lnTo>
                <a:lnTo>
                  <a:pt x="186495" y="38841"/>
                </a:lnTo>
                <a:lnTo>
                  <a:pt x="187485" y="51623"/>
                </a:lnTo>
                <a:lnTo>
                  <a:pt x="187680" y="72227"/>
                </a:lnTo>
                <a:lnTo>
                  <a:pt x="187696" y="77917"/>
                </a:lnTo>
                <a:lnTo>
                  <a:pt x="188700" y="82703"/>
                </a:lnTo>
                <a:lnTo>
                  <a:pt x="193865" y="95171"/>
                </a:lnTo>
                <a:lnTo>
                  <a:pt x="195422" y="105467"/>
                </a:lnTo>
                <a:lnTo>
                  <a:pt x="193466" y="119304"/>
                </a:lnTo>
                <a:lnTo>
                  <a:pt x="191553" y="127162"/>
                </a:lnTo>
                <a:lnTo>
                  <a:pt x="191271" y="134384"/>
                </a:lnTo>
                <a:lnTo>
                  <a:pt x="193607" y="147700"/>
                </a:lnTo>
                <a:lnTo>
                  <a:pt x="194627" y="155022"/>
                </a:lnTo>
                <a:lnTo>
                  <a:pt x="195308" y="162879"/>
                </a:lnTo>
                <a:lnTo>
                  <a:pt x="195761" y="171094"/>
                </a:lnTo>
                <a:lnTo>
                  <a:pt x="196265" y="185513"/>
                </a:lnTo>
                <a:lnTo>
                  <a:pt x="197482" y="199529"/>
                </a:lnTo>
                <a:lnTo>
                  <a:pt x="199197" y="207434"/>
                </a:lnTo>
                <a:lnTo>
                  <a:pt x="201334" y="215680"/>
                </a:lnTo>
                <a:lnTo>
                  <a:pt x="202758" y="224154"/>
                </a:lnTo>
                <a:lnTo>
                  <a:pt x="203708" y="232779"/>
                </a:lnTo>
                <a:lnTo>
                  <a:pt x="204341" y="241507"/>
                </a:lnTo>
                <a:lnTo>
                  <a:pt x="205044" y="256495"/>
                </a:lnTo>
                <a:lnTo>
                  <a:pt x="205357" y="270764"/>
                </a:lnTo>
                <a:lnTo>
                  <a:pt x="205597" y="334700"/>
                </a:lnTo>
                <a:lnTo>
                  <a:pt x="204607" y="342196"/>
                </a:lnTo>
                <a:lnTo>
                  <a:pt x="202954" y="350170"/>
                </a:lnTo>
                <a:lnTo>
                  <a:pt x="200859" y="358462"/>
                </a:lnTo>
                <a:lnTo>
                  <a:pt x="198530" y="372968"/>
                </a:lnTo>
                <a:lnTo>
                  <a:pt x="197496" y="386029"/>
                </a:lnTo>
                <a:lnTo>
                  <a:pt x="197036" y="398449"/>
                </a:lnTo>
                <a:lnTo>
                  <a:pt x="194926" y="404539"/>
                </a:lnTo>
                <a:lnTo>
                  <a:pt x="187285" y="416597"/>
                </a:lnTo>
                <a:lnTo>
                  <a:pt x="182565" y="428571"/>
                </a:lnTo>
                <a:lnTo>
                  <a:pt x="179474" y="439515"/>
                </a:lnTo>
                <a:lnTo>
                  <a:pt x="174789" y="447687"/>
                </a:lnTo>
                <a:lnTo>
                  <a:pt x="166747" y="457272"/>
                </a:lnTo>
                <a:lnTo>
                  <a:pt x="161822" y="462606"/>
                </a:lnTo>
                <a:lnTo>
                  <a:pt x="153700" y="468532"/>
                </a:lnTo>
                <a:lnTo>
                  <a:pt x="145786" y="472159"/>
                </a:lnTo>
                <a:lnTo>
                  <a:pt x="135647" y="477078"/>
                </a:lnTo>
                <a:lnTo>
                  <a:pt x="131156" y="478786"/>
                </a:lnTo>
                <a:lnTo>
                  <a:pt x="123516" y="480685"/>
                </a:lnTo>
                <a:lnTo>
                  <a:pt x="119095" y="481191"/>
                </a:lnTo>
                <a:lnTo>
                  <a:pt x="114161" y="481529"/>
                </a:lnTo>
                <a:lnTo>
                  <a:pt x="104375" y="481904"/>
                </a:lnTo>
                <a:lnTo>
                  <a:pt x="96715" y="482070"/>
                </a:lnTo>
                <a:lnTo>
                  <a:pt x="91295" y="481123"/>
                </a:lnTo>
                <a:lnTo>
                  <a:pt x="84702" y="479498"/>
                </a:lnTo>
                <a:lnTo>
                  <a:pt x="77326" y="477424"/>
                </a:lnTo>
                <a:lnTo>
                  <a:pt x="71416" y="475048"/>
                </a:lnTo>
                <a:lnTo>
                  <a:pt x="66483" y="472472"/>
                </a:lnTo>
                <a:lnTo>
                  <a:pt x="58353" y="466964"/>
                </a:lnTo>
                <a:lnTo>
                  <a:pt x="51429" y="461209"/>
                </a:lnTo>
                <a:lnTo>
                  <a:pt x="45040" y="455344"/>
                </a:lnTo>
                <a:lnTo>
                  <a:pt x="41946" y="452391"/>
                </a:lnTo>
                <a:lnTo>
                  <a:pt x="39883" y="448438"/>
                </a:lnTo>
                <a:lnTo>
                  <a:pt x="37591" y="438754"/>
                </a:lnTo>
                <a:lnTo>
                  <a:pt x="36572" y="427835"/>
                </a:lnTo>
                <a:lnTo>
                  <a:pt x="36120" y="416368"/>
                </a:lnTo>
                <a:lnTo>
                  <a:pt x="35829" y="395483"/>
                </a:lnTo>
                <a:lnTo>
                  <a:pt x="35805" y="391647"/>
                </a:lnTo>
                <a:lnTo>
                  <a:pt x="38427" y="379448"/>
                </a:lnTo>
                <a:lnTo>
                  <a:pt x="41911" y="365097"/>
                </a:lnTo>
                <a:lnTo>
                  <a:pt x="43459" y="352104"/>
                </a:lnTo>
                <a:lnTo>
                  <a:pt x="46795" y="339715"/>
                </a:lnTo>
                <a:lnTo>
                  <a:pt x="51589" y="327594"/>
                </a:lnTo>
                <a:lnTo>
                  <a:pt x="57031" y="315592"/>
                </a:lnTo>
                <a:lnTo>
                  <a:pt x="65679" y="297679"/>
                </a:lnTo>
                <a:lnTo>
                  <a:pt x="69611" y="291719"/>
                </a:lnTo>
                <a:lnTo>
                  <a:pt x="74219" y="285760"/>
                </a:lnTo>
                <a:lnTo>
                  <a:pt x="79277" y="279804"/>
                </a:lnTo>
                <a:lnTo>
                  <a:pt x="87546" y="267894"/>
                </a:lnTo>
                <a:lnTo>
                  <a:pt x="91142" y="261939"/>
                </a:lnTo>
                <a:lnTo>
                  <a:pt x="96519" y="256979"/>
                </a:lnTo>
                <a:lnTo>
                  <a:pt x="103084" y="252678"/>
                </a:lnTo>
                <a:lnTo>
                  <a:pt x="110440" y="248819"/>
                </a:lnTo>
                <a:lnTo>
                  <a:pt x="117331" y="244262"/>
                </a:lnTo>
                <a:lnTo>
                  <a:pt x="123911" y="239240"/>
                </a:lnTo>
                <a:lnTo>
                  <a:pt x="130284" y="233907"/>
                </a:lnTo>
                <a:lnTo>
                  <a:pt x="135526" y="228368"/>
                </a:lnTo>
                <a:lnTo>
                  <a:pt x="140015" y="222691"/>
                </a:lnTo>
                <a:lnTo>
                  <a:pt x="144000" y="216921"/>
                </a:lnTo>
                <a:lnTo>
                  <a:pt x="148643" y="211091"/>
                </a:lnTo>
                <a:lnTo>
                  <a:pt x="153725" y="205219"/>
                </a:lnTo>
                <a:lnTo>
                  <a:pt x="159100" y="199321"/>
                </a:lnTo>
                <a:lnTo>
                  <a:pt x="170369" y="187475"/>
                </a:lnTo>
                <a:lnTo>
                  <a:pt x="176156" y="181538"/>
                </a:lnTo>
                <a:lnTo>
                  <a:pt x="182000" y="176588"/>
                </a:lnTo>
                <a:lnTo>
                  <a:pt x="187882" y="172296"/>
                </a:lnTo>
                <a:lnTo>
                  <a:pt x="193791" y="168442"/>
                </a:lnTo>
                <a:lnTo>
                  <a:pt x="198723" y="163888"/>
                </a:lnTo>
                <a:lnTo>
                  <a:pt x="206852" y="153537"/>
                </a:lnTo>
                <a:lnTo>
                  <a:pt x="213775" y="144968"/>
                </a:lnTo>
                <a:lnTo>
                  <a:pt x="220163" y="137852"/>
                </a:lnTo>
                <a:lnTo>
                  <a:pt x="226313" y="131382"/>
                </a:lnTo>
                <a:lnTo>
                  <a:pt x="235360" y="122162"/>
                </a:lnTo>
                <a:lnTo>
                  <a:pt x="238355" y="120137"/>
                </a:lnTo>
                <a:lnTo>
                  <a:pt x="244331" y="117887"/>
                </a:lnTo>
                <a:lnTo>
                  <a:pt x="248309" y="116294"/>
                </a:lnTo>
                <a:lnTo>
                  <a:pt x="252947" y="114241"/>
                </a:lnTo>
                <a:lnTo>
                  <a:pt x="268183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9" name="SMARTInkAnnotation689"/>
          <p:cNvSpPr/>
          <p:nvPr/>
        </p:nvSpPr>
        <p:spPr>
          <a:xfrm>
            <a:off x="796991" y="3437930"/>
            <a:ext cx="154534" cy="8930"/>
          </a:xfrm>
          <a:custGeom>
            <a:avLst/>
            <a:gdLst/>
            <a:ahLst/>
            <a:cxnLst/>
            <a:rect l="0" t="0" r="0" b="0"/>
            <a:pathLst>
              <a:path w="154534" h="8930">
                <a:moveTo>
                  <a:pt x="11502" y="8929"/>
                </a:moveTo>
                <a:lnTo>
                  <a:pt x="0" y="8929"/>
                </a:lnTo>
                <a:lnTo>
                  <a:pt x="66489" y="8929"/>
                </a:lnTo>
                <a:lnTo>
                  <a:pt x="71005" y="7937"/>
                </a:lnTo>
                <a:lnTo>
                  <a:pt x="76002" y="6284"/>
                </a:lnTo>
                <a:lnTo>
                  <a:pt x="81320" y="4189"/>
                </a:lnTo>
                <a:lnTo>
                  <a:pt x="85859" y="2793"/>
                </a:lnTo>
                <a:lnTo>
                  <a:pt x="89878" y="1862"/>
                </a:lnTo>
                <a:lnTo>
                  <a:pt x="93551" y="1241"/>
                </a:lnTo>
                <a:lnTo>
                  <a:pt x="96993" y="827"/>
                </a:lnTo>
                <a:lnTo>
                  <a:pt x="100280" y="551"/>
                </a:lnTo>
                <a:lnTo>
                  <a:pt x="103466" y="367"/>
                </a:lnTo>
                <a:lnTo>
                  <a:pt x="109653" y="163"/>
                </a:lnTo>
                <a:lnTo>
                  <a:pt x="121370" y="48"/>
                </a:lnTo>
                <a:lnTo>
                  <a:pt x="1545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0" name="SMARTInkAnnotation690"/>
          <p:cNvSpPr/>
          <p:nvPr/>
        </p:nvSpPr>
        <p:spPr>
          <a:xfrm>
            <a:off x="808493" y="3518307"/>
            <a:ext cx="187729" cy="17850"/>
          </a:xfrm>
          <a:custGeom>
            <a:avLst/>
            <a:gdLst/>
            <a:ahLst/>
            <a:cxnLst/>
            <a:rect l="0" t="0" r="0" b="0"/>
            <a:pathLst>
              <a:path w="187729" h="17850">
                <a:moveTo>
                  <a:pt x="0" y="17849"/>
                </a:moveTo>
                <a:lnTo>
                  <a:pt x="21014" y="17849"/>
                </a:lnTo>
                <a:lnTo>
                  <a:pt x="23942" y="16857"/>
                </a:lnTo>
                <a:lnTo>
                  <a:pt x="26887" y="15204"/>
                </a:lnTo>
                <a:lnTo>
                  <a:pt x="29844" y="13109"/>
                </a:lnTo>
                <a:lnTo>
                  <a:pt x="32808" y="11712"/>
                </a:lnTo>
                <a:lnTo>
                  <a:pt x="35778" y="10781"/>
                </a:lnTo>
                <a:lnTo>
                  <a:pt x="38751" y="10161"/>
                </a:lnTo>
                <a:lnTo>
                  <a:pt x="42720" y="9747"/>
                </a:lnTo>
                <a:lnTo>
                  <a:pt x="47352" y="9471"/>
                </a:lnTo>
                <a:lnTo>
                  <a:pt x="56803" y="9165"/>
                </a:lnTo>
                <a:lnTo>
                  <a:pt x="68701" y="8992"/>
                </a:lnTo>
                <a:lnTo>
                  <a:pt x="91023" y="8929"/>
                </a:lnTo>
                <a:lnTo>
                  <a:pt x="95446" y="7934"/>
                </a:lnTo>
                <a:lnTo>
                  <a:pt x="100382" y="6278"/>
                </a:lnTo>
                <a:lnTo>
                  <a:pt x="105659" y="4182"/>
                </a:lnTo>
                <a:lnTo>
                  <a:pt x="111163" y="2785"/>
                </a:lnTo>
                <a:lnTo>
                  <a:pt x="116820" y="1853"/>
                </a:lnTo>
                <a:lnTo>
                  <a:pt x="130680" y="358"/>
                </a:lnTo>
                <a:lnTo>
                  <a:pt x="133804" y="235"/>
                </a:lnTo>
                <a:lnTo>
                  <a:pt x="150442" y="39"/>
                </a:lnTo>
                <a:lnTo>
                  <a:pt x="163588" y="0"/>
                </a:lnTo>
                <a:lnTo>
                  <a:pt x="166668" y="988"/>
                </a:lnTo>
                <a:lnTo>
                  <a:pt x="169715" y="2640"/>
                </a:lnTo>
                <a:lnTo>
                  <a:pt x="172740" y="4733"/>
                </a:lnTo>
                <a:lnTo>
                  <a:pt x="175749" y="6129"/>
                </a:lnTo>
                <a:lnTo>
                  <a:pt x="178749" y="7059"/>
                </a:lnTo>
                <a:lnTo>
                  <a:pt x="187728" y="89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SMARTInkAnnotation691"/>
          <p:cNvSpPr/>
          <p:nvPr/>
        </p:nvSpPr>
        <p:spPr>
          <a:xfrm>
            <a:off x="1178832" y="3286125"/>
            <a:ext cx="398454" cy="366119"/>
          </a:xfrm>
          <a:custGeom>
            <a:avLst/>
            <a:gdLst/>
            <a:ahLst/>
            <a:cxnLst/>
            <a:rect l="0" t="0" r="0" b="0"/>
            <a:pathLst>
              <a:path w="398454" h="366119">
                <a:moveTo>
                  <a:pt x="94512" y="0"/>
                </a:moveTo>
                <a:lnTo>
                  <a:pt x="172403" y="0"/>
                </a:lnTo>
                <a:lnTo>
                  <a:pt x="184091" y="2646"/>
                </a:lnTo>
                <a:lnTo>
                  <a:pt x="194915" y="6137"/>
                </a:lnTo>
                <a:lnTo>
                  <a:pt x="203036" y="7688"/>
                </a:lnTo>
                <a:lnTo>
                  <a:pt x="209956" y="11023"/>
                </a:lnTo>
                <a:lnTo>
                  <a:pt x="222085" y="18479"/>
                </a:lnTo>
                <a:lnTo>
                  <a:pt x="231666" y="24088"/>
                </a:lnTo>
                <a:lnTo>
                  <a:pt x="243638" y="32824"/>
                </a:lnTo>
                <a:lnTo>
                  <a:pt x="253827" y="38731"/>
                </a:lnTo>
                <a:lnTo>
                  <a:pt x="265986" y="47635"/>
                </a:lnTo>
                <a:lnTo>
                  <a:pt x="275879" y="56558"/>
                </a:lnTo>
                <a:lnTo>
                  <a:pt x="282062" y="65155"/>
                </a:lnTo>
                <a:lnTo>
                  <a:pt x="288121" y="74598"/>
                </a:lnTo>
                <a:lnTo>
                  <a:pt x="294125" y="82103"/>
                </a:lnTo>
                <a:lnTo>
                  <a:pt x="300104" y="91391"/>
                </a:lnTo>
                <a:lnTo>
                  <a:pt x="306072" y="102134"/>
                </a:lnTo>
                <a:lnTo>
                  <a:pt x="312036" y="113523"/>
                </a:lnTo>
                <a:lnTo>
                  <a:pt x="314023" y="119338"/>
                </a:lnTo>
                <a:lnTo>
                  <a:pt x="315348" y="125199"/>
                </a:lnTo>
                <a:lnTo>
                  <a:pt x="316231" y="131091"/>
                </a:lnTo>
                <a:lnTo>
                  <a:pt x="316821" y="137004"/>
                </a:lnTo>
                <a:lnTo>
                  <a:pt x="317213" y="142929"/>
                </a:lnTo>
                <a:lnTo>
                  <a:pt x="317475" y="148864"/>
                </a:lnTo>
                <a:lnTo>
                  <a:pt x="317766" y="160751"/>
                </a:lnTo>
                <a:lnTo>
                  <a:pt x="317843" y="166698"/>
                </a:lnTo>
                <a:lnTo>
                  <a:pt x="316902" y="172648"/>
                </a:lnTo>
                <a:lnTo>
                  <a:pt x="315280" y="178598"/>
                </a:lnTo>
                <a:lnTo>
                  <a:pt x="313206" y="184550"/>
                </a:lnTo>
                <a:lnTo>
                  <a:pt x="310831" y="190502"/>
                </a:lnTo>
                <a:lnTo>
                  <a:pt x="308254" y="196454"/>
                </a:lnTo>
                <a:lnTo>
                  <a:pt x="302741" y="207368"/>
                </a:lnTo>
                <a:lnTo>
                  <a:pt x="296981" y="215525"/>
                </a:lnTo>
                <a:lnTo>
                  <a:pt x="291109" y="225104"/>
                </a:lnTo>
                <a:lnTo>
                  <a:pt x="288153" y="230437"/>
                </a:lnTo>
                <a:lnTo>
                  <a:pt x="279571" y="239008"/>
                </a:lnTo>
                <a:lnTo>
                  <a:pt x="274501" y="242682"/>
                </a:lnTo>
                <a:lnTo>
                  <a:pt x="266219" y="252057"/>
                </a:lnTo>
                <a:lnTo>
                  <a:pt x="262620" y="257335"/>
                </a:lnTo>
                <a:lnTo>
                  <a:pt x="253324" y="265845"/>
                </a:lnTo>
                <a:lnTo>
                  <a:pt x="242570" y="272935"/>
                </a:lnTo>
                <a:lnTo>
                  <a:pt x="231169" y="279393"/>
                </a:lnTo>
                <a:lnTo>
                  <a:pt x="219480" y="285571"/>
                </a:lnTo>
                <a:lnTo>
                  <a:pt x="213582" y="288607"/>
                </a:lnTo>
                <a:lnTo>
                  <a:pt x="206670" y="291624"/>
                </a:lnTo>
                <a:lnTo>
                  <a:pt x="199082" y="294626"/>
                </a:lnTo>
                <a:lnTo>
                  <a:pt x="191044" y="297621"/>
                </a:lnTo>
                <a:lnTo>
                  <a:pt x="183698" y="299617"/>
                </a:lnTo>
                <a:lnTo>
                  <a:pt x="176815" y="300948"/>
                </a:lnTo>
                <a:lnTo>
                  <a:pt x="170239" y="301835"/>
                </a:lnTo>
                <a:lnTo>
                  <a:pt x="162876" y="303419"/>
                </a:lnTo>
                <a:lnTo>
                  <a:pt x="154987" y="305467"/>
                </a:lnTo>
                <a:lnTo>
                  <a:pt x="146748" y="307824"/>
                </a:lnTo>
                <a:lnTo>
                  <a:pt x="138275" y="309396"/>
                </a:lnTo>
                <a:lnTo>
                  <a:pt x="129647" y="310444"/>
                </a:lnTo>
                <a:lnTo>
                  <a:pt x="120915" y="311142"/>
                </a:lnTo>
                <a:lnTo>
                  <a:pt x="113108" y="312600"/>
                </a:lnTo>
                <a:lnTo>
                  <a:pt x="105916" y="314564"/>
                </a:lnTo>
                <a:lnTo>
                  <a:pt x="99135" y="316866"/>
                </a:lnTo>
                <a:lnTo>
                  <a:pt x="92628" y="318400"/>
                </a:lnTo>
                <a:lnTo>
                  <a:pt x="86303" y="319423"/>
                </a:lnTo>
                <a:lnTo>
                  <a:pt x="73978" y="320560"/>
                </a:lnTo>
                <a:lnTo>
                  <a:pt x="61879" y="321065"/>
                </a:lnTo>
                <a:lnTo>
                  <a:pt x="56864" y="320207"/>
                </a:lnTo>
                <a:lnTo>
                  <a:pt x="48644" y="316609"/>
                </a:lnTo>
                <a:lnTo>
                  <a:pt x="39031" y="314348"/>
                </a:lnTo>
                <a:lnTo>
                  <a:pt x="29129" y="313343"/>
                </a:lnTo>
                <a:lnTo>
                  <a:pt x="21418" y="312896"/>
                </a:lnTo>
                <a:lnTo>
                  <a:pt x="17971" y="311785"/>
                </a:lnTo>
                <a:lnTo>
                  <a:pt x="7006" y="304882"/>
                </a:lnTo>
                <a:lnTo>
                  <a:pt x="6377" y="303466"/>
                </a:lnTo>
                <a:lnTo>
                  <a:pt x="5491" y="296732"/>
                </a:lnTo>
                <a:lnTo>
                  <a:pt x="5284" y="291292"/>
                </a:lnTo>
                <a:lnTo>
                  <a:pt x="4235" y="288453"/>
                </a:lnTo>
                <a:lnTo>
                  <a:pt x="421" y="282652"/>
                </a:lnTo>
                <a:lnTo>
                  <a:pt x="0" y="280708"/>
                </a:lnTo>
                <a:lnTo>
                  <a:pt x="713" y="279412"/>
                </a:lnTo>
                <a:lnTo>
                  <a:pt x="2181" y="278548"/>
                </a:lnTo>
                <a:lnTo>
                  <a:pt x="3160" y="276980"/>
                </a:lnTo>
                <a:lnTo>
                  <a:pt x="4248" y="272592"/>
                </a:lnTo>
                <a:lnTo>
                  <a:pt x="5531" y="271025"/>
                </a:lnTo>
                <a:lnTo>
                  <a:pt x="7380" y="269980"/>
                </a:lnTo>
                <a:lnTo>
                  <a:pt x="17376" y="265864"/>
                </a:lnTo>
                <a:lnTo>
                  <a:pt x="26458" y="262029"/>
                </a:lnTo>
                <a:lnTo>
                  <a:pt x="38149" y="258878"/>
                </a:lnTo>
                <a:lnTo>
                  <a:pt x="48272" y="254624"/>
                </a:lnTo>
                <a:lnTo>
                  <a:pt x="60394" y="251392"/>
                </a:lnTo>
                <a:lnTo>
                  <a:pt x="69747" y="250636"/>
                </a:lnTo>
                <a:lnTo>
                  <a:pt x="75022" y="250435"/>
                </a:lnTo>
                <a:lnTo>
                  <a:pt x="86181" y="247564"/>
                </a:lnTo>
                <a:lnTo>
                  <a:pt x="97762" y="243974"/>
                </a:lnTo>
                <a:lnTo>
                  <a:pt x="109531" y="242378"/>
                </a:lnTo>
                <a:lnTo>
                  <a:pt x="118735" y="241669"/>
                </a:lnTo>
                <a:lnTo>
                  <a:pt x="127130" y="241353"/>
                </a:lnTo>
                <a:lnTo>
                  <a:pt x="137483" y="241214"/>
                </a:lnTo>
                <a:lnTo>
                  <a:pt x="148706" y="243797"/>
                </a:lnTo>
                <a:lnTo>
                  <a:pt x="160316" y="247260"/>
                </a:lnTo>
                <a:lnTo>
                  <a:pt x="172097" y="248800"/>
                </a:lnTo>
                <a:lnTo>
                  <a:pt x="183955" y="252130"/>
                </a:lnTo>
                <a:lnTo>
                  <a:pt x="195848" y="255925"/>
                </a:lnTo>
                <a:lnTo>
                  <a:pt x="207755" y="257611"/>
                </a:lnTo>
                <a:lnTo>
                  <a:pt x="219669" y="261007"/>
                </a:lnTo>
                <a:lnTo>
                  <a:pt x="230592" y="265823"/>
                </a:lnTo>
                <a:lnTo>
                  <a:pt x="243320" y="274113"/>
                </a:lnTo>
                <a:lnTo>
                  <a:pt x="253685" y="279917"/>
                </a:lnTo>
                <a:lnTo>
                  <a:pt x="265944" y="288762"/>
                </a:lnTo>
                <a:lnTo>
                  <a:pt x="275329" y="294696"/>
                </a:lnTo>
                <a:lnTo>
                  <a:pt x="285128" y="299648"/>
                </a:lnTo>
                <a:lnTo>
                  <a:pt x="297223" y="303428"/>
                </a:lnTo>
                <a:lnTo>
                  <a:pt x="307440" y="307828"/>
                </a:lnTo>
                <a:lnTo>
                  <a:pt x="319616" y="315884"/>
                </a:lnTo>
                <a:lnTo>
                  <a:pt x="328981" y="321632"/>
                </a:lnTo>
                <a:lnTo>
                  <a:pt x="339765" y="327495"/>
                </a:lnTo>
                <a:lnTo>
                  <a:pt x="351180" y="333408"/>
                </a:lnTo>
                <a:lnTo>
                  <a:pt x="360226" y="339342"/>
                </a:lnTo>
                <a:lnTo>
                  <a:pt x="370903" y="348262"/>
                </a:lnTo>
                <a:lnTo>
                  <a:pt x="374127" y="351237"/>
                </a:lnTo>
                <a:lnTo>
                  <a:pt x="377269" y="353221"/>
                </a:lnTo>
                <a:lnTo>
                  <a:pt x="387705" y="356665"/>
                </a:lnTo>
                <a:lnTo>
                  <a:pt x="398453" y="3661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2" name="SMARTInkAnnotation692"/>
          <p:cNvSpPr/>
          <p:nvPr/>
        </p:nvSpPr>
        <p:spPr>
          <a:xfrm>
            <a:off x="1648801" y="3411141"/>
            <a:ext cx="241366" cy="232173"/>
          </a:xfrm>
          <a:custGeom>
            <a:avLst/>
            <a:gdLst/>
            <a:ahLst/>
            <a:cxnLst/>
            <a:rect l="0" t="0" r="0" b="0"/>
            <a:pathLst>
              <a:path w="241366" h="232173">
                <a:moveTo>
                  <a:pt x="241365" y="0"/>
                </a:moveTo>
                <a:lnTo>
                  <a:pt x="236619" y="0"/>
                </a:lnTo>
                <a:lnTo>
                  <a:pt x="235221" y="992"/>
                </a:lnTo>
                <a:lnTo>
                  <a:pt x="234289" y="2646"/>
                </a:lnTo>
                <a:lnTo>
                  <a:pt x="233668" y="4740"/>
                </a:lnTo>
                <a:lnTo>
                  <a:pt x="230329" y="9713"/>
                </a:lnTo>
                <a:lnTo>
                  <a:pt x="224838" y="16250"/>
                </a:lnTo>
                <a:lnTo>
                  <a:pt x="219141" y="22123"/>
                </a:lnTo>
                <a:lnTo>
                  <a:pt x="215623" y="24670"/>
                </a:lnTo>
                <a:lnTo>
                  <a:pt x="211291" y="27361"/>
                </a:lnTo>
                <a:lnTo>
                  <a:pt x="206417" y="30147"/>
                </a:lnTo>
                <a:lnTo>
                  <a:pt x="202174" y="32996"/>
                </a:lnTo>
                <a:lnTo>
                  <a:pt x="194810" y="38808"/>
                </a:lnTo>
                <a:lnTo>
                  <a:pt x="191457" y="42739"/>
                </a:lnTo>
                <a:lnTo>
                  <a:pt x="188227" y="47344"/>
                </a:lnTo>
                <a:lnTo>
                  <a:pt x="185081" y="52398"/>
                </a:lnTo>
                <a:lnTo>
                  <a:pt x="180997" y="56761"/>
                </a:lnTo>
                <a:lnTo>
                  <a:pt x="176288" y="60660"/>
                </a:lnTo>
                <a:lnTo>
                  <a:pt x="171162" y="64253"/>
                </a:lnTo>
                <a:lnTo>
                  <a:pt x="166751" y="68632"/>
                </a:lnTo>
                <a:lnTo>
                  <a:pt x="162818" y="73535"/>
                </a:lnTo>
                <a:lnTo>
                  <a:pt x="159202" y="78789"/>
                </a:lnTo>
                <a:lnTo>
                  <a:pt x="154805" y="83284"/>
                </a:lnTo>
                <a:lnTo>
                  <a:pt x="149887" y="87272"/>
                </a:lnTo>
                <a:lnTo>
                  <a:pt x="144622" y="90924"/>
                </a:lnTo>
                <a:lnTo>
                  <a:pt x="140118" y="94350"/>
                </a:lnTo>
                <a:lnTo>
                  <a:pt x="136123" y="97626"/>
                </a:lnTo>
                <a:lnTo>
                  <a:pt x="132466" y="100803"/>
                </a:lnTo>
                <a:lnTo>
                  <a:pt x="128042" y="104905"/>
                </a:lnTo>
                <a:lnTo>
                  <a:pt x="117828" y="114754"/>
                </a:lnTo>
                <a:lnTo>
                  <a:pt x="113316" y="120159"/>
                </a:lnTo>
                <a:lnTo>
                  <a:pt x="109316" y="125747"/>
                </a:lnTo>
                <a:lnTo>
                  <a:pt x="105655" y="131456"/>
                </a:lnTo>
                <a:lnTo>
                  <a:pt x="101228" y="136254"/>
                </a:lnTo>
                <a:lnTo>
                  <a:pt x="96290" y="140445"/>
                </a:lnTo>
                <a:lnTo>
                  <a:pt x="91012" y="144232"/>
                </a:lnTo>
                <a:lnTo>
                  <a:pt x="86500" y="148740"/>
                </a:lnTo>
                <a:lnTo>
                  <a:pt x="82498" y="153730"/>
                </a:lnTo>
                <a:lnTo>
                  <a:pt x="78837" y="159041"/>
                </a:lnTo>
                <a:lnTo>
                  <a:pt x="73417" y="163574"/>
                </a:lnTo>
                <a:lnTo>
                  <a:pt x="66824" y="167589"/>
                </a:lnTo>
                <a:lnTo>
                  <a:pt x="59448" y="171257"/>
                </a:lnTo>
                <a:lnTo>
                  <a:pt x="53538" y="174694"/>
                </a:lnTo>
                <a:lnTo>
                  <a:pt x="48604" y="177978"/>
                </a:lnTo>
                <a:lnTo>
                  <a:pt x="44322" y="181160"/>
                </a:lnTo>
                <a:lnTo>
                  <a:pt x="36915" y="187341"/>
                </a:lnTo>
                <a:lnTo>
                  <a:pt x="30313" y="193395"/>
                </a:lnTo>
                <a:lnTo>
                  <a:pt x="21011" y="202382"/>
                </a:lnTo>
                <a:lnTo>
                  <a:pt x="1772" y="221477"/>
                </a:lnTo>
                <a:lnTo>
                  <a:pt x="1181" y="223057"/>
                </a:lnTo>
                <a:lnTo>
                  <a:pt x="787" y="225103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SMARTInkAnnotation693"/>
          <p:cNvSpPr/>
          <p:nvPr/>
        </p:nvSpPr>
        <p:spPr>
          <a:xfrm>
            <a:off x="1693498" y="3384352"/>
            <a:ext cx="240842" cy="258962"/>
          </a:xfrm>
          <a:custGeom>
            <a:avLst/>
            <a:gdLst/>
            <a:ahLst/>
            <a:cxnLst/>
            <a:rect l="0" t="0" r="0" b="0"/>
            <a:pathLst>
              <a:path w="240842" h="258962">
                <a:moveTo>
                  <a:pt x="0" y="0"/>
                </a:moveTo>
                <a:lnTo>
                  <a:pt x="0" y="7688"/>
                </a:lnTo>
                <a:lnTo>
                  <a:pt x="6144" y="14821"/>
                </a:lnTo>
                <a:lnTo>
                  <a:pt x="13317" y="22199"/>
                </a:lnTo>
                <a:lnTo>
                  <a:pt x="14838" y="24721"/>
                </a:lnTo>
                <a:lnTo>
                  <a:pt x="16527" y="30169"/>
                </a:lnTo>
                <a:lnTo>
                  <a:pt x="17278" y="35898"/>
                </a:lnTo>
                <a:lnTo>
                  <a:pt x="17478" y="38815"/>
                </a:lnTo>
                <a:lnTo>
                  <a:pt x="18605" y="41751"/>
                </a:lnTo>
                <a:lnTo>
                  <a:pt x="22506" y="47660"/>
                </a:lnTo>
                <a:lnTo>
                  <a:pt x="24937" y="51617"/>
                </a:lnTo>
                <a:lnTo>
                  <a:pt x="27551" y="56239"/>
                </a:lnTo>
                <a:lnTo>
                  <a:pt x="30286" y="61306"/>
                </a:lnTo>
                <a:lnTo>
                  <a:pt x="34097" y="65675"/>
                </a:lnTo>
                <a:lnTo>
                  <a:pt x="38624" y="69580"/>
                </a:lnTo>
                <a:lnTo>
                  <a:pt x="43628" y="73175"/>
                </a:lnTo>
                <a:lnTo>
                  <a:pt x="47957" y="76565"/>
                </a:lnTo>
                <a:lnTo>
                  <a:pt x="55417" y="82976"/>
                </a:lnTo>
                <a:lnTo>
                  <a:pt x="58797" y="87068"/>
                </a:lnTo>
                <a:lnTo>
                  <a:pt x="62043" y="91779"/>
                </a:lnTo>
                <a:lnTo>
                  <a:pt x="65200" y="96905"/>
                </a:lnTo>
                <a:lnTo>
                  <a:pt x="68299" y="101314"/>
                </a:lnTo>
                <a:lnTo>
                  <a:pt x="74390" y="108859"/>
                </a:lnTo>
                <a:lnTo>
                  <a:pt x="77405" y="113252"/>
                </a:lnTo>
                <a:lnTo>
                  <a:pt x="80408" y="118165"/>
                </a:lnTo>
                <a:lnTo>
                  <a:pt x="83404" y="123425"/>
                </a:lnTo>
                <a:lnTo>
                  <a:pt x="87387" y="128916"/>
                </a:lnTo>
                <a:lnTo>
                  <a:pt x="92029" y="134561"/>
                </a:lnTo>
                <a:lnTo>
                  <a:pt x="101492" y="145133"/>
                </a:lnTo>
                <a:lnTo>
                  <a:pt x="109008" y="153139"/>
                </a:lnTo>
                <a:lnTo>
                  <a:pt x="118824" y="163224"/>
                </a:lnTo>
                <a:lnTo>
                  <a:pt x="121926" y="167355"/>
                </a:lnTo>
                <a:lnTo>
                  <a:pt x="124988" y="172093"/>
                </a:lnTo>
                <a:lnTo>
                  <a:pt x="128023" y="177236"/>
                </a:lnTo>
                <a:lnTo>
                  <a:pt x="132032" y="181657"/>
                </a:lnTo>
                <a:lnTo>
                  <a:pt x="136692" y="185597"/>
                </a:lnTo>
                <a:lnTo>
                  <a:pt x="141785" y="189216"/>
                </a:lnTo>
                <a:lnTo>
                  <a:pt x="146173" y="192620"/>
                </a:lnTo>
                <a:lnTo>
                  <a:pt x="153698" y="199049"/>
                </a:lnTo>
                <a:lnTo>
                  <a:pt x="158089" y="203144"/>
                </a:lnTo>
                <a:lnTo>
                  <a:pt x="168265" y="212987"/>
                </a:lnTo>
                <a:lnTo>
                  <a:pt x="173759" y="216405"/>
                </a:lnTo>
                <a:lnTo>
                  <a:pt x="179409" y="218684"/>
                </a:lnTo>
                <a:lnTo>
                  <a:pt x="185162" y="220203"/>
                </a:lnTo>
                <a:lnTo>
                  <a:pt x="189991" y="222208"/>
                </a:lnTo>
                <a:lnTo>
                  <a:pt x="194203" y="224537"/>
                </a:lnTo>
                <a:lnTo>
                  <a:pt x="201532" y="229770"/>
                </a:lnTo>
                <a:lnTo>
                  <a:pt x="208100" y="235404"/>
                </a:lnTo>
                <a:lnTo>
                  <a:pt x="211243" y="237303"/>
                </a:lnTo>
                <a:lnTo>
                  <a:pt x="217382" y="239413"/>
                </a:lnTo>
                <a:lnTo>
                  <a:pt x="223422" y="242997"/>
                </a:lnTo>
                <a:lnTo>
                  <a:pt x="229418" y="247897"/>
                </a:lnTo>
                <a:lnTo>
                  <a:pt x="235393" y="253382"/>
                </a:lnTo>
                <a:lnTo>
                  <a:pt x="240841" y="258471"/>
                </a:lnTo>
                <a:lnTo>
                  <a:pt x="238484" y="258743"/>
                </a:lnTo>
                <a:lnTo>
                  <a:pt x="232426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4" name="SMARTInkAnnotation694"/>
          <p:cNvSpPr/>
          <p:nvPr/>
        </p:nvSpPr>
        <p:spPr>
          <a:xfrm>
            <a:off x="2122592" y="3464719"/>
            <a:ext cx="37169" cy="8891"/>
          </a:xfrm>
          <a:custGeom>
            <a:avLst/>
            <a:gdLst/>
            <a:ahLst/>
            <a:cxnLst/>
            <a:rect l="0" t="0" r="0" b="0"/>
            <a:pathLst>
              <a:path w="37169" h="8891">
                <a:moveTo>
                  <a:pt x="0" y="0"/>
                </a:moveTo>
                <a:lnTo>
                  <a:pt x="0" y="7688"/>
                </a:lnTo>
                <a:lnTo>
                  <a:pt x="993" y="8102"/>
                </a:lnTo>
                <a:lnTo>
                  <a:pt x="4745" y="8562"/>
                </a:lnTo>
                <a:lnTo>
                  <a:pt x="9104" y="8857"/>
                </a:lnTo>
                <a:lnTo>
                  <a:pt x="37168" y="8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5" name="SMARTInkAnnotation695"/>
          <p:cNvSpPr/>
          <p:nvPr/>
        </p:nvSpPr>
        <p:spPr>
          <a:xfrm>
            <a:off x="385776" y="4697016"/>
            <a:ext cx="270747" cy="500015"/>
          </a:xfrm>
          <a:custGeom>
            <a:avLst/>
            <a:gdLst/>
            <a:ahLst/>
            <a:cxnLst/>
            <a:rect l="0" t="0" r="0" b="0"/>
            <a:pathLst>
              <a:path w="270747" h="500015">
                <a:moveTo>
                  <a:pt x="11503" y="0"/>
                </a:moveTo>
                <a:lnTo>
                  <a:pt x="0" y="0"/>
                </a:lnTo>
                <a:lnTo>
                  <a:pt x="855" y="0"/>
                </a:lnTo>
                <a:lnTo>
                  <a:pt x="1424" y="992"/>
                </a:lnTo>
                <a:lnTo>
                  <a:pt x="2519" y="8562"/>
                </a:lnTo>
                <a:lnTo>
                  <a:pt x="2562" y="22222"/>
                </a:lnTo>
                <a:lnTo>
                  <a:pt x="3556" y="23744"/>
                </a:lnTo>
                <a:lnTo>
                  <a:pt x="5211" y="24759"/>
                </a:lnTo>
                <a:lnTo>
                  <a:pt x="7308" y="25436"/>
                </a:lnTo>
                <a:lnTo>
                  <a:pt x="8706" y="26879"/>
                </a:lnTo>
                <a:lnTo>
                  <a:pt x="9639" y="28834"/>
                </a:lnTo>
                <a:lnTo>
                  <a:pt x="10674" y="33651"/>
                </a:lnTo>
                <a:lnTo>
                  <a:pt x="11470" y="48901"/>
                </a:lnTo>
                <a:lnTo>
                  <a:pt x="11493" y="56933"/>
                </a:lnTo>
                <a:lnTo>
                  <a:pt x="12489" y="59783"/>
                </a:lnTo>
                <a:lnTo>
                  <a:pt x="17644" y="68536"/>
                </a:lnTo>
                <a:lnTo>
                  <a:pt x="20606" y="77412"/>
                </a:lnTo>
                <a:lnTo>
                  <a:pt x="27333" y="86327"/>
                </a:lnTo>
                <a:lnTo>
                  <a:pt x="34624" y="94260"/>
                </a:lnTo>
                <a:lnTo>
                  <a:pt x="42580" y="102444"/>
                </a:lnTo>
                <a:lnTo>
                  <a:pt x="50619" y="110500"/>
                </a:lnTo>
                <a:lnTo>
                  <a:pt x="53473" y="112362"/>
                </a:lnTo>
                <a:lnTo>
                  <a:pt x="59292" y="114431"/>
                </a:lnTo>
                <a:lnTo>
                  <a:pt x="65189" y="115350"/>
                </a:lnTo>
                <a:lnTo>
                  <a:pt x="72114" y="115759"/>
                </a:lnTo>
                <a:lnTo>
                  <a:pt x="86188" y="115989"/>
                </a:lnTo>
                <a:lnTo>
                  <a:pt x="103510" y="116073"/>
                </a:lnTo>
                <a:lnTo>
                  <a:pt x="106612" y="115085"/>
                </a:lnTo>
                <a:lnTo>
                  <a:pt x="112707" y="111341"/>
                </a:lnTo>
                <a:lnTo>
                  <a:pt x="116717" y="109946"/>
                </a:lnTo>
                <a:lnTo>
                  <a:pt x="121376" y="109016"/>
                </a:lnTo>
                <a:lnTo>
                  <a:pt x="126469" y="108396"/>
                </a:lnTo>
                <a:lnTo>
                  <a:pt x="130858" y="106991"/>
                </a:lnTo>
                <a:lnTo>
                  <a:pt x="138382" y="102783"/>
                </a:lnTo>
                <a:lnTo>
                  <a:pt x="145038" y="97606"/>
                </a:lnTo>
                <a:lnTo>
                  <a:pt x="148203" y="94836"/>
                </a:lnTo>
                <a:lnTo>
                  <a:pt x="151307" y="92990"/>
                </a:lnTo>
                <a:lnTo>
                  <a:pt x="157404" y="90938"/>
                </a:lnTo>
                <a:lnTo>
                  <a:pt x="159427" y="89398"/>
                </a:lnTo>
                <a:lnTo>
                  <a:pt x="160776" y="87380"/>
                </a:lnTo>
                <a:lnTo>
                  <a:pt x="161675" y="85042"/>
                </a:lnTo>
                <a:lnTo>
                  <a:pt x="163267" y="83484"/>
                </a:lnTo>
                <a:lnTo>
                  <a:pt x="165323" y="82444"/>
                </a:lnTo>
                <a:lnTo>
                  <a:pt x="167686" y="81752"/>
                </a:lnTo>
                <a:lnTo>
                  <a:pt x="169261" y="80299"/>
                </a:lnTo>
                <a:lnTo>
                  <a:pt x="170312" y="78337"/>
                </a:lnTo>
                <a:lnTo>
                  <a:pt x="171998" y="72801"/>
                </a:lnTo>
                <a:lnTo>
                  <a:pt x="172290" y="67101"/>
                </a:lnTo>
                <a:lnTo>
                  <a:pt x="173324" y="64577"/>
                </a:lnTo>
                <a:lnTo>
                  <a:pt x="180099" y="55222"/>
                </a:lnTo>
                <a:lnTo>
                  <a:pt x="179523" y="54675"/>
                </a:lnTo>
                <a:lnTo>
                  <a:pt x="173545" y="53722"/>
                </a:lnTo>
                <a:lnTo>
                  <a:pt x="173168" y="52682"/>
                </a:lnTo>
                <a:lnTo>
                  <a:pt x="172748" y="48880"/>
                </a:lnTo>
                <a:lnTo>
                  <a:pt x="173630" y="47469"/>
                </a:lnTo>
                <a:lnTo>
                  <a:pt x="175210" y="46529"/>
                </a:lnTo>
                <a:lnTo>
                  <a:pt x="181343" y="44651"/>
                </a:lnTo>
                <a:lnTo>
                  <a:pt x="181352" y="74459"/>
                </a:lnTo>
                <a:lnTo>
                  <a:pt x="182345" y="77421"/>
                </a:lnTo>
                <a:lnTo>
                  <a:pt x="187496" y="86329"/>
                </a:lnTo>
                <a:lnTo>
                  <a:pt x="189049" y="92277"/>
                </a:lnTo>
                <a:lnTo>
                  <a:pt x="190128" y="107157"/>
                </a:lnTo>
                <a:lnTo>
                  <a:pt x="190243" y="118732"/>
                </a:lnTo>
                <a:lnTo>
                  <a:pt x="190291" y="211340"/>
                </a:lnTo>
                <a:lnTo>
                  <a:pt x="192940" y="223244"/>
                </a:lnTo>
                <a:lnTo>
                  <a:pt x="196435" y="235149"/>
                </a:lnTo>
                <a:lnTo>
                  <a:pt x="197988" y="247055"/>
                </a:lnTo>
                <a:lnTo>
                  <a:pt x="198678" y="258961"/>
                </a:lnTo>
                <a:lnTo>
                  <a:pt x="198985" y="270867"/>
                </a:lnTo>
                <a:lnTo>
                  <a:pt x="199228" y="344913"/>
                </a:lnTo>
                <a:lnTo>
                  <a:pt x="196581" y="359670"/>
                </a:lnTo>
                <a:lnTo>
                  <a:pt x="193087" y="375158"/>
                </a:lnTo>
                <a:lnTo>
                  <a:pt x="191534" y="388655"/>
                </a:lnTo>
                <a:lnTo>
                  <a:pt x="188195" y="401270"/>
                </a:lnTo>
                <a:lnTo>
                  <a:pt x="183400" y="413490"/>
                </a:lnTo>
                <a:lnTo>
                  <a:pt x="177958" y="425536"/>
                </a:lnTo>
                <a:lnTo>
                  <a:pt x="169310" y="443474"/>
                </a:lnTo>
                <a:lnTo>
                  <a:pt x="160457" y="461356"/>
                </a:lnTo>
                <a:lnTo>
                  <a:pt x="157166" y="470622"/>
                </a:lnTo>
                <a:lnTo>
                  <a:pt x="156289" y="474482"/>
                </a:lnTo>
                <a:lnTo>
                  <a:pt x="152665" y="481417"/>
                </a:lnTo>
                <a:lnTo>
                  <a:pt x="150308" y="484656"/>
                </a:lnTo>
                <a:lnTo>
                  <a:pt x="142392" y="490900"/>
                </a:lnTo>
                <a:lnTo>
                  <a:pt x="137500" y="493954"/>
                </a:lnTo>
                <a:lnTo>
                  <a:pt x="129415" y="497347"/>
                </a:lnTo>
                <a:lnTo>
                  <a:pt x="122511" y="498855"/>
                </a:lnTo>
                <a:lnTo>
                  <a:pt x="116132" y="499526"/>
                </a:lnTo>
                <a:lnTo>
                  <a:pt x="112047" y="499704"/>
                </a:lnTo>
                <a:lnTo>
                  <a:pt x="94995" y="500014"/>
                </a:lnTo>
                <a:lnTo>
                  <a:pt x="88010" y="497395"/>
                </a:lnTo>
                <a:lnTo>
                  <a:pt x="83366" y="495307"/>
                </a:lnTo>
                <a:lnTo>
                  <a:pt x="75558" y="490342"/>
                </a:lnTo>
                <a:lnTo>
                  <a:pt x="72085" y="487629"/>
                </a:lnTo>
                <a:lnTo>
                  <a:pt x="65577" y="484614"/>
                </a:lnTo>
                <a:lnTo>
                  <a:pt x="62452" y="483810"/>
                </a:lnTo>
                <a:lnTo>
                  <a:pt x="56330" y="480271"/>
                </a:lnTo>
                <a:lnTo>
                  <a:pt x="53307" y="477939"/>
                </a:lnTo>
                <a:lnTo>
                  <a:pt x="51291" y="475392"/>
                </a:lnTo>
                <a:lnTo>
                  <a:pt x="49947" y="472701"/>
                </a:lnTo>
                <a:lnTo>
                  <a:pt x="49052" y="469915"/>
                </a:lnTo>
                <a:lnTo>
                  <a:pt x="45408" y="464174"/>
                </a:lnTo>
                <a:lnTo>
                  <a:pt x="37772" y="455363"/>
                </a:lnTo>
                <a:lnTo>
                  <a:pt x="34975" y="452403"/>
                </a:lnTo>
                <a:lnTo>
                  <a:pt x="33111" y="449438"/>
                </a:lnTo>
                <a:lnTo>
                  <a:pt x="27469" y="434903"/>
                </a:lnTo>
                <a:lnTo>
                  <a:pt x="23565" y="425462"/>
                </a:lnTo>
                <a:lnTo>
                  <a:pt x="21367" y="414568"/>
                </a:lnTo>
                <a:lnTo>
                  <a:pt x="20564" y="398968"/>
                </a:lnTo>
                <a:lnTo>
                  <a:pt x="23145" y="390309"/>
                </a:lnTo>
                <a:lnTo>
                  <a:pt x="26610" y="380837"/>
                </a:lnTo>
                <a:lnTo>
                  <a:pt x="29553" y="368935"/>
                </a:lnTo>
                <a:lnTo>
                  <a:pt x="36275" y="354274"/>
                </a:lnTo>
                <a:lnTo>
                  <a:pt x="44557" y="342212"/>
                </a:lnTo>
                <a:lnTo>
                  <a:pt x="50363" y="332011"/>
                </a:lnTo>
                <a:lnTo>
                  <a:pt x="56255" y="320862"/>
                </a:lnTo>
                <a:lnTo>
                  <a:pt x="59216" y="315111"/>
                </a:lnTo>
                <a:lnTo>
                  <a:pt x="64170" y="310285"/>
                </a:lnTo>
                <a:lnTo>
                  <a:pt x="70453" y="306075"/>
                </a:lnTo>
                <a:lnTo>
                  <a:pt x="77621" y="302277"/>
                </a:lnTo>
                <a:lnTo>
                  <a:pt x="83393" y="297760"/>
                </a:lnTo>
                <a:lnTo>
                  <a:pt x="88234" y="292764"/>
                </a:lnTo>
                <a:lnTo>
                  <a:pt x="92455" y="287450"/>
                </a:lnTo>
                <a:lnTo>
                  <a:pt x="97256" y="282914"/>
                </a:lnTo>
                <a:lnTo>
                  <a:pt x="102443" y="278898"/>
                </a:lnTo>
                <a:lnTo>
                  <a:pt x="107887" y="275229"/>
                </a:lnTo>
                <a:lnTo>
                  <a:pt x="112510" y="270799"/>
                </a:lnTo>
                <a:lnTo>
                  <a:pt x="124755" y="255082"/>
                </a:lnTo>
                <a:lnTo>
                  <a:pt x="129715" y="249429"/>
                </a:lnTo>
                <a:lnTo>
                  <a:pt x="139530" y="238849"/>
                </a:lnTo>
                <a:lnTo>
                  <a:pt x="147203" y="230840"/>
                </a:lnTo>
                <a:lnTo>
                  <a:pt x="200848" y="176980"/>
                </a:lnTo>
                <a:lnTo>
                  <a:pt x="205276" y="173549"/>
                </a:lnTo>
                <a:lnTo>
                  <a:pt x="210214" y="170269"/>
                </a:lnTo>
                <a:lnTo>
                  <a:pt x="215492" y="167091"/>
                </a:lnTo>
                <a:lnTo>
                  <a:pt x="220004" y="163980"/>
                </a:lnTo>
                <a:lnTo>
                  <a:pt x="227667" y="157877"/>
                </a:lnTo>
                <a:lnTo>
                  <a:pt x="234383" y="151858"/>
                </a:lnTo>
                <a:lnTo>
                  <a:pt x="241672" y="145875"/>
                </a:lnTo>
                <a:lnTo>
                  <a:pt x="246397" y="142891"/>
                </a:lnTo>
                <a:lnTo>
                  <a:pt x="251534" y="139909"/>
                </a:lnTo>
                <a:lnTo>
                  <a:pt x="259890" y="133950"/>
                </a:lnTo>
                <a:lnTo>
                  <a:pt x="268602" y="126780"/>
                </a:lnTo>
                <a:lnTo>
                  <a:pt x="269317" y="125200"/>
                </a:lnTo>
                <a:lnTo>
                  <a:pt x="270746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6" name="SMARTInkAnnotation696"/>
          <p:cNvSpPr/>
          <p:nvPr/>
        </p:nvSpPr>
        <p:spPr>
          <a:xfrm>
            <a:off x="745917" y="4714875"/>
            <a:ext cx="116214" cy="8931"/>
          </a:xfrm>
          <a:custGeom>
            <a:avLst/>
            <a:gdLst/>
            <a:ahLst/>
            <a:cxnLst/>
            <a:rect l="0" t="0" r="0" b="0"/>
            <a:pathLst>
              <a:path w="116214" h="8931">
                <a:moveTo>
                  <a:pt x="0" y="8930"/>
                </a:moveTo>
                <a:lnTo>
                  <a:pt x="0" y="4189"/>
                </a:lnTo>
                <a:lnTo>
                  <a:pt x="993" y="2792"/>
                </a:lnTo>
                <a:lnTo>
                  <a:pt x="2648" y="1862"/>
                </a:lnTo>
                <a:lnTo>
                  <a:pt x="4745" y="1241"/>
                </a:lnTo>
                <a:lnTo>
                  <a:pt x="7137" y="827"/>
                </a:lnTo>
                <a:lnTo>
                  <a:pt x="9724" y="552"/>
                </a:lnTo>
                <a:lnTo>
                  <a:pt x="12442" y="368"/>
                </a:lnTo>
                <a:lnTo>
                  <a:pt x="15248" y="245"/>
                </a:lnTo>
                <a:lnTo>
                  <a:pt x="21013" y="109"/>
                </a:lnTo>
                <a:lnTo>
                  <a:pt x="11621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7" name="SMARTInkAnnotation697"/>
          <p:cNvSpPr/>
          <p:nvPr/>
        </p:nvSpPr>
        <p:spPr>
          <a:xfrm>
            <a:off x="731827" y="4822031"/>
            <a:ext cx="157122" cy="8900"/>
          </a:xfrm>
          <a:custGeom>
            <a:avLst/>
            <a:gdLst/>
            <a:ahLst/>
            <a:cxnLst/>
            <a:rect l="0" t="0" r="0" b="0"/>
            <a:pathLst>
              <a:path w="157122" h="8900">
                <a:moveTo>
                  <a:pt x="5150" y="0"/>
                </a:moveTo>
                <a:lnTo>
                  <a:pt x="404" y="4741"/>
                </a:lnTo>
                <a:lnTo>
                  <a:pt x="0" y="6137"/>
                </a:lnTo>
                <a:lnTo>
                  <a:pt x="723" y="7068"/>
                </a:lnTo>
                <a:lnTo>
                  <a:pt x="4891" y="8821"/>
                </a:lnTo>
                <a:lnTo>
                  <a:pt x="14565" y="8899"/>
                </a:lnTo>
                <a:lnTo>
                  <a:pt x="17386" y="7916"/>
                </a:lnTo>
                <a:lnTo>
                  <a:pt x="19267" y="6270"/>
                </a:lnTo>
                <a:lnTo>
                  <a:pt x="20521" y="4181"/>
                </a:lnTo>
                <a:lnTo>
                  <a:pt x="22350" y="2787"/>
                </a:lnTo>
                <a:lnTo>
                  <a:pt x="24563" y="1858"/>
                </a:lnTo>
                <a:lnTo>
                  <a:pt x="27032" y="1239"/>
                </a:lnTo>
                <a:lnTo>
                  <a:pt x="29670" y="826"/>
                </a:lnTo>
                <a:lnTo>
                  <a:pt x="32423" y="551"/>
                </a:lnTo>
                <a:lnTo>
                  <a:pt x="35251" y="367"/>
                </a:lnTo>
                <a:lnTo>
                  <a:pt x="38130" y="245"/>
                </a:lnTo>
                <a:lnTo>
                  <a:pt x="43978" y="110"/>
                </a:lnTo>
                <a:lnTo>
                  <a:pt x="15712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8" name="SMARTInkAnnotation698"/>
          <p:cNvSpPr/>
          <p:nvPr/>
        </p:nvSpPr>
        <p:spPr>
          <a:xfrm>
            <a:off x="1094555" y="4777383"/>
            <a:ext cx="205609" cy="8931"/>
          </a:xfrm>
          <a:custGeom>
            <a:avLst/>
            <a:gdLst/>
            <a:ahLst/>
            <a:cxnLst/>
            <a:rect l="0" t="0" r="0" b="0"/>
            <a:pathLst>
              <a:path w="205609" h="8931">
                <a:moveTo>
                  <a:pt x="0" y="0"/>
                </a:moveTo>
                <a:lnTo>
                  <a:pt x="181733" y="0"/>
                </a:lnTo>
                <a:lnTo>
                  <a:pt x="184725" y="992"/>
                </a:lnTo>
                <a:lnTo>
                  <a:pt x="187712" y="2645"/>
                </a:lnTo>
                <a:lnTo>
                  <a:pt x="196144" y="8562"/>
                </a:lnTo>
                <a:lnTo>
                  <a:pt x="201258" y="8820"/>
                </a:lnTo>
                <a:lnTo>
                  <a:pt x="205608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9" name="SMARTInkAnnotation699"/>
          <p:cNvSpPr/>
          <p:nvPr/>
        </p:nvSpPr>
        <p:spPr>
          <a:xfrm>
            <a:off x="1514821" y="4491633"/>
            <a:ext cx="26707" cy="223243"/>
          </a:xfrm>
          <a:custGeom>
            <a:avLst/>
            <a:gdLst/>
            <a:ahLst/>
            <a:cxnLst/>
            <a:rect l="0" t="0" r="0" b="0"/>
            <a:pathLst>
              <a:path w="26707" h="223243">
                <a:moveTo>
                  <a:pt x="26706" y="0"/>
                </a:moveTo>
                <a:lnTo>
                  <a:pt x="26706" y="4740"/>
                </a:lnTo>
                <a:lnTo>
                  <a:pt x="25713" y="6136"/>
                </a:lnTo>
                <a:lnTo>
                  <a:pt x="24058" y="7068"/>
                </a:lnTo>
                <a:lnTo>
                  <a:pt x="19010" y="8562"/>
                </a:lnTo>
                <a:lnTo>
                  <a:pt x="18595" y="9676"/>
                </a:lnTo>
                <a:lnTo>
                  <a:pt x="18012" y="15986"/>
                </a:lnTo>
                <a:lnTo>
                  <a:pt x="17876" y="21326"/>
                </a:lnTo>
                <a:lnTo>
                  <a:pt x="17770" y="42897"/>
                </a:lnTo>
                <a:lnTo>
                  <a:pt x="18762" y="44473"/>
                </a:lnTo>
                <a:lnTo>
                  <a:pt x="20417" y="46516"/>
                </a:lnTo>
                <a:lnTo>
                  <a:pt x="22513" y="48870"/>
                </a:lnTo>
                <a:lnTo>
                  <a:pt x="23911" y="51431"/>
                </a:lnTo>
                <a:lnTo>
                  <a:pt x="24843" y="54131"/>
                </a:lnTo>
                <a:lnTo>
                  <a:pt x="25464" y="56923"/>
                </a:lnTo>
                <a:lnTo>
                  <a:pt x="26154" y="62672"/>
                </a:lnTo>
                <a:lnTo>
                  <a:pt x="26461" y="68534"/>
                </a:lnTo>
                <a:lnTo>
                  <a:pt x="26598" y="74446"/>
                </a:lnTo>
                <a:lnTo>
                  <a:pt x="26674" y="88094"/>
                </a:lnTo>
                <a:lnTo>
                  <a:pt x="25691" y="92463"/>
                </a:lnTo>
                <a:lnTo>
                  <a:pt x="24043" y="96369"/>
                </a:lnTo>
                <a:lnTo>
                  <a:pt x="21951" y="99964"/>
                </a:lnTo>
                <a:lnTo>
                  <a:pt x="20556" y="104346"/>
                </a:lnTo>
                <a:lnTo>
                  <a:pt x="19627" y="109251"/>
                </a:lnTo>
                <a:lnTo>
                  <a:pt x="19007" y="114506"/>
                </a:lnTo>
                <a:lnTo>
                  <a:pt x="18593" y="119001"/>
                </a:lnTo>
                <a:lnTo>
                  <a:pt x="18318" y="122990"/>
                </a:lnTo>
                <a:lnTo>
                  <a:pt x="18134" y="126642"/>
                </a:lnTo>
                <a:lnTo>
                  <a:pt x="17930" y="133345"/>
                </a:lnTo>
                <a:lnTo>
                  <a:pt x="17799" y="150473"/>
                </a:lnTo>
                <a:lnTo>
                  <a:pt x="17770" y="172262"/>
                </a:lnTo>
                <a:lnTo>
                  <a:pt x="16776" y="175365"/>
                </a:lnTo>
                <a:lnTo>
                  <a:pt x="15120" y="178426"/>
                </a:lnTo>
                <a:lnTo>
                  <a:pt x="13022" y="181458"/>
                </a:lnTo>
                <a:lnTo>
                  <a:pt x="11624" y="184472"/>
                </a:lnTo>
                <a:lnTo>
                  <a:pt x="10692" y="187473"/>
                </a:lnTo>
                <a:lnTo>
                  <a:pt x="10071" y="190466"/>
                </a:lnTo>
                <a:lnTo>
                  <a:pt x="9380" y="196438"/>
                </a:lnTo>
                <a:lnTo>
                  <a:pt x="9196" y="199419"/>
                </a:lnTo>
                <a:lnTo>
                  <a:pt x="8080" y="201407"/>
                </a:lnTo>
                <a:lnTo>
                  <a:pt x="6343" y="202732"/>
                </a:lnTo>
                <a:lnTo>
                  <a:pt x="4191" y="203616"/>
                </a:lnTo>
                <a:lnTo>
                  <a:pt x="2757" y="205197"/>
                </a:lnTo>
                <a:lnTo>
                  <a:pt x="1800" y="207243"/>
                </a:lnTo>
                <a:lnTo>
                  <a:pt x="266" y="212916"/>
                </a:lnTo>
                <a:lnTo>
                  <a:pt x="0" y="218638"/>
                </a:lnTo>
                <a:lnTo>
                  <a:pt x="956" y="220173"/>
                </a:lnTo>
                <a:lnTo>
                  <a:pt x="2587" y="221196"/>
                </a:lnTo>
                <a:lnTo>
                  <a:pt x="8828" y="2232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0" name="SMARTInkAnnotation700"/>
          <p:cNvSpPr/>
          <p:nvPr/>
        </p:nvSpPr>
        <p:spPr>
          <a:xfrm>
            <a:off x="1416378" y="4795242"/>
            <a:ext cx="303940" cy="26790"/>
          </a:xfrm>
          <a:custGeom>
            <a:avLst/>
            <a:gdLst/>
            <a:ahLst/>
            <a:cxnLst/>
            <a:rect l="0" t="0" r="0" b="0"/>
            <a:pathLst>
              <a:path w="303940" h="26790">
                <a:moveTo>
                  <a:pt x="8936" y="0"/>
                </a:moveTo>
                <a:lnTo>
                  <a:pt x="0" y="0"/>
                </a:lnTo>
                <a:lnTo>
                  <a:pt x="140052" y="0"/>
                </a:lnTo>
                <a:lnTo>
                  <a:pt x="146011" y="992"/>
                </a:lnTo>
                <a:lnTo>
                  <a:pt x="151969" y="2645"/>
                </a:lnTo>
                <a:lnTo>
                  <a:pt x="157929" y="4740"/>
                </a:lnTo>
                <a:lnTo>
                  <a:pt x="163888" y="6137"/>
                </a:lnTo>
                <a:lnTo>
                  <a:pt x="169847" y="7068"/>
                </a:lnTo>
                <a:lnTo>
                  <a:pt x="175807" y="7689"/>
                </a:lnTo>
                <a:lnTo>
                  <a:pt x="185077" y="8378"/>
                </a:lnTo>
                <a:lnTo>
                  <a:pt x="188940" y="8562"/>
                </a:lnTo>
                <a:lnTo>
                  <a:pt x="193501" y="9676"/>
                </a:lnTo>
                <a:lnTo>
                  <a:pt x="198529" y="11412"/>
                </a:lnTo>
                <a:lnTo>
                  <a:pt x="203867" y="13561"/>
                </a:lnTo>
                <a:lnTo>
                  <a:pt x="209413" y="14995"/>
                </a:lnTo>
                <a:lnTo>
                  <a:pt x="215096" y="15949"/>
                </a:lnTo>
                <a:lnTo>
                  <a:pt x="220872" y="16586"/>
                </a:lnTo>
                <a:lnTo>
                  <a:pt x="229938" y="17294"/>
                </a:lnTo>
                <a:lnTo>
                  <a:pt x="238271" y="17608"/>
                </a:lnTo>
                <a:lnTo>
                  <a:pt x="264275" y="17837"/>
                </a:lnTo>
                <a:lnTo>
                  <a:pt x="270749" y="17849"/>
                </a:lnTo>
                <a:lnTo>
                  <a:pt x="273866" y="18845"/>
                </a:lnTo>
                <a:lnTo>
                  <a:pt x="276937" y="20501"/>
                </a:lnTo>
                <a:lnTo>
                  <a:pt x="279978" y="22597"/>
                </a:lnTo>
                <a:lnTo>
                  <a:pt x="282999" y="23994"/>
                </a:lnTo>
                <a:lnTo>
                  <a:pt x="286005" y="24926"/>
                </a:lnTo>
                <a:lnTo>
                  <a:pt x="294473" y="26680"/>
                </a:lnTo>
                <a:lnTo>
                  <a:pt x="303939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1" name="SMARTInkAnnotation701"/>
          <p:cNvSpPr/>
          <p:nvPr/>
        </p:nvSpPr>
        <p:spPr>
          <a:xfrm>
            <a:off x="1345351" y="4902398"/>
            <a:ext cx="401785" cy="392908"/>
          </a:xfrm>
          <a:custGeom>
            <a:avLst/>
            <a:gdLst/>
            <a:ahLst/>
            <a:cxnLst/>
            <a:rect l="0" t="0" r="0" b="0"/>
            <a:pathLst>
              <a:path w="401785" h="392908">
                <a:moveTo>
                  <a:pt x="142540" y="8930"/>
                </a:moveTo>
                <a:lnTo>
                  <a:pt x="137794" y="8930"/>
                </a:lnTo>
                <a:lnTo>
                  <a:pt x="136396" y="7938"/>
                </a:lnTo>
                <a:lnTo>
                  <a:pt x="135464" y="6285"/>
                </a:lnTo>
                <a:lnTo>
                  <a:pt x="133709" y="368"/>
                </a:lnTo>
                <a:lnTo>
                  <a:pt x="145026" y="5"/>
                </a:lnTo>
                <a:lnTo>
                  <a:pt x="190221" y="0"/>
                </a:lnTo>
                <a:lnTo>
                  <a:pt x="193199" y="992"/>
                </a:lnTo>
                <a:lnTo>
                  <a:pt x="199157" y="4740"/>
                </a:lnTo>
                <a:lnTo>
                  <a:pt x="207765" y="7068"/>
                </a:lnTo>
                <a:lnTo>
                  <a:pt x="217219" y="8103"/>
                </a:lnTo>
                <a:lnTo>
                  <a:pt x="224732" y="8562"/>
                </a:lnTo>
                <a:lnTo>
                  <a:pt x="234031" y="11413"/>
                </a:lnTo>
                <a:lnTo>
                  <a:pt x="243792" y="15986"/>
                </a:lnTo>
                <a:lnTo>
                  <a:pt x="251441" y="21327"/>
                </a:lnTo>
                <a:lnTo>
                  <a:pt x="255865" y="23147"/>
                </a:lnTo>
                <a:lnTo>
                  <a:pt x="266077" y="25171"/>
                </a:lnTo>
                <a:lnTo>
                  <a:pt x="269596" y="26702"/>
                </a:lnTo>
                <a:lnTo>
                  <a:pt x="271941" y="28715"/>
                </a:lnTo>
                <a:lnTo>
                  <a:pt x="273504" y="31050"/>
                </a:lnTo>
                <a:lnTo>
                  <a:pt x="280539" y="36290"/>
                </a:lnTo>
                <a:lnTo>
                  <a:pt x="293020" y="44817"/>
                </a:lnTo>
                <a:lnTo>
                  <a:pt x="303008" y="53629"/>
                </a:lnTo>
                <a:lnTo>
                  <a:pt x="310206" y="59554"/>
                </a:lnTo>
                <a:lnTo>
                  <a:pt x="320028" y="65495"/>
                </a:lnTo>
                <a:lnTo>
                  <a:pt x="331979" y="74417"/>
                </a:lnTo>
                <a:lnTo>
                  <a:pt x="338644" y="83015"/>
                </a:lnTo>
                <a:lnTo>
                  <a:pt x="343923" y="92458"/>
                </a:lnTo>
                <a:lnTo>
                  <a:pt x="347889" y="104345"/>
                </a:lnTo>
                <a:lnTo>
                  <a:pt x="352336" y="114506"/>
                </a:lnTo>
                <a:lnTo>
                  <a:pt x="354975" y="122991"/>
                </a:lnTo>
                <a:lnTo>
                  <a:pt x="356148" y="131061"/>
                </a:lnTo>
                <a:lnTo>
                  <a:pt x="356669" y="141262"/>
                </a:lnTo>
                <a:lnTo>
                  <a:pt x="356963" y="153422"/>
                </a:lnTo>
                <a:lnTo>
                  <a:pt x="357050" y="168049"/>
                </a:lnTo>
                <a:lnTo>
                  <a:pt x="356069" y="172556"/>
                </a:lnTo>
                <a:lnTo>
                  <a:pt x="350936" y="184633"/>
                </a:lnTo>
                <a:lnTo>
                  <a:pt x="349386" y="194837"/>
                </a:lnTo>
                <a:lnTo>
                  <a:pt x="347980" y="199345"/>
                </a:lnTo>
                <a:lnTo>
                  <a:pt x="343769" y="206999"/>
                </a:lnTo>
                <a:lnTo>
                  <a:pt x="335813" y="216886"/>
                </a:lnTo>
                <a:lnTo>
                  <a:pt x="330084" y="225710"/>
                </a:lnTo>
                <a:lnTo>
                  <a:pt x="327166" y="230840"/>
                </a:lnTo>
                <a:lnTo>
                  <a:pt x="318625" y="239187"/>
                </a:lnTo>
                <a:lnTo>
                  <a:pt x="308208" y="246204"/>
                </a:lnTo>
                <a:lnTo>
                  <a:pt x="296956" y="252630"/>
                </a:lnTo>
                <a:lnTo>
                  <a:pt x="287982" y="258794"/>
                </a:lnTo>
                <a:lnTo>
                  <a:pt x="279690" y="264840"/>
                </a:lnTo>
                <a:lnTo>
                  <a:pt x="269382" y="270834"/>
                </a:lnTo>
                <a:lnTo>
                  <a:pt x="258179" y="274160"/>
                </a:lnTo>
                <a:lnTo>
                  <a:pt x="246579" y="276630"/>
                </a:lnTo>
                <a:lnTo>
                  <a:pt x="234801" y="281036"/>
                </a:lnTo>
                <a:lnTo>
                  <a:pt x="222944" y="283655"/>
                </a:lnTo>
                <a:lnTo>
                  <a:pt x="211053" y="285811"/>
                </a:lnTo>
                <a:lnTo>
                  <a:pt x="199146" y="290077"/>
                </a:lnTo>
                <a:lnTo>
                  <a:pt x="187232" y="292634"/>
                </a:lnTo>
                <a:lnTo>
                  <a:pt x="175316" y="293771"/>
                </a:lnTo>
                <a:lnTo>
                  <a:pt x="163398" y="294276"/>
                </a:lnTo>
                <a:lnTo>
                  <a:pt x="145519" y="294560"/>
                </a:lnTo>
                <a:lnTo>
                  <a:pt x="109762" y="294669"/>
                </a:lnTo>
                <a:lnTo>
                  <a:pt x="97842" y="292030"/>
                </a:lnTo>
                <a:lnTo>
                  <a:pt x="85923" y="288541"/>
                </a:lnTo>
                <a:lnTo>
                  <a:pt x="74004" y="286991"/>
                </a:lnTo>
                <a:lnTo>
                  <a:pt x="64733" y="283655"/>
                </a:lnTo>
                <a:lnTo>
                  <a:pt x="56309" y="278866"/>
                </a:lnTo>
                <a:lnTo>
                  <a:pt x="45943" y="273431"/>
                </a:lnTo>
                <a:lnTo>
                  <a:pt x="37363" y="270353"/>
                </a:lnTo>
                <a:lnTo>
                  <a:pt x="33684" y="269533"/>
                </a:lnTo>
                <a:lnTo>
                  <a:pt x="26948" y="265975"/>
                </a:lnTo>
                <a:lnTo>
                  <a:pt x="23761" y="263637"/>
                </a:lnTo>
                <a:lnTo>
                  <a:pt x="21637" y="261086"/>
                </a:lnTo>
                <a:lnTo>
                  <a:pt x="20220" y="258394"/>
                </a:lnTo>
                <a:lnTo>
                  <a:pt x="19276" y="255607"/>
                </a:lnTo>
                <a:lnTo>
                  <a:pt x="17653" y="253749"/>
                </a:lnTo>
                <a:lnTo>
                  <a:pt x="15578" y="252509"/>
                </a:lnTo>
                <a:lnTo>
                  <a:pt x="13201" y="251684"/>
                </a:lnTo>
                <a:lnTo>
                  <a:pt x="7912" y="248120"/>
                </a:lnTo>
                <a:lnTo>
                  <a:pt x="1168" y="242488"/>
                </a:lnTo>
                <a:lnTo>
                  <a:pt x="615" y="241034"/>
                </a:lnTo>
                <a:lnTo>
                  <a:pt x="0" y="236772"/>
                </a:lnTo>
                <a:lnTo>
                  <a:pt x="830" y="235238"/>
                </a:lnTo>
                <a:lnTo>
                  <a:pt x="2376" y="234217"/>
                </a:lnTo>
                <a:lnTo>
                  <a:pt x="6743" y="233081"/>
                </a:lnTo>
                <a:lnTo>
                  <a:pt x="11994" y="232576"/>
                </a:lnTo>
                <a:lnTo>
                  <a:pt x="14785" y="231449"/>
                </a:lnTo>
                <a:lnTo>
                  <a:pt x="23459" y="226115"/>
                </a:lnTo>
                <a:lnTo>
                  <a:pt x="29356" y="224520"/>
                </a:lnTo>
                <a:lnTo>
                  <a:pt x="38261" y="223621"/>
                </a:lnTo>
                <a:lnTo>
                  <a:pt x="46861" y="223410"/>
                </a:lnTo>
                <a:lnTo>
                  <a:pt x="78382" y="223252"/>
                </a:lnTo>
                <a:lnTo>
                  <a:pt x="89524" y="225893"/>
                </a:lnTo>
                <a:lnTo>
                  <a:pt x="101099" y="229382"/>
                </a:lnTo>
                <a:lnTo>
                  <a:pt x="112864" y="230932"/>
                </a:lnTo>
                <a:lnTo>
                  <a:pt x="122067" y="234268"/>
                </a:lnTo>
                <a:lnTo>
                  <a:pt x="125911" y="236546"/>
                </a:lnTo>
                <a:lnTo>
                  <a:pt x="135480" y="239077"/>
                </a:lnTo>
                <a:lnTo>
                  <a:pt x="146355" y="241194"/>
                </a:lnTo>
                <a:lnTo>
                  <a:pt x="157810" y="245442"/>
                </a:lnTo>
                <a:lnTo>
                  <a:pt x="169523" y="250638"/>
                </a:lnTo>
                <a:lnTo>
                  <a:pt x="180357" y="256254"/>
                </a:lnTo>
                <a:lnTo>
                  <a:pt x="188484" y="262058"/>
                </a:lnTo>
                <a:lnTo>
                  <a:pt x="193034" y="264002"/>
                </a:lnTo>
                <a:lnTo>
                  <a:pt x="203388" y="266163"/>
                </a:lnTo>
                <a:lnTo>
                  <a:pt x="211963" y="269768"/>
                </a:lnTo>
                <a:lnTo>
                  <a:pt x="220078" y="274679"/>
                </a:lnTo>
                <a:lnTo>
                  <a:pt x="230307" y="280168"/>
                </a:lnTo>
                <a:lnTo>
                  <a:pt x="242488" y="288837"/>
                </a:lnTo>
                <a:lnTo>
                  <a:pt x="251855" y="294729"/>
                </a:lnTo>
                <a:lnTo>
                  <a:pt x="262640" y="300655"/>
                </a:lnTo>
                <a:lnTo>
                  <a:pt x="274055" y="306596"/>
                </a:lnTo>
                <a:lnTo>
                  <a:pt x="283102" y="312544"/>
                </a:lnTo>
                <a:lnTo>
                  <a:pt x="291426" y="318494"/>
                </a:lnTo>
                <a:lnTo>
                  <a:pt x="301748" y="324447"/>
                </a:lnTo>
                <a:lnTo>
                  <a:pt x="313982" y="333376"/>
                </a:lnTo>
                <a:lnTo>
                  <a:pt x="320712" y="336683"/>
                </a:lnTo>
                <a:lnTo>
                  <a:pt x="332734" y="341190"/>
                </a:lnTo>
                <a:lnTo>
                  <a:pt x="342290" y="346109"/>
                </a:lnTo>
                <a:lnTo>
                  <a:pt x="353254" y="354457"/>
                </a:lnTo>
                <a:lnTo>
                  <a:pt x="359688" y="360273"/>
                </a:lnTo>
                <a:lnTo>
                  <a:pt x="362794" y="362221"/>
                </a:lnTo>
                <a:lnTo>
                  <a:pt x="371911" y="365956"/>
                </a:lnTo>
                <a:lnTo>
                  <a:pt x="383890" y="375603"/>
                </a:lnTo>
                <a:lnTo>
                  <a:pt x="394707" y="385888"/>
                </a:lnTo>
                <a:lnTo>
                  <a:pt x="401784" y="3929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2" name="SMARTInkAnnotation702"/>
          <p:cNvSpPr/>
          <p:nvPr/>
        </p:nvSpPr>
        <p:spPr>
          <a:xfrm>
            <a:off x="1863348" y="4795242"/>
            <a:ext cx="241365" cy="187525"/>
          </a:xfrm>
          <a:custGeom>
            <a:avLst/>
            <a:gdLst/>
            <a:ahLst/>
            <a:cxnLst/>
            <a:rect l="0" t="0" r="0" b="0"/>
            <a:pathLst>
              <a:path w="241365" h="187525">
                <a:moveTo>
                  <a:pt x="241364" y="0"/>
                </a:moveTo>
                <a:lnTo>
                  <a:pt x="227712" y="0"/>
                </a:lnTo>
                <a:lnTo>
                  <a:pt x="226303" y="992"/>
                </a:lnTo>
                <a:lnTo>
                  <a:pt x="225364" y="2645"/>
                </a:lnTo>
                <a:lnTo>
                  <a:pt x="224321" y="7129"/>
                </a:lnTo>
                <a:lnTo>
                  <a:pt x="223857" y="12429"/>
                </a:lnTo>
                <a:lnTo>
                  <a:pt x="222740" y="14239"/>
                </a:lnTo>
                <a:lnTo>
                  <a:pt x="221002" y="15446"/>
                </a:lnTo>
                <a:lnTo>
                  <a:pt x="218850" y="16251"/>
                </a:lnTo>
                <a:lnTo>
                  <a:pt x="213810" y="19790"/>
                </a:lnTo>
                <a:lnTo>
                  <a:pt x="211076" y="22123"/>
                </a:lnTo>
                <a:lnTo>
                  <a:pt x="208259" y="23679"/>
                </a:lnTo>
                <a:lnTo>
                  <a:pt x="202482" y="25406"/>
                </a:lnTo>
                <a:lnTo>
                  <a:pt x="196603" y="28821"/>
                </a:lnTo>
                <a:lnTo>
                  <a:pt x="190679" y="33645"/>
                </a:lnTo>
                <a:lnTo>
                  <a:pt x="184735" y="39097"/>
                </a:lnTo>
                <a:lnTo>
                  <a:pt x="180767" y="41939"/>
                </a:lnTo>
                <a:lnTo>
                  <a:pt x="176134" y="44827"/>
                </a:lnTo>
                <a:lnTo>
                  <a:pt x="171059" y="47744"/>
                </a:lnTo>
                <a:lnTo>
                  <a:pt x="166683" y="50681"/>
                </a:lnTo>
                <a:lnTo>
                  <a:pt x="162772" y="53631"/>
                </a:lnTo>
                <a:lnTo>
                  <a:pt x="159171" y="56590"/>
                </a:lnTo>
                <a:lnTo>
                  <a:pt x="154784" y="59555"/>
                </a:lnTo>
                <a:lnTo>
                  <a:pt x="149873" y="62523"/>
                </a:lnTo>
                <a:lnTo>
                  <a:pt x="144613" y="65495"/>
                </a:lnTo>
                <a:lnTo>
                  <a:pt x="140112" y="69460"/>
                </a:lnTo>
                <a:lnTo>
                  <a:pt x="136119" y="74088"/>
                </a:lnTo>
                <a:lnTo>
                  <a:pt x="132463" y="79158"/>
                </a:lnTo>
                <a:lnTo>
                  <a:pt x="129033" y="83530"/>
                </a:lnTo>
                <a:lnTo>
                  <a:pt x="125752" y="87437"/>
                </a:lnTo>
                <a:lnTo>
                  <a:pt x="122572" y="91033"/>
                </a:lnTo>
                <a:lnTo>
                  <a:pt x="118466" y="94423"/>
                </a:lnTo>
                <a:lnTo>
                  <a:pt x="113742" y="97675"/>
                </a:lnTo>
                <a:lnTo>
                  <a:pt x="108606" y="100836"/>
                </a:lnTo>
                <a:lnTo>
                  <a:pt x="104188" y="103935"/>
                </a:lnTo>
                <a:lnTo>
                  <a:pt x="100250" y="106993"/>
                </a:lnTo>
                <a:lnTo>
                  <a:pt x="96632" y="110024"/>
                </a:lnTo>
                <a:lnTo>
                  <a:pt x="93226" y="113037"/>
                </a:lnTo>
                <a:lnTo>
                  <a:pt x="86793" y="119030"/>
                </a:lnTo>
                <a:lnTo>
                  <a:pt x="82693" y="122018"/>
                </a:lnTo>
                <a:lnTo>
                  <a:pt x="77974" y="125001"/>
                </a:lnTo>
                <a:lnTo>
                  <a:pt x="72842" y="127983"/>
                </a:lnTo>
                <a:lnTo>
                  <a:pt x="68426" y="130962"/>
                </a:lnTo>
                <a:lnTo>
                  <a:pt x="64489" y="133941"/>
                </a:lnTo>
                <a:lnTo>
                  <a:pt x="60872" y="136919"/>
                </a:lnTo>
                <a:lnTo>
                  <a:pt x="57467" y="139896"/>
                </a:lnTo>
                <a:lnTo>
                  <a:pt x="54203" y="142874"/>
                </a:lnTo>
                <a:lnTo>
                  <a:pt x="47929" y="148827"/>
                </a:lnTo>
                <a:lnTo>
                  <a:pt x="32811" y="163711"/>
                </a:lnTo>
                <a:lnTo>
                  <a:pt x="29820" y="165695"/>
                </a:lnTo>
                <a:lnTo>
                  <a:pt x="23848" y="167900"/>
                </a:lnTo>
                <a:lnTo>
                  <a:pt x="17883" y="171526"/>
                </a:lnTo>
                <a:lnTo>
                  <a:pt x="10706" y="177198"/>
                </a:lnTo>
                <a:lnTo>
                  <a:pt x="4717" y="182920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3" name="SMARTInkAnnotation703"/>
          <p:cNvSpPr/>
          <p:nvPr/>
        </p:nvSpPr>
        <p:spPr>
          <a:xfrm>
            <a:off x="1854408" y="4732734"/>
            <a:ext cx="321821" cy="285751"/>
          </a:xfrm>
          <a:custGeom>
            <a:avLst/>
            <a:gdLst/>
            <a:ahLst/>
            <a:cxnLst/>
            <a:rect l="0" t="0" r="0" b="0"/>
            <a:pathLst>
              <a:path w="321821" h="285751">
                <a:moveTo>
                  <a:pt x="0" y="0"/>
                </a:moveTo>
                <a:lnTo>
                  <a:pt x="0" y="7689"/>
                </a:lnTo>
                <a:lnTo>
                  <a:pt x="993" y="8103"/>
                </a:lnTo>
                <a:lnTo>
                  <a:pt x="4746" y="8562"/>
                </a:lnTo>
                <a:lnTo>
                  <a:pt x="7137" y="9677"/>
                </a:lnTo>
                <a:lnTo>
                  <a:pt x="15248" y="15986"/>
                </a:lnTo>
                <a:lnTo>
                  <a:pt x="23942" y="24140"/>
                </a:lnTo>
                <a:lnTo>
                  <a:pt x="38751" y="38739"/>
                </a:lnTo>
                <a:lnTo>
                  <a:pt x="44703" y="47314"/>
                </a:lnTo>
                <a:lnTo>
                  <a:pt x="47681" y="52379"/>
                </a:lnTo>
                <a:lnTo>
                  <a:pt x="56287" y="60652"/>
                </a:lnTo>
                <a:lnTo>
                  <a:pt x="65741" y="67637"/>
                </a:lnTo>
                <a:lnTo>
                  <a:pt x="73253" y="74048"/>
                </a:lnTo>
                <a:lnTo>
                  <a:pt x="82552" y="80204"/>
                </a:lnTo>
                <a:lnTo>
                  <a:pt x="87813" y="83236"/>
                </a:lnTo>
                <a:lnTo>
                  <a:pt x="93306" y="87240"/>
                </a:lnTo>
                <a:lnTo>
                  <a:pt x="98955" y="91895"/>
                </a:lnTo>
                <a:lnTo>
                  <a:pt x="109536" y="101366"/>
                </a:lnTo>
                <a:lnTo>
                  <a:pt x="117550" y="108882"/>
                </a:lnTo>
                <a:lnTo>
                  <a:pt x="132391" y="123433"/>
                </a:lnTo>
                <a:lnTo>
                  <a:pt x="137924" y="127929"/>
                </a:lnTo>
                <a:lnTo>
                  <a:pt x="143600" y="131919"/>
                </a:lnTo>
                <a:lnTo>
                  <a:pt x="149370" y="135572"/>
                </a:lnTo>
                <a:lnTo>
                  <a:pt x="155203" y="139991"/>
                </a:lnTo>
                <a:lnTo>
                  <a:pt x="161078" y="144921"/>
                </a:lnTo>
                <a:lnTo>
                  <a:pt x="171911" y="154699"/>
                </a:lnTo>
                <a:lnTo>
                  <a:pt x="180036" y="162352"/>
                </a:lnTo>
                <a:lnTo>
                  <a:pt x="194339" y="176341"/>
                </a:lnTo>
                <a:lnTo>
                  <a:pt x="242989" y="224866"/>
                </a:lnTo>
                <a:lnTo>
                  <a:pt x="252351" y="231571"/>
                </a:lnTo>
                <a:lnTo>
                  <a:pt x="262140" y="237858"/>
                </a:lnTo>
                <a:lnTo>
                  <a:pt x="269802" y="243960"/>
                </a:lnTo>
                <a:lnTo>
                  <a:pt x="276517" y="247334"/>
                </a:lnTo>
                <a:lnTo>
                  <a:pt x="279699" y="248233"/>
                </a:lnTo>
                <a:lnTo>
                  <a:pt x="285883" y="251878"/>
                </a:lnTo>
                <a:lnTo>
                  <a:pt x="294949" y="259509"/>
                </a:lnTo>
                <a:lnTo>
                  <a:pt x="297946" y="262302"/>
                </a:lnTo>
                <a:lnTo>
                  <a:pt x="300938" y="264165"/>
                </a:lnTo>
                <a:lnTo>
                  <a:pt x="306910" y="266235"/>
                </a:lnTo>
                <a:lnTo>
                  <a:pt x="308900" y="267779"/>
                </a:lnTo>
                <a:lnTo>
                  <a:pt x="310228" y="269801"/>
                </a:lnTo>
                <a:lnTo>
                  <a:pt x="311112" y="272141"/>
                </a:lnTo>
                <a:lnTo>
                  <a:pt x="312695" y="273701"/>
                </a:lnTo>
                <a:lnTo>
                  <a:pt x="314743" y="274741"/>
                </a:lnTo>
                <a:lnTo>
                  <a:pt x="317102" y="275434"/>
                </a:lnTo>
                <a:lnTo>
                  <a:pt x="318675" y="276889"/>
                </a:lnTo>
                <a:lnTo>
                  <a:pt x="319723" y="278850"/>
                </a:lnTo>
                <a:lnTo>
                  <a:pt x="32182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4" name="SMARTInkAnnotation704"/>
          <p:cNvSpPr/>
          <p:nvPr/>
        </p:nvSpPr>
        <p:spPr>
          <a:xfrm>
            <a:off x="2462290" y="4754379"/>
            <a:ext cx="26820" cy="219458"/>
          </a:xfrm>
          <a:custGeom>
            <a:avLst/>
            <a:gdLst/>
            <a:ahLst/>
            <a:cxnLst/>
            <a:rect l="0" t="0" r="0" b="0"/>
            <a:pathLst>
              <a:path w="26820" h="219458">
                <a:moveTo>
                  <a:pt x="26819" y="5144"/>
                </a:moveTo>
                <a:lnTo>
                  <a:pt x="26819" y="0"/>
                </a:lnTo>
                <a:lnTo>
                  <a:pt x="26819" y="13965"/>
                </a:lnTo>
                <a:lnTo>
                  <a:pt x="19122" y="21753"/>
                </a:lnTo>
                <a:lnTo>
                  <a:pt x="18432" y="25094"/>
                </a:lnTo>
                <a:lnTo>
                  <a:pt x="18125" y="29886"/>
                </a:lnTo>
                <a:lnTo>
                  <a:pt x="17988" y="35323"/>
                </a:lnTo>
                <a:lnTo>
                  <a:pt x="17889" y="52806"/>
                </a:lnTo>
                <a:lnTo>
                  <a:pt x="16892" y="55770"/>
                </a:lnTo>
                <a:lnTo>
                  <a:pt x="15235" y="58738"/>
                </a:lnTo>
                <a:lnTo>
                  <a:pt x="13137" y="61710"/>
                </a:lnTo>
                <a:lnTo>
                  <a:pt x="11738" y="64683"/>
                </a:lnTo>
                <a:lnTo>
                  <a:pt x="10805" y="67657"/>
                </a:lnTo>
                <a:lnTo>
                  <a:pt x="10183" y="70632"/>
                </a:lnTo>
                <a:lnTo>
                  <a:pt x="9492" y="76583"/>
                </a:lnTo>
                <a:lnTo>
                  <a:pt x="9309" y="79559"/>
                </a:lnTo>
                <a:lnTo>
                  <a:pt x="8192" y="82536"/>
                </a:lnTo>
                <a:lnTo>
                  <a:pt x="6455" y="85512"/>
                </a:lnTo>
                <a:lnTo>
                  <a:pt x="4303" y="88489"/>
                </a:lnTo>
                <a:lnTo>
                  <a:pt x="2869" y="91465"/>
                </a:lnTo>
                <a:lnTo>
                  <a:pt x="1913" y="94441"/>
                </a:lnTo>
                <a:lnTo>
                  <a:pt x="1275" y="97418"/>
                </a:lnTo>
                <a:lnTo>
                  <a:pt x="567" y="103371"/>
                </a:lnTo>
                <a:lnTo>
                  <a:pt x="252" y="109325"/>
                </a:lnTo>
                <a:lnTo>
                  <a:pt x="113" y="115277"/>
                </a:lnTo>
                <a:lnTo>
                  <a:pt x="0" y="204942"/>
                </a:lnTo>
                <a:lnTo>
                  <a:pt x="994" y="206804"/>
                </a:lnTo>
                <a:lnTo>
                  <a:pt x="2649" y="208045"/>
                </a:lnTo>
                <a:lnTo>
                  <a:pt x="4746" y="208873"/>
                </a:lnTo>
                <a:lnTo>
                  <a:pt x="6144" y="210416"/>
                </a:lnTo>
                <a:lnTo>
                  <a:pt x="7076" y="212438"/>
                </a:lnTo>
                <a:lnTo>
                  <a:pt x="8940" y="2194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5" name="SMARTInkAnnotation705"/>
          <p:cNvSpPr/>
          <p:nvPr/>
        </p:nvSpPr>
        <p:spPr>
          <a:xfrm>
            <a:off x="2372896" y="4830961"/>
            <a:ext cx="223487" cy="8930"/>
          </a:xfrm>
          <a:custGeom>
            <a:avLst/>
            <a:gdLst/>
            <a:ahLst/>
            <a:cxnLst/>
            <a:rect l="0" t="0" r="0" b="0"/>
            <a:pathLst>
              <a:path w="223487" h="8930">
                <a:moveTo>
                  <a:pt x="0" y="8929"/>
                </a:moveTo>
                <a:lnTo>
                  <a:pt x="82192" y="8929"/>
                </a:lnTo>
                <a:lnTo>
                  <a:pt x="86580" y="7937"/>
                </a:lnTo>
                <a:lnTo>
                  <a:pt x="91491" y="6284"/>
                </a:lnTo>
                <a:lnTo>
                  <a:pt x="96752" y="4190"/>
                </a:lnTo>
                <a:lnTo>
                  <a:pt x="101252" y="2793"/>
                </a:lnTo>
                <a:lnTo>
                  <a:pt x="105246" y="1862"/>
                </a:lnTo>
                <a:lnTo>
                  <a:pt x="108902" y="1241"/>
                </a:lnTo>
                <a:lnTo>
                  <a:pt x="112332" y="827"/>
                </a:lnTo>
                <a:lnTo>
                  <a:pt x="115612" y="552"/>
                </a:lnTo>
                <a:lnTo>
                  <a:pt x="118792" y="368"/>
                </a:lnTo>
                <a:lnTo>
                  <a:pt x="124975" y="164"/>
                </a:lnTo>
                <a:lnTo>
                  <a:pt x="137036" y="32"/>
                </a:lnTo>
                <a:lnTo>
                  <a:pt x="22348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6" name="SMARTInkAnnotation706"/>
          <p:cNvSpPr/>
          <p:nvPr/>
        </p:nvSpPr>
        <p:spPr>
          <a:xfrm>
            <a:off x="2811038" y="4589860"/>
            <a:ext cx="26710" cy="517922"/>
          </a:xfrm>
          <a:custGeom>
            <a:avLst/>
            <a:gdLst/>
            <a:ahLst/>
            <a:cxnLst/>
            <a:rect l="0" t="0" r="0" b="0"/>
            <a:pathLst>
              <a:path w="26710" h="517922">
                <a:moveTo>
                  <a:pt x="26709" y="0"/>
                </a:moveTo>
                <a:lnTo>
                  <a:pt x="17879" y="0"/>
                </a:lnTo>
                <a:lnTo>
                  <a:pt x="22548" y="0"/>
                </a:lnTo>
                <a:lnTo>
                  <a:pt x="23935" y="992"/>
                </a:lnTo>
                <a:lnTo>
                  <a:pt x="24860" y="2645"/>
                </a:lnTo>
                <a:lnTo>
                  <a:pt x="26344" y="7688"/>
                </a:lnTo>
                <a:lnTo>
                  <a:pt x="25472" y="8102"/>
                </a:lnTo>
                <a:lnTo>
                  <a:pt x="23898" y="8378"/>
                </a:lnTo>
                <a:lnTo>
                  <a:pt x="21856" y="8561"/>
                </a:lnTo>
                <a:lnTo>
                  <a:pt x="20494" y="9676"/>
                </a:lnTo>
                <a:lnTo>
                  <a:pt x="19586" y="11412"/>
                </a:lnTo>
                <a:lnTo>
                  <a:pt x="18129" y="16585"/>
                </a:lnTo>
                <a:lnTo>
                  <a:pt x="17876" y="22222"/>
                </a:lnTo>
                <a:lnTo>
                  <a:pt x="16847" y="24736"/>
                </a:lnTo>
                <a:lnTo>
                  <a:pt x="15168" y="27405"/>
                </a:lnTo>
                <a:lnTo>
                  <a:pt x="10082" y="34076"/>
                </a:lnTo>
                <a:lnTo>
                  <a:pt x="9387" y="37635"/>
                </a:lnTo>
                <a:lnTo>
                  <a:pt x="8940" y="52743"/>
                </a:lnTo>
                <a:lnTo>
                  <a:pt x="8831" y="131379"/>
                </a:lnTo>
                <a:lnTo>
                  <a:pt x="7837" y="136203"/>
                </a:lnTo>
                <a:lnTo>
                  <a:pt x="6182" y="140411"/>
                </a:lnTo>
                <a:lnTo>
                  <a:pt x="4085" y="144209"/>
                </a:lnTo>
                <a:lnTo>
                  <a:pt x="2687" y="149717"/>
                </a:lnTo>
                <a:lnTo>
                  <a:pt x="1755" y="156366"/>
                </a:lnTo>
                <a:lnTo>
                  <a:pt x="1134" y="163775"/>
                </a:lnTo>
                <a:lnTo>
                  <a:pt x="443" y="177299"/>
                </a:lnTo>
                <a:lnTo>
                  <a:pt x="55" y="193423"/>
                </a:lnTo>
                <a:lnTo>
                  <a:pt x="0" y="197410"/>
                </a:lnTo>
                <a:lnTo>
                  <a:pt x="957" y="203044"/>
                </a:lnTo>
                <a:lnTo>
                  <a:pt x="2589" y="209776"/>
                </a:lnTo>
                <a:lnTo>
                  <a:pt x="4669" y="217242"/>
                </a:lnTo>
                <a:lnTo>
                  <a:pt x="5063" y="224203"/>
                </a:lnTo>
                <a:lnTo>
                  <a:pt x="4332" y="230827"/>
                </a:lnTo>
                <a:lnTo>
                  <a:pt x="2852" y="237229"/>
                </a:lnTo>
                <a:lnTo>
                  <a:pt x="1865" y="243480"/>
                </a:lnTo>
                <a:lnTo>
                  <a:pt x="1207" y="249632"/>
                </a:lnTo>
                <a:lnTo>
                  <a:pt x="476" y="261760"/>
                </a:lnTo>
                <a:lnTo>
                  <a:pt x="151" y="273764"/>
                </a:lnTo>
                <a:lnTo>
                  <a:pt x="1057" y="280736"/>
                </a:lnTo>
                <a:lnTo>
                  <a:pt x="2655" y="288360"/>
                </a:lnTo>
                <a:lnTo>
                  <a:pt x="4714" y="296419"/>
                </a:lnTo>
                <a:lnTo>
                  <a:pt x="6086" y="303777"/>
                </a:lnTo>
                <a:lnTo>
                  <a:pt x="7001" y="310666"/>
                </a:lnTo>
                <a:lnTo>
                  <a:pt x="7610" y="317243"/>
                </a:lnTo>
                <a:lnTo>
                  <a:pt x="8288" y="329843"/>
                </a:lnTo>
                <a:lnTo>
                  <a:pt x="8590" y="342058"/>
                </a:lnTo>
                <a:lnTo>
                  <a:pt x="8830" y="425647"/>
                </a:lnTo>
                <a:lnTo>
                  <a:pt x="9823" y="430608"/>
                </a:lnTo>
                <a:lnTo>
                  <a:pt x="11479" y="434908"/>
                </a:lnTo>
                <a:lnTo>
                  <a:pt x="13575" y="438767"/>
                </a:lnTo>
                <a:lnTo>
                  <a:pt x="14974" y="443323"/>
                </a:lnTo>
                <a:lnTo>
                  <a:pt x="15906" y="448346"/>
                </a:lnTo>
                <a:lnTo>
                  <a:pt x="16527" y="453678"/>
                </a:lnTo>
                <a:lnTo>
                  <a:pt x="17217" y="462248"/>
                </a:lnTo>
                <a:lnTo>
                  <a:pt x="17661" y="475835"/>
                </a:lnTo>
                <a:lnTo>
                  <a:pt x="17770" y="51792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7" name="SMARTInkAnnotation707"/>
          <p:cNvSpPr/>
          <p:nvPr/>
        </p:nvSpPr>
        <p:spPr>
          <a:xfrm>
            <a:off x="2435472" y="3152180"/>
            <a:ext cx="464733" cy="598287"/>
          </a:xfrm>
          <a:custGeom>
            <a:avLst/>
            <a:gdLst/>
            <a:ahLst/>
            <a:cxnLst/>
            <a:rect l="0" t="0" r="0" b="0"/>
            <a:pathLst>
              <a:path w="464733" h="598287">
                <a:moveTo>
                  <a:pt x="62576" y="26789"/>
                </a:moveTo>
                <a:lnTo>
                  <a:pt x="53669" y="26789"/>
                </a:lnTo>
                <a:lnTo>
                  <a:pt x="53637" y="17891"/>
                </a:lnTo>
                <a:lnTo>
                  <a:pt x="62208" y="17860"/>
                </a:lnTo>
                <a:lnTo>
                  <a:pt x="67213" y="13119"/>
                </a:lnTo>
                <a:lnTo>
                  <a:pt x="69640" y="11722"/>
                </a:lnTo>
                <a:lnTo>
                  <a:pt x="78835" y="9297"/>
                </a:lnTo>
                <a:lnTo>
                  <a:pt x="92422" y="9002"/>
                </a:lnTo>
                <a:lnTo>
                  <a:pt x="102301" y="8939"/>
                </a:lnTo>
                <a:lnTo>
                  <a:pt x="104952" y="7943"/>
                </a:lnTo>
                <a:lnTo>
                  <a:pt x="113428" y="2794"/>
                </a:lnTo>
                <a:lnTo>
                  <a:pt x="119279" y="1242"/>
                </a:lnTo>
                <a:lnTo>
                  <a:pt x="131129" y="245"/>
                </a:lnTo>
                <a:lnTo>
                  <a:pt x="143034" y="48"/>
                </a:lnTo>
                <a:lnTo>
                  <a:pt x="172829" y="0"/>
                </a:lnTo>
                <a:lnTo>
                  <a:pt x="175809" y="992"/>
                </a:lnTo>
                <a:lnTo>
                  <a:pt x="184748" y="6137"/>
                </a:lnTo>
                <a:lnTo>
                  <a:pt x="190708" y="7688"/>
                </a:lnTo>
                <a:lnTo>
                  <a:pt x="203841" y="8820"/>
                </a:lnTo>
                <a:lnTo>
                  <a:pt x="207471" y="11527"/>
                </a:lnTo>
                <a:lnTo>
                  <a:pt x="209830" y="13638"/>
                </a:lnTo>
                <a:lnTo>
                  <a:pt x="212395" y="15045"/>
                </a:lnTo>
                <a:lnTo>
                  <a:pt x="217895" y="16608"/>
                </a:lnTo>
                <a:lnTo>
                  <a:pt x="226575" y="17489"/>
                </a:lnTo>
                <a:lnTo>
                  <a:pt x="228525" y="18604"/>
                </a:lnTo>
                <a:lnTo>
                  <a:pt x="229825" y="20340"/>
                </a:lnTo>
                <a:lnTo>
                  <a:pt x="230692" y="22490"/>
                </a:lnTo>
                <a:lnTo>
                  <a:pt x="232263" y="23923"/>
                </a:lnTo>
                <a:lnTo>
                  <a:pt x="234304" y="24878"/>
                </a:lnTo>
                <a:lnTo>
                  <a:pt x="236657" y="25515"/>
                </a:lnTo>
                <a:lnTo>
                  <a:pt x="241922" y="28868"/>
                </a:lnTo>
                <a:lnTo>
                  <a:pt x="244716" y="31152"/>
                </a:lnTo>
                <a:lnTo>
                  <a:pt x="246579" y="33666"/>
                </a:lnTo>
                <a:lnTo>
                  <a:pt x="248648" y="39106"/>
                </a:lnTo>
                <a:lnTo>
                  <a:pt x="250194" y="40953"/>
                </a:lnTo>
                <a:lnTo>
                  <a:pt x="252218" y="42185"/>
                </a:lnTo>
                <a:lnTo>
                  <a:pt x="254560" y="43006"/>
                </a:lnTo>
                <a:lnTo>
                  <a:pt x="259811" y="46564"/>
                </a:lnTo>
                <a:lnTo>
                  <a:pt x="262601" y="48902"/>
                </a:lnTo>
                <a:lnTo>
                  <a:pt x="264462" y="51453"/>
                </a:lnTo>
                <a:lnTo>
                  <a:pt x="266530" y="56933"/>
                </a:lnTo>
                <a:lnTo>
                  <a:pt x="267694" y="65596"/>
                </a:lnTo>
                <a:lnTo>
                  <a:pt x="268850" y="68535"/>
                </a:lnTo>
                <a:lnTo>
                  <a:pt x="274230" y="77412"/>
                </a:lnTo>
                <a:lnTo>
                  <a:pt x="277259" y="86326"/>
                </a:lnTo>
                <a:lnTo>
                  <a:pt x="281488" y="92276"/>
                </a:lnTo>
                <a:lnTo>
                  <a:pt x="282019" y="96244"/>
                </a:lnTo>
                <a:lnTo>
                  <a:pt x="278384" y="114224"/>
                </a:lnTo>
                <a:lnTo>
                  <a:pt x="277372" y="132364"/>
                </a:lnTo>
                <a:lnTo>
                  <a:pt x="276296" y="136860"/>
                </a:lnTo>
                <a:lnTo>
                  <a:pt x="270080" y="151204"/>
                </a:lnTo>
                <a:lnTo>
                  <a:pt x="269448" y="154381"/>
                </a:lnTo>
                <a:lnTo>
                  <a:pt x="266097" y="160557"/>
                </a:lnTo>
                <a:lnTo>
                  <a:pt x="253009" y="175594"/>
                </a:lnTo>
                <a:lnTo>
                  <a:pt x="238349" y="190497"/>
                </a:lnTo>
                <a:lnTo>
                  <a:pt x="225466" y="202406"/>
                </a:lnTo>
                <a:lnTo>
                  <a:pt x="211381" y="211336"/>
                </a:lnTo>
                <a:lnTo>
                  <a:pt x="199482" y="220265"/>
                </a:lnTo>
                <a:lnTo>
                  <a:pt x="189310" y="226218"/>
                </a:lnTo>
                <a:lnTo>
                  <a:pt x="177161" y="235148"/>
                </a:lnTo>
                <a:lnTo>
                  <a:pt x="167270" y="244078"/>
                </a:lnTo>
                <a:lnTo>
                  <a:pt x="164157" y="246062"/>
                </a:lnTo>
                <a:lnTo>
                  <a:pt x="155029" y="249847"/>
                </a:lnTo>
                <a:lnTo>
                  <a:pt x="146034" y="255819"/>
                </a:lnTo>
                <a:lnTo>
                  <a:pt x="137079" y="259022"/>
                </a:lnTo>
                <a:lnTo>
                  <a:pt x="128134" y="264822"/>
                </a:lnTo>
                <a:lnTo>
                  <a:pt x="117979" y="267486"/>
                </a:lnTo>
                <a:lnTo>
                  <a:pt x="107284" y="267890"/>
                </a:lnTo>
                <a:lnTo>
                  <a:pt x="137217" y="267890"/>
                </a:lnTo>
                <a:lnTo>
                  <a:pt x="140149" y="266898"/>
                </a:lnTo>
                <a:lnTo>
                  <a:pt x="146054" y="263150"/>
                </a:lnTo>
                <a:lnTo>
                  <a:pt x="154639" y="260823"/>
                </a:lnTo>
                <a:lnTo>
                  <a:pt x="165076" y="259788"/>
                </a:lnTo>
                <a:lnTo>
                  <a:pt x="176336" y="259328"/>
                </a:lnTo>
                <a:lnTo>
                  <a:pt x="189099" y="259070"/>
                </a:lnTo>
                <a:lnTo>
                  <a:pt x="201250" y="261655"/>
                </a:lnTo>
                <a:lnTo>
                  <a:pt x="215590" y="265119"/>
                </a:lnTo>
                <a:lnTo>
                  <a:pt x="228585" y="266659"/>
                </a:lnTo>
                <a:lnTo>
                  <a:pt x="240983" y="267343"/>
                </a:lnTo>
                <a:lnTo>
                  <a:pt x="247070" y="267526"/>
                </a:lnTo>
                <a:lnTo>
                  <a:pt x="252121" y="268639"/>
                </a:lnTo>
                <a:lnTo>
                  <a:pt x="264969" y="273955"/>
                </a:lnTo>
                <a:lnTo>
                  <a:pt x="275364" y="275546"/>
                </a:lnTo>
                <a:lnTo>
                  <a:pt x="286605" y="276254"/>
                </a:lnTo>
                <a:lnTo>
                  <a:pt x="292383" y="276443"/>
                </a:lnTo>
                <a:lnTo>
                  <a:pt x="304102" y="279298"/>
                </a:lnTo>
                <a:lnTo>
                  <a:pt x="314939" y="283875"/>
                </a:lnTo>
                <a:lnTo>
                  <a:pt x="323066" y="289216"/>
                </a:lnTo>
                <a:lnTo>
                  <a:pt x="332637" y="292251"/>
                </a:lnTo>
                <a:lnTo>
                  <a:pt x="337972" y="293060"/>
                </a:lnTo>
                <a:lnTo>
                  <a:pt x="346546" y="296606"/>
                </a:lnTo>
                <a:lnTo>
                  <a:pt x="359607" y="304180"/>
                </a:lnTo>
                <a:lnTo>
                  <a:pt x="376058" y="312708"/>
                </a:lnTo>
                <a:lnTo>
                  <a:pt x="386650" y="317575"/>
                </a:lnTo>
                <a:lnTo>
                  <a:pt x="398197" y="321307"/>
                </a:lnTo>
                <a:lnTo>
                  <a:pt x="407909" y="328256"/>
                </a:lnTo>
                <a:lnTo>
                  <a:pt x="414049" y="333746"/>
                </a:lnTo>
                <a:lnTo>
                  <a:pt x="417078" y="335606"/>
                </a:lnTo>
                <a:lnTo>
                  <a:pt x="426085" y="339217"/>
                </a:lnTo>
                <a:lnTo>
                  <a:pt x="438027" y="348823"/>
                </a:lnTo>
                <a:lnTo>
                  <a:pt x="441009" y="351612"/>
                </a:lnTo>
                <a:lnTo>
                  <a:pt x="442997" y="354463"/>
                </a:lnTo>
                <a:lnTo>
                  <a:pt x="446449" y="364386"/>
                </a:lnTo>
                <a:lnTo>
                  <a:pt x="453013" y="372904"/>
                </a:lnTo>
                <a:lnTo>
                  <a:pt x="456046" y="381247"/>
                </a:lnTo>
                <a:lnTo>
                  <a:pt x="463496" y="391175"/>
                </a:lnTo>
                <a:lnTo>
                  <a:pt x="464249" y="394782"/>
                </a:lnTo>
                <a:lnTo>
                  <a:pt x="464732" y="405183"/>
                </a:lnTo>
                <a:lnTo>
                  <a:pt x="463778" y="408036"/>
                </a:lnTo>
                <a:lnTo>
                  <a:pt x="458684" y="416792"/>
                </a:lnTo>
                <a:lnTo>
                  <a:pt x="456277" y="426871"/>
                </a:lnTo>
                <a:lnTo>
                  <a:pt x="449840" y="435408"/>
                </a:lnTo>
                <a:lnTo>
                  <a:pt x="448247" y="440900"/>
                </a:lnTo>
                <a:lnTo>
                  <a:pt x="447350" y="449570"/>
                </a:lnTo>
                <a:lnTo>
                  <a:pt x="446231" y="452510"/>
                </a:lnTo>
                <a:lnTo>
                  <a:pt x="440903" y="461389"/>
                </a:lnTo>
                <a:lnTo>
                  <a:pt x="437890" y="470303"/>
                </a:lnTo>
                <a:lnTo>
                  <a:pt x="432141" y="479228"/>
                </a:lnTo>
                <a:lnTo>
                  <a:pt x="430448" y="485181"/>
                </a:lnTo>
                <a:lnTo>
                  <a:pt x="429003" y="487164"/>
                </a:lnTo>
                <a:lnTo>
                  <a:pt x="427047" y="488487"/>
                </a:lnTo>
                <a:lnTo>
                  <a:pt x="424749" y="489369"/>
                </a:lnTo>
                <a:lnTo>
                  <a:pt x="416770" y="495351"/>
                </a:lnTo>
                <a:lnTo>
                  <a:pt x="414918" y="497913"/>
                </a:lnTo>
                <a:lnTo>
                  <a:pt x="411319" y="506261"/>
                </a:lnTo>
                <a:lnTo>
                  <a:pt x="398917" y="520931"/>
                </a:lnTo>
                <a:lnTo>
                  <a:pt x="396063" y="522904"/>
                </a:lnTo>
                <a:lnTo>
                  <a:pt x="387301" y="526674"/>
                </a:lnTo>
                <a:lnTo>
                  <a:pt x="375442" y="536334"/>
                </a:lnTo>
                <a:lnTo>
                  <a:pt x="363535" y="547796"/>
                </a:lnTo>
                <a:lnTo>
                  <a:pt x="360556" y="549744"/>
                </a:lnTo>
                <a:lnTo>
                  <a:pt x="345989" y="555517"/>
                </a:lnTo>
                <a:lnTo>
                  <a:pt x="336535" y="559435"/>
                </a:lnTo>
                <a:lnTo>
                  <a:pt x="324635" y="562634"/>
                </a:lnTo>
                <a:lnTo>
                  <a:pt x="314463" y="566898"/>
                </a:lnTo>
                <a:lnTo>
                  <a:pt x="297889" y="571583"/>
                </a:lnTo>
                <a:lnTo>
                  <a:pt x="287677" y="575836"/>
                </a:lnTo>
                <a:lnTo>
                  <a:pt x="276516" y="578388"/>
                </a:lnTo>
                <a:lnTo>
                  <a:pt x="264934" y="580514"/>
                </a:lnTo>
                <a:lnTo>
                  <a:pt x="253164" y="584767"/>
                </a:lnTo>
                <a:lnTo>
                  <a:pt x="240116" y="587999"/>
                </a:lnTo>
                <a:lnTo>
                  <a:pt x="230546" y="588754"/>
                </a:lnTo>
                <a:lnTo>
                  <a:pt x="225213" y="588956"/>
                </a:lnTo>
                <a:lnTo>
                  <a:pt x="220665" y="590083"/>
                </a:lnTo>
                <a:lnTo>
                  <a:pt x="208524" y="595416"/>
                </a:lnTo>
                <a:lnTo>
                  <a:pt x="198295" y="597012"/>
                </a:lnTo>
                <a:lnTo>
                  <a:pt x="187127" y="597722"/>
                </a:lnTo>
                <a:lnTo>
                  <a:pt x="175542" y="598037"/>
                </a:lnTo>
                <a:lnTo>
                  <a:pt x="123567" y="598286"/>
                </a:lnTo>
                <a:lnTo>
                  <a:pt x="114184" y="595642"/>
                </a:lnTo>
                <a:lnTo>
                  <a:pt x="104385" y="592152"/>
                </a:lnTo>
                <a:lnTo>
                  <a:pt x="92291" y="590187"/>
                </a:lnTo>
                <a:lnTo>
                  <a:pt x="82074" y="589727"/>
                </a:lnTo>
                <a:lnTo>
                  <a:pt x="69898" y="589468"/>
                </a:lnTo>
                <a:lnTo>
                  <a:pt x="67458" y="588440"/>
                </a:lnTo>
                <a:lnTo>
                  <a:pt x="65831" y="586762"/>
                </a:lnTo>
                <a:lnTo>
                  <a:pt x="64746" y="584651"/>
                </a:lnTo>
                <a:lnTo>
                  <a:pt x="63029" y="583244"/>
                </a:lnTo>
                <a:lnTo>
                  <a:pt x="60892" y="582306"/>
                </a:lnTo>
                <a:lnTo>
                  <a:pt x="55868" y="581263"/>
                </a:lnTo>
                <a:lnTo>
                  <a:pt x="41619" y="580539"/>
                </a:lnTo>
                <a:lnTo>
                  <a:pt x="22593" y="580432"/>
                </a:lnTo>
                <a:lnTo>
                  <a:pt x="20029" y="579440"/>
                </a:lnTo>
                <a:lnTo>
                  <a:pt x="11673" y="574293"/>
                </a:lnTo>
                <a:lnTo>
                  <a:pt x="0" y="571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8" name="Freeform 3097"/>
          <p:cNvSpPr/>
          <p:nvPr/>
        </p:nvSpPr>
        <p:spPr>
          <a:xfrm>
            <a:off x="4598819" y="6688336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9" name="SMARTInkAnnotation709"/>
          <p:cNvSpPr/>
          <p:nvPr/>
        </p:nvSpPr>
        <p:spPr>
          <a:xfrm>
            <a:off x="1201828" y="3705821"/>
            <a:ext cx="536368" cy="98227"/>
          </a:xfrm>
          <a:custGeom>
            <a:avLst/>
            <a:gdLst/>
            <a:ahLst/>
            <a:cxnLst/>
            <a:rect l="0" t="0" r="0" b="0"/>
            <a:pathLst>
              <a:path w="536368" h="98227">
                <a:moveTo>
                  <a:pt x="0" y="98226"/>
                </a:moveTo>
                <a:lnTo>
                  <a:pt x="4746" y="98226"/>
                </a:lnTo>
                <a:lnTo>
                  <a:pt x="6144" y="97234"/>
                </a:lnTo>
                <a:lnTo>
                  <a:pt x="7076" y="95580"/>
                </a:lnTo>
                <a:lnTo>
                  <a:pt x="8572" y="90538"/>
                </a:lnTo>
                <a:lnTo>
                  <a:pt x="9688" y="90124"/>
                </a:lnTo>
                <a:lnTo>
                  <a:pt x="13576" y="89664"/>
                </a:lnTo>
                <a:lnTo>
                  <a:pt x="16004" y="88550"/>
                </a:lnTo>
                <a:lnTo>
                  <a:pt x="18616" y="86814"/>
                </a:lnTo>
                <a:lnTo>
                  <a:pt x="21350" y="84665"/>
                </a:lnTo>
                <a:lnTo>
                  <a:pt x="24166" y="83232"/>
                </a:lnTo>
                <a:lnTo>
                  <a:pt x="33869" y="80224"/>
                </a:lnTo>
                <a:lnTo>
                  <a:pt x="38471" y="78287"/>
                </a:lnTo>
                <a:lnTo>
                  <a:pt x="43527" y="76004"/>
                </a:lnTo>
                <a:lnTo>
                  <a:pt x="54441" y="70821"/>
                </a:lnTo>
                <a:lnTo>
                  <a:pt x="60133" y="68050"/>
                </a:lnTo>
                <a:lnTo>
                  <a:pt x="65914" y="66202"/>
                </a:lnTo>
                <a:lnTo>
                  <a:pt x="84534" y="62610"/>
                </a:lnTo>
                <a:lnTo>
                  <a:pt x="92114" y="60591"/>
                </a:lnTo>
                <a:lnTo>
                  <a:pt x="108482" y="55703"/>
                </a:lnTo>
                <a:lnTo>
                  <a:pt x="125690" y="50223"/>
                </a:lnTo>
                <a:lnTo>
                  <a:pt x="134450" y="48365"/>
                </a:lnTo>
                <a:lnTo>
                  <a:pt x="143270" y="47126"/>
                </a:lnTo>
                <a:lnTo>
                  <a:pt x="160023" y="45749"/>
                </a:lnTo>
                <a:lnTo>
                  <a:pt x="174091" y="45138"/>
                </a:lnTo>
                <a:lnTo>
                  <a:pt x="189614" y="42220"/>
                </a:lnTo>
                <a:lnTo>
                  <a:pt x="197925" y="40052"/>
                </a:lnTo>
                <a:lnTo>
                  <a:pt x="206446" y="38607"/>
                </a:lnTo>
                <a:lnTo>
                  <a:pt x="215106" y="37644"/>
                </a:lnTo>
                <a:lnTo>
                  <a:pt x="223859" y="37002"/>
                </a:lnTo>
                <a:lnTo>
                  <a:pt x="232674" y="36575"/>
                </a:lnTo>
                <a:lnTo>
                  <a:pt x="250415" y="36099"/>
                </a:lnTo>
                <a:lnTo>
                  <a:pt x="259318" y="34980"/>
                </a:lnTo>
                <a:lnTo>
                  <a:pt x="268233" y="33241"/>
                </a:lnTo>
                <a:lnTo>
                  <a:pt x="277156" y="31090"/>
                </a:lnTo>
                <a:lnTo>
                  <a:pt x="286085" y="28665"/>
                </a:lnTo>
                <a:lnTo>
                  <a:pt x="303951" y="23323"/>
                </a:lnTo>
                <a:lnTo>
                  <a:pt x="312887" y="21501"/>
                </a:lnTo>
                <a:lnTo>
                  <a:pt x="321825" y="20287"/>
                </a:lnTo>
                <a:lnTo>
                  <a:pt x="330763" y="19478"/>
                </a:lnTo>
                <a:lnTo>
                  <a:pt x="339701" y="18938"/>
                </a:lnTo>
                <a:lnTo>
                  <a:pt x="357579" y="18339"/>
                </a:lnTo>
                <a:lnTo>
                  <a:pt x="366518" y="17186"/>
                </a:lnTo>
                <a:lnTo>
                  <a:pt x="375458" y="15426"/>
                </a:lnTo>
                <a:lnTo>
                  <a:pt x="384397" y="13261"/>
                </a:lnTo>
                <a:lnTo>
                  <a:pt x="399627" y="10854"/>
                </a:lnTo>
                <a:lnTo>
                  <a:pt x="414011" y="9785"/>
                </a:lnTo>
                <a:lnTo>
                  <a:pt x="430337" y="9310"/>
                </a:lnTo>
                <a:lnTo>
                  <a:pt x="451535" y="9042"/>
                </a:lnTo>
                <a:lnTo>
                  <a:pt x="464231" y="6333"/>
                </a:lnTo>
                <a:lnTo>
                  <a:pt x="470397" y="4222"/>
                </a:lnTo>
                <a:lnTo>
                  <a:pt x="483822" y="1251"/>
                </a:lnTo>
                <a:lnTo>
                  <a:pt x="498250" y="247"/>
                </a:lnTo>
                <a:lnTo>
                  <a:pt x="525279" y="9"/>
                </a:lnTo>
                <a:lnTo>
                  <a:pt x="536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0" name="SMARTInkAnnotation710"/>
          <p:cNvSpPr/>
          <p:nvPr/>
        </p:nvSpPr>
        <p:spPr>
          <a:xfrm>
            <a:off x="1407436" y="3839765"/>
            <a:ext cx="35758" cy="205384"/>
          </a:xfrm>
          <a:custGeom>
            <a:avLst/>
            <a:gdLst/>
            <a:ahLst/>
            <a:cxnLst/>
            <a:rect l="0" t="0" r="0" b="0"/>
            <a:pathLst>
              <a:path w="35758" h="205384">
                <a:moveTo>
                  <a:pt x="0" y="0"/>
                </a:moveTo>
                <a:lnTo>
                  <a:pt x="0" y="38808"/>
                </a:lnTo>
                <a:lnTo>
                  <a:pt x="993" y="42740"/>
                </a:lnTo>
                <a:lnTo>
                  <a:pt x="2649" y="47345"/>
                </a:lnTo>
                <a:lnTo>
                  <a:pt x="4746" y="52399"/>
                </a:lnTo>
                <a:lnTo>
                  <a:pt x="6143" y="57753"/>
                </a:lnTo>
                <a:lnTo>
                  <a:pt x="7075" y="63307"/>
                </a:lnTo>
                <a:lnTo>
                  <a:pt x="7697" y="68994"/>
                </a:lnTo>
                <a:lnTo>
                  <a:pt x="9104" y="73777"/>
                </a:lnTo>
                <a:lnTo>
                  <a:pt x="11036" y="77958"/>
                </a:lnTo>
                <a:lnTo>
                  <a:pt x="13317" y="81738"/>
                </a:lnTo>
                <a:lnTo>
                  <a:pt x="14837" y="86242"/>
                </a:lnTo>
                <a:lnTo>
                  <a:pt x="15851" y="91230"/>
                </a:lnTo>
                <a:lnTo>
                  <a:pt x="16527" y="96539"/>
                </a:lnTo>
                <a:lnTo>
                  <a:pt x="17971" y="101070"/>
                </a:lnTo>
                <a:lnTo>
                  <a:pt x="19927" y="105083"/>
                </a:lnTo>
                <a:lnTo>
                  <a:pt x="22224" y="108751"/>
                </a:lnTo>
                <a:lnTo>
                  <a:pt x="23755" y="112188"/>
                </a:lnTo>
                <a:lnTo>
                  <a:pt x="24776" y="115472"/>
                </a:lnTo>
                <a:lnTo>
                  <a:pt x="25457" y="118653"/>
                </a:lnTo>
                <a:lnTo>
                  <a:pt x="25911" y="122759"/>
                </a:lnTo>
                <a:lnTo>
                  <a:pt x="26213" y="127480"/>
                </a:lnTo>
                <a:lnTo>
                  <a:pt x="26549" y="137025"/>
                </a:lnTo>
                <a:lnTo>
                  <a:pt x="26699" y="144575"/>
                </a:lnTo>
                <a:lnTo>
                  <a:pt x="27732" y="147977"/>
                </a:lnTo>
                <a:lnTo>
                  <a:pt x="29414" y="151238"/>
                </a:lnTo>
                <a:lnTo>
                  <a:pt x="31528" y="154404"/>
                </a:lnTo>
                <a:lnTo>
                  <a:pt x="32938" y="157506"/>
                </a:lnTo>
                <a:lnTo>
                  <a:pt x="33878" y="160566"/>
                </a:lnTo>
                <a:lnTo>
                  <a:pt x="34504" y="163600"/>
                </a:lnTo>
                <a:lnTo>
                  <a:pt x="34922" y="167606"/>
                </a:lnTo>
                <a:lnTo>
                  <a:pt x="35201" y="172260"/>
                </a:lnTo>
                <a:lnTo>
                  <a:pt x="35510" y="181733"/>
                </a:lnTo>
                <a:lnTo>
                  <a:pt x="35709" y="195898"/>
                </a:lnTo>
                <a:lnTo>
                  <a:pt x="35757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1" name="SMARTInkAnnotation711"/>
          <p:cNvSpPr/>
          <p:nvPr/>
        </p:nvSpPr>
        <p:spPr>
          <a:xfrm>
            <a:off x="6637012" y="5107781"/>
            <a:ext cx="8941" cy="1"/>
          </a:xfrm>
          <a:custGeom>
            <a:avLst/>
            <a:gdLst/>
            <a:ahLst/>
            <a:cxnLst/>
            <a:rect l="0" t="0" r="0" b="0"/>
            <a:pathLst>
              <a:path w="8941" h="1">
                <a:moveTo>
                  <a:pt x="894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2" name="SMARTInkAnnotation712"/>
          <p:cNvSpPr/>
          <p:nvPr/>
        </p:nvSpPr>
        <p:spPr>
          <a:xfrm>
            <a:off x="6637012" y="5098851"/>
            <a:ext cx="8941" cy="1"/>
          </a:xfrm>
          <a:custGeom>
            <a:avLst/>
            <a:gdLst/>
            <a:ahLst/>
            <a:cxnLst/>
            <a:rect l="0" t="0" r="0" b="0"/>
            <a:pathLst>
              <a:path w="8941" h="1">
                <a:moveTo>
                  <a:pt x="894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3" name="Freeform 3102"/>
          <p:cNvSpPr/>
          <p:nvPr/>
        </p:nvSpPr>
        <p:spPr>
          <a:xfrm>
            <a:off x="6645952" y="5089922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4" name="Freeform 3103"/>
          <p:cNvSpPr/>
          <p:nvPr/>
        </p:nvSpPr>
        <p:spPr>
          <a:xfrm>
            <a:off x="6637012" y="5107781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5" name="Freeform 3104"/>
          <p:cNvSpPr/>
          <p:nvPr/>
        </p:nvSpPr>
        <p:spPr>
          <a:xfrm>
            <a:off x="6619134" y="5098851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6" name="Freeform 3105"/>
          <p:cNvSpPr/>
          <p:nvPr/>
        </p:nvSpPr>
        <p:spPr>
          <a:xfrm>
            <a:off x="6619134" y="5107781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7" name="SMARTInkAnnotation717"/>
          <p:cNvSpPr/>
          <p:nvPr/>
        </p:nvSpPr>
        <p:spPr>
          <a:xfrm>
            <a:off x="6637012" y="5089922"/>
            <a:ext cx="8941" cy="8931"/>
          </a:xfrm>
          <a:custGeom>
            <a:avLst/>
            <a:gdLst/>
            <a:ahLst/>
            <a:cxnLst/>
            <a:rect l="0" t="0" r="0" b="0"/>
            <a:pathLst>
              <a:path w="8941" h="8931">
                <a:moveTo>
                  <a:pt x="8940" y="8930"/>
                </a:moveTo>
                <a:lnTo>
                  <a:pt x="8940" y="4189"/>
                </a:lnTo>
                <a:lnTo>
                  <a:pt x="7948" y="3785"/>
                </a:lnTo>
                <a:lnTo>
                  <a:pt x="6291" y="4508"/>
                </a:lnTo>
                <a:lnTo>
                  <a:pt x="4194" y="5981"/>
                </a:lnTo>
                <a:lnTo>
                  <a:pt x="3790" y="5972"/>
                </a:lnTo>
                <a:lnTo>
                  <a:pt x="4514" y="4973"/>
                </a:lnTo>
                <a:lnTo>
                  <a:pt x="5989" y="3316"/>
                </a:lnTo>
                <a:lnTo>
                  <a:pt x="5979" y="2211"/>
                </a:lnTo>
                <a:lnTo>
                  <a:pt x="4979" y="1473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8" name="Freeform 3107"/>
          <p:cNvSpPr/>
          <p:nvPr/>
        </p:nvSpPr>
        <p:spPr>
          <a:xfrm>
            <a:off x="6619134" y="5089922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9" name="Freeform 3108"/>
          <p:cNvSpPr/>
          <p:nvPr/>
        </p:nvSpPr>
        <p:spPr>
          <a:xfrm>
            <a:off x="6672770" y="5107781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0" name="Freeform 3109"/>
          <p:cNvSpPr/>
          <p:nvPr/>
        </p:nvSpPr>
        <p:spPr>
          <a:xfrm>
            <a:off x="6672770" y="5098851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1" name="SMARTInkAnnotation721"/>
          <p:cNvSpPr/>
          <p:nvPr/>
        </p:nvSpPr>
        <p:spPr>
          <a:xfrm>
            <a:off x="6672770" y="5054203"/>
            <a:ext cx="8941" cy="1"/>
          </a:xfrm>
          <a:custGeom>
            <a:avLst/>
            <a:gdLst/>
            <a:ahLst/>
            <a:cxnLst/>
            <a:rect l="0" t="0" r="0" b="0"/>
            <a:pathLst>
              <a:path w="8941" h="1">
                <a:moveTo>
                  <a:pt x="894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2" name="SMARTInkAnnotation722"/>
          <p:cNvSpPr/>
          <p:nvPr/>
        </p:nvSpPr>
        <p:spPr>
          <a:xfrm>
            <a:off x="6601255" y="5036375"/>
            <a:ext cx="53637" cy="53547"/>
          </a:xfrm>
          <a:custGeom>
            <a:avLst/>
            <a:gdLst/>
            <a:ahLst/>
            <a:cxnLst/>
            <a:rect l="0" t="0" r="0" b="0"/>
            <a:pathLst>
              <a:path w="53637" h="53547">
                <a:moveTo>
                  <a:pt x="53636" y="8898"/>
                </a:moveTo>
                <a:lnTo>
                  <a:pt x="45939" y="1209"/>
                </a:lnTo>
                <a:lnTo>
                  <a:pt x="44532" y="795"/>
                </a:lnTo>
                <a:lnTo>
                  <a:pt x="42600" y="520"/>
                </a:lnTo>
                <a:lnTo>
                  <a:pt x="40319" y="336"/>
                </a:lnTo>
                <a:lnTo>
                  <a:pt x="37805" y="213"/>
                </a:lnTo>
                <a:lnTo>
                  <a:pt x="28462" y="0"/>
                </a:lnTo>
                <a:lnTo>
                  <a:pt x="27914" y="982"/>
                </a:lnTo>
                <a:lnTo>
                  <a:pt x="27549" y="2628"/>
                </a:lnTo>
                <a:lnTo>
                  <a:pt x="27306" y="4718"/>
                </a:lnTo>
                <a:lnTo>
                  <a:pt x="26150" y="6112"/>
                </a:lnTo>
                <a:lnTo>
                  <a:pt x="24386" y="7040"/>
                </a:lnTo>
                <a:lnTo>
                  <a:pt x="22217" y="7659"/>
                </a:lnTo>
                <a:lnTo>
                  <a:pt x="20771" y="9064"/>
                </a:lnTo>
                <a:lnTo>
                  <a:pt x="19807" y="10993"/>
                </a:lnTo>
                <a:lnTo>
                  <a:pt x="19164" y="13271"/>
                </a:lnTo>
                <a:lnTo>
                  <a:pt x="17743" y="15782"/>
                </a:lnTo>
                <a:lnTo>
                  <a:pt x="15801" y="18448"/>
                </a:lnTo>
                <a:lnTo>
                  <a:pt x="13513" y="21217"/>
                </a:lnTo>
                <a:lnTo>
                  <a:pt x="11989" y="24056"/>
                </a:lnTo>
                <a:lnTo>
                  <a:pt x="10973" y="26941"/>
                </a:lnTo>
                <a:lnTo>
                  <a:pt x="10295" y="29856"/>
                </a:lnTo>
                <a:lnTo>
                  <a:pt x="9843" y="32792"/>
                </a:lnTo>
                <a:lnTo>
                  <a:pt x="9542" y="35741"/>
                </a:lnTo>
                <a:lnTo>
                  <a:pt x="9341" y="38700"/>
                </a:lnTo>
                <a:lnTo>
                  <a:pt x="8214" y="41664"/>
                </a:lnTo>
                <a:lnTo>
                  <a:pt x="6470" y="44632"/>
                </a:lnTo>
                <a:lnTo>
                  <a:pt x="0" y="535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3" name="SMARTInkAnnotation723"/>
          <p:cNvSpPr/>
          <p:nvPr/>
        </p:nvSpPr>
        <p:spPr>
          <a:xfrm>
            <a:off x="6654891" y="5045273"/>
            <a:ext cx="44699" cy="26791"/>
          </a:xfrm>
          <a:custGeom>
            <a:avLst/>
            <a:gdLst/>
            <a:ahLst/>
            <a:cxnLst/>
            <a:rect l="0" t="0" r="0" b="0"/>
            <a:pathLst>
              <a:path w="44699" h="26791">
                <a:moveTo>
                  <a:pt x="44698" y="8930"/>
                </a:moveTo>
                <a:lnTo>
                  <a:pt x="44698" y="4190"/>
                </a:lnTo>
                <a:lnTo>
                  <a:pt x="43705" y="2793"/>
                </a:lnTo>
                <a:lnTo>
                  <a:pt x="42050" y="1862"/>
                </a:lnTo>
                <a:lnTo>
                  <a:pt x="35868" y="33"/>
                </a:lnTo>
                <a:lnTo>
                  <a:pt x="18251" y="0"/>
                </a:lnTo>
                <a:lnTo>
                  <a:pt x="17134" y="993"/>
                </a:lnTo>
                <a:lnTo>
                  <a:pt x="13245" y="4741"/>
                </a:lnTo>
                <a:lnTo>
                  <a:pt x="11810" y="7130"/>
                </a:lnTo>
                <a:lnTo>
                  <a:pt x="10853" y="9714"/>
                </a:lnTo>
                <a:lnTo>
                  <a:pt x="9319" y="16251"/>
                </a:lnTo>
                <a:lnTo>
                  <a:pt x="8198" y="17779"/>
                </a:lnTo>
                <a:lnTo>
                  <a:pt x="6459" y="19790"/>
                </a:lnTo>
                <a:lnTo>
                  <a:pt x="0" y="26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4" name="SMARTInkAnnotation724"/>
          <p:cNvSpPr/>
          <p:nvPr/>
        </p:nvSpPr>
        <p:spPr>
          <a:xfrm>
            <a:off x="6620531" y="5018520"/>
            <a:ext cx="86389" cy="89249"/>
          </a:xfrm>
          <a:custGeom>
            <a:avLst/>
            <a:gdLst/>
            <a:ahLst/>
            <a:cxnLst/>
            <a:rect l="0" t="0" r="0" b="0"/>
            <a:pathLst>
              <a:path w="86389" h="89249">
                <a:moveTo>
                  <a:pt x="70118" y="71402"/>
                </a:moveTo>
                <a:lnTo>
                  <a:pt x="75268" y="71402"/>
                </a:lnTo>
                <a:lnTo>
                  <a:pt x="70992" y="71402"/>
                </a:lnTo>
                <a:lnTo>
                  <a:pt x="70701" y="70410"/>
                </a:lnTo>
                <a:lnTo>
                  <a:pt x="70507" y="68756"/>
                </a:lnTo>
                <a:lnTo>
                  <a:pt x="70378" y="66662"/>
                </a:lnTo>
                <a:lnTo>
                  <a:pt x="70233" y="61688"/>
                </a:lnTo>
                <a:lnTo>
                  <a:pt x="70195" y="58973"/>
                </a:lnTo>
                <a:lnTo>
                  <a:pt x="71163" y="56170"/>
                </a:lnTo>
                <a:lnTo>
                  <a:pt x="72802" y="53310"/>
                </a:lnTo>
                <a:lnTo>
                  <a:pt x="74887" y="50411"/>
                </a:lnTo>
                <a:lnTo>
                  <a:pt x="77270" y="48478"/>
                </a:lnTo>
                <a:lnTo>
                  <a:pt x="79853" y="47189"/>
                </a:lnTo>
                <a:lnTo>
                  <a:pt x="82568" y="46331"/>
                </a:lnTo>
                <a:lnTo>
                  <a:pt x="84377" y="44766"/>
                </a:lnTo>
                <a:lnTo>
                  <a:pt x="85584" y="42731"/>
                </a:lnTo>
                <a:lnTo>
                  <a:pt x="86388" y="40381"/>
                </a:lnTo>
                <a:lnTo>
                  <a:pt x="85932" y="37823"/>
                </a:lnTo>
                <a:lnTo>
                  <a:pt x="84633" y="35126"/>
                </a:lnTo>
                <a:lnTo>
                  <a:pt x="82774" y="32335"/>
                </a:lnTo>
                <a:lnTo>
                  <a:pt x="81536" y="29482"/>
                </a:lnTo>
                <a:lnTo>
                  <a:pt x="80710" y="26588"/>
                </a:lnTo>
                <a:lnTo>
                  <a:pt x="80158" y="23667"/>
                </a:lnTo>
                <a:lnTo>
                  <a:pt x="78799" y="21719"/>
                </a:lnTo>
                <a:lnTo>
                  <a:pt x="76898" y="20420"/>
                </a:lnTo>
                <a:lnTo>
                  <a:pt x="74639" y="19555"/>
                </a:lnTo>
                <a:lnTo>
                  <a:pt x="73132" y="17985"/>
                </a:lnTo>
                <a:lnTo>
                  <a:pt x="72127" y="15948"/>
                </a:lnTo>
                <a:lnTo>
                  <a:pt x="71457" y="13596"/>
                </a:lnTo>
                <a:lnTo>
                  <a:pt x="70018" y="12029"/>
                </a:lnTo>
                <a:lnTo>
                  <a:pt x="68065" y="10984"/>
                </a:lnTo>
                <a:lnTo>
                  <a:pt x="65769" y="10287"/>
                </a:lnTo>
                <a:lnTo>
                  <a:pt x="63246" y="8831"/>
                </a:lnTo>
                <a:lnTo>
                  <a:pt x="60570" y="6867"/>
                </a:lnTo>
                <a:lnTo>
                  <a:pt x="53886" y="1328"/>
                </a:lnTo>
                <a:lnTo>
                  <a:pt x="52343" y="874"/>
                </a:lnTo>
                <a:lnTo>
                  <a:pt x="50322" y="571"/>
                </a:lnTo>
                <a:lnTo>
                  <a:pt x="44687" y="84"/>
                </a:lnTo>
                <a:lnTo>
                  <a:pt x="41269" y="17"/>
                </a:lnTo>
                <a:lnTo>
                  <a:pt x="38966" y="0"/>
                </a:lnTo>
                <a:lnTo>
                  <a:pt x="36438" y="981"/>
                </a:lnTo>
                <a:lnTo>
                  <a:pt x="33759" y="2626"/>
                </a:lnTo>
                <a:lnTo>
                  <a:pt x="30979" y="4715"/>
                </a:lnTo>
                <a:lnTo>
                  <a:pt x="28134" y="7100"/>
                </a:lnTo>
                <a:lnTo>
                  <a:pt x="25242" y="9683"/>
                </a:lnTo>
                <a:lnTo>
                  <a:pt x="19382" y="15198"/>
                </a:lnTo>
                <a:lnTo>
                  <a:pt x="13466" y="20956"/>
                </a:lnTo>
                <a:lnTo>
                  <a:pt x="11492" y="23881"/>
                </a:lnTo>
                <a:lnTo>
                  <a:pt x="10176" y="26823"/>
                </a:lnTo>
                <a:lnTo>
                  <a:pt x="9298" y="29776"/>
                </a:lnTo>
                <a:lnTo>
                  <a:pt x="7719" y="32737"/>
                </a:lnTo>
                <a:lnTo>
                  <a:pt x="5673" y="35703"/>
                </a:lnTo>
                <a:lnTo>
                  <a:pt x="3317" y="38673"/>
                </a:lnTo>
                <a:lnTo>
                  <a:pt x="1745" y="41645"/>
                </a:lnTo>
                <a:lnTo>
                  <a:pt x="698" y="44619"/>
                </a:lnTo>
                <a:lnTo>
                  <a:pt x="0" y="47593"/>
                </a:lnTo>
                <a:lnTo>
                  <a:pt x="528" y="50568"/>
                </a:lnTo>
                <a:lnTo>
                  <a:pt x="1873" y="53544"/>
                </a:lnTo>
                <a:lnTo>
                  <a:pt x="3762" y="56520"/>
                </a:lnTo>
                <a:lnTo>
                  <a:pt x="5022" y="59496"/>
                </a:lnTo>
                <a:lnTo>
                  <a:pt x="5863" y="62473"/>
                </a:lnTo>
                <a:lnTo>
                  <a:pt x="6423" y="65449"/>
                </a:lnTo>
                <a:lnTo>
                  <a:pt x="7789" y="67434"/>
                </a:lnTo>
                <a:lnTo>
                  <a:pt x="9694" y="68756"/>
                </a:lnTo>
                <a:lnTo>
                  <a:pt x="11956" y="69638"/>
                </a:lnTo>
                <a:lnTo>
                  <a:pt x="13465" y="71218"/>
                </a:lnTo>
                <a:lnTo>
                  <a:pt x="14470" y="73263"/>
                </a:lnTo>
                <a:lnTo>
                  <a:pt x="15141" y="75619"/>
                </a:lnTo>
                <a:lnTo>
                  <a:pt x="16581" y="78182"/>
                </a:lnTo>
                <a:lnTo>
                  <a:pt x="18535" y="80883"/>
                </a:lnTo>
                <a:lnTo>
                  <a:pt x="20831" y="83676"/>
                </a:lnTo>
                <a:lnTo>
                  <a:pt x="23354" y="85537"/>
                </a:lnTo>
                <a:lnTo>
                  <a:pt x="26029" y="86778"/>
                </a:lnTo>
                <a:lnTo>
                  <a:pt x="32715" y="88771"/>
                </a:lnTo>
                <a:lnTo>
                  <a:pt x="34257" y="88934"/>
                </a:lnTo>
                <a:lnTo>
                  <a:pt x="36277" y="89043"/>
                </a:lnTo>
                <a:lnTo>
                  <a:pt x="41172" y="89164"/>
                </a:lnTo>
                <a:lnTo>
                  <a:pt x="55332" y="89248"/>
                </a:lnTo>
                <a:lnTo>
                  <a:pt x="57281" y="88261"/>
                </a:lnTo>
                <a:lnTo>
                  <a:pt x="58580" y="86609"/>
                </a:lnTo>
                <a:lnTo>
                  <a:pt x="59447" y="84517"/>
                </a:lnTo>
                <a:lnTo>
                  <a:pt x="61017" y="82130"/>
                </a:lnTo>
                <a:lnTo>
                  <a:pt x="63057" y="79545"/>
                </a:lnTo>
                <a:lnTo>
                  <a:pt x="68723" y="73011"/>
                </a:lnTo>
                <a:lnTo>
                  <a:pt x="69189" y="71482"/>
                </a:lnTo>
                <a:lnTo>
                  <a:pt x="69499" y="69471"/>
                </a:lnTo>
                <a:lnTo>
                  <a:pt x="69706" y="67138"/>
                </a:lnTo>
                <a:lnTo>
                  <a:pt x="69843" y="64591"/>
                </a:lnTo>
                <a:lnTo>
                  <a:pt x="69996" y="59114"/>
                </a:lnTo>
                <a:lnTo>
                  <a:pt x="70115" y="32696"/>
                </a:lnTo>
                <a:lnTo>
                  <a:pt x="69123" y="30716"/>
                </a:lnTo>
                <a:lnTo>
                  <a:pt x="67469" y="29394"/>
                </a:lnTo>
                <a:lnTo>
                  <a:pt x="65373" y="28514"/>
                </a:lnTo>
                <a:lnTo>
                  <a:pt x="63974" y="26935"/>
                </a:lnTo>
                <a:lnTo>
                  <a:pt x="63042" y="24890"/>
                </a:lnTo>
                <a:lnTo>
                  <a:pt x="61547" y="19220"/>
                </a:lnTo>
                <a:lnTo>
                  <a:pt x="60431" y="18754"/>
                </a:lnTo>
                <a:lnTo>
                  <a:pt x="58693" y="18445"/>
                </a:lnTo>
                <a:lnTo>
                  <a:pt x="53515" y="17946"/>
                </a:lnTo>
                <a:lnTo>
                  <a:pt x="52096" y="17906"/>
                </a:lnTo>
                <a:lnTo>
                  <a:pt x="36005" y="17827"/>
                </a:lnTo>
                <a:lnTo>
                  <a:pt x="34464" y="18818"/>
                </a:lnTo>
                <a:lnTo>
                  <a:pt x="32442" y="20471"/>
                </a:lnTo>
                <a:lnTo>
                  <a:pt x="30102" y="22565"/>
                </a:lnTo>
                <a:lnTo>
                  <a:pt x="24853" y="27538"/>
                </a:lnTo>
                <a:lnTo>
                  <a:pt x="22062" y="30253"/>
                </a:lnTo>
                <a:lnTo>
                  <a:pt x="20202" y="33055"/>
                </a:lnTo>
                <a:lnTo>
                  <a:pt x="18963" y="35916"/>
                </a:lnTo>
                <a:lnTo>
                  <a:pt x="18135" y="38815"/>
                </a:lnTo>
                <a:lnTo>
                  <a:pt x="17584" y="41739"/>
                </a:lnTo>
                <a:lnTo>
                  <a:pt x="17217" y="44681"/>
                </a:lnTo>
                <a:lnTo>
                  <a:pt x="16972" y="47635"/>
                </a:lnTo>
                <a:lnTo>
                  <a:pt x="16809" y="50597"/>
                </a:lnTo>
                <a:lnTo>
                  <a:pt x="16627" y="56532"/>
                </a:lnTo>
                <a:lnTo>
                  <a:pt x="16490" y="71219"/>
                </a:lnTo>
                <a:lnTo>
                  <a:pt x="16482" y="803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5" name="SMARTInkAnnotation725"/>
          <p:cNvSpPr/>
          <p:nvPr/>
        </p:nvSpPr>
        <p:spPr>
          <a:xfrm>
            <a:off x="6392709" y="5035740"/>
            <a:ext cx="322098" cy="524123"/>
          </a:xfrm>
          <a:custGeom>
            <a:avLst/>
            <a:gdLst/>
            <a:ahLst/>
            <a:cxnLst/>
            <a:rect l="0" t="0" r="0" b="0"/>
            <a:pathLst>
              <a:path w="322098" h="524123">
                <a:moveTo>
                  <a:pt x="0" y="524122"/>
                </a:moveTo>
                <a:lnTo>
                  <a:pt x="5549" y="516909"/>
                </a:lnTo>
                <a:lnTo>
                  <a:pt x="44404" y="476131"/>
                </a:lnTo>
                <a:lnTo>
                  <a:pt x="59522" y="454318"/>
                </a:lnTo>
                <a:lnTo>
                  <a:pt x="73230" y="439750"/>
                </a:lnTo>
                <a:lnTo>
                  <a:pt x="76618" y="434258"/>
                </a:lnTo>
                <a:lnTo>
                  <a:pt x="80382" y="422866"/>
                </a:lnTo>
                <a:lnTo>
                  <a:pt x="83373" y="418041"/>
                </a:lnTo>
                <a:lnTo>
                  <a:pt x="99796" y="400524"/>
                </a:lnTo>
                <a:lnTo>
                  <a:pt x="145966" y="321517"/>
                </a:lnTo>
                <a:lnTo>
                  <a:pt x="211525" y="191103"/>
                </a:lnTo>
                <a:lnTo>
                  <a:pt x="246914" y="137525"/>
                </a:lnTo>
                <a:lnTo>
                  <a:pt x="268121" y="88743"/>
                </a:lnTo>
                <a:lnTo>
                  <a:pt x="314606" y="12480"/>
                </a:lnTo>
                <a:lnTo>
                  <a:pt x="3220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6" name="SMARTInkAnnotation726"/>
          <p:cNvSpPr/>
          <p:nvPr/>
        </p:nvSpPr>
        <p:spPr>
          <a:xfrm>
            <a:off x="5430187" y="5072063"/>
            <a:ext cx="1215766" cy="1777009"/>
          </a:xfrm>
          <a:custGeom>
            <a:avLst/>
            <a:gdLst/>
            <a:ahLst/>
            <a:cxnLst/>
            <a:rect l="0" t="0" r="0" b="0"/>
            <a:pathLst>
              <a:path w="1215766" h="1777009">
                <a:moveTo>
                  <a:pt x="1215765" y="0"/>
                </a:moveTo>
                <a:lnTo>
                  <a:pt x="1208067" y="7689"/>
                </a:lnTo>
                <a:lnTo>
                  <a:pt x="1207378" y="11024"/>
                </a:lnTo>
                <a:lnTo>
                  <a:pt x="1207194" y="13302"/>
                </a:lnTo>
                <a:lnTo>
                  <a:pt x="1206078" y="14821"/>
                </a:lnTo>
                <a:lnTo>
                  <a:pt x="1204341" y="15834"/>
                </a:lnTo>
                <a:lnTo>
                  <a:pt x="1202190" y="16509"/>
                </a:lnTo>
                <a:lnTo>
                  <a:pt x="1200755" y="17951"/>
                </a:lnTo>
                <a:lnTo>
                  <a:pt x="1199799" y="19905"/>
                </a:lnTo>
                <a:lnTo>
                  <a:pt x="1199162" y="22199"/>
                </a:lnTo>
                <a:lnTo>
                  <a:pt x="1195804" y="27395"/>
                </a:lnTo>
                <a:lnTo>
                  <a:pt x="1193519" y="30169"/>
                </a:lnTo>
                <a:lnTo>
                  <a:pt x="1191994" y="33011"/>
                </a:lnTo>
                <a:lnTo>
                  <a:pt x="1188856" y="41751"/>
                </a:lnTo>
                <a:lnTo>
                  <a:pt x="1182078" y="50625"/>
                </a:lnTo>
                <a:lnTo>
                  <a:pt x="1176624" y="56565"/>
                </a:lnTo>
                <a:lnTo>
                  <a:pt x="1174772" y="59538"/>
                </a:lnTo>
                <a:lnTo>
                  <a:pt x="1171172" y="68463"/>
                </a:lnTo>
                <a:lnTo>
                  <a:pt x="1166810" y="74414"/>
                </a:lnTo>
                <a:lnTo>
                  <a:pt x="1165249" y="78383"/>
                </a:lnTo>
                <a:lnTo>
                  <a:pt x="1162059" y="92457"/>
                </a:lnTo>
                <a:lnTo>
                  <a:pt x="1156259" y="103352"/>
                </a:lnTo>
                <a:lnTo>
                  <a:pt x="1148847" y="123694"/>
                </a:lnTo>
                <a:lnTo>
                  <a:pt x="1139014" y="139049"/>
                </a:lnTo>
                <a:lnTo>
                  <a:pt x="1129492" y="164812"/>
                </a:lnTo>
                <a:lnTo>
                  <a:pt x="1126303" y="180904"/>
                </a:lnTo>
                <a:lnTo>
                  <a:pt x="1110963" y="212237"/>
                </a:lnTo>
                <a:lnTo>
                  <a:pt x="1108597" y="220335"/>
                </a:lnTo>
                <a:lnTo>
                  <a:pt x="1093093" y="256493"/>
                </a:lnTo>
                <a:lnTo>
                  <a:pt x="1090722" y="264809"/>
                </a:lnTo>
                <a:lnTo>
                  <a:pt x="1083755" y="283672"/>
                </a:lnTo>
                <a:lnTo>
                  <a:pt x="1083061" y="287340"/>
                </a:lnTo>
                <a:lnTo>
                  <a:pt x="1079641" y="294063"/>
                </a:lnTo>
                <a:lnTo>
                  <a:pt x="1060696" y="323168"/>
                </a:lnTo>
                <a:lnTo>
                  <a:pt x="1058749" y="327562"/>
                </a:lnTo>
                <a:lnTo>
                  <a:pt x="1050622" y="354621"/>
                </a:lnTo>
                <a:lnTo>
                  <a:pt x="1027988" y="390828"/>
                </a:lnTo>
                <a:lnTo>
                  <a:pt x="1016108" y="404402"/>
                </a:lnTo>
                <a:lnTo>
                  <a:pt x="1014124" y="408507"/>
                </a:lnTo>
                <a:lnTo>
                  <a:pt x="1010339" y="422774"/>
                </a:lnTo>
                <a:lnTo>
                  <a:pt x="995013" y="449392"/>
                </a:lnTo>
                <a:lnTo>
                  <a:pt x="974385" y="482808"/>
                </a:lnTo>
                <a:lnTo>
                  <a:pt x="965457" y="497596"/>
                </a:lnTo>
                <a:lnTo>
                  <a:pt x="953540" y="511481"/>
                </a:lnTo>
                <a:lnTo>
                  <a:pt x="951554" y="515612"/>
                </a:lnTo>
                <a:lnTo>
                  <a:pt x="947766" y="529915"/>
                </a:lnTo>
                <a:lnTo>
                  <a:pt x="932437" y="556547"/>
                </a:lnTo>
                <a:lnTo>
                  <a:pt x="908835" y="588028"/>
                </a:lnTo>
                <a:lnTo>
                  <a:pt x="905529" y="596374"/>
                </a:lnTo>
                <a:lnTo>
                  <a:pt x="903066" y="604383"/>
                </a:lnTo>
                <a:lnTo>
                  <a:pt x="896096" y="619056"/>
                </a:lnTo>
                <a:lnTo>
                  <a:pt x="861160" y="672619"/>
                </a:lnTo>
                <a:lnTo>
                  <a:pt x="828390" y="721688"/>
                </a:lnTo>
                <a:lnTo>
                  <a:pt x="825077" y="730193"/>
                </a:lnTo>
                <a:lnTo>
                  <a:pt x="822614" y="738273"/>
                </a:lnTo>
                <a:lnTo>
                  <a:pt x="798518" y="787876"/>
                </a:lnTo>
                <a:lnTo>
                  <a:pt x="762832" y="842276"/>
                </a:lnTo>
                <a:lnTo>
                  <a:pt x="744954" y="870063"/>
                </a:lnTo>
                <a:lnTo>
                  <a:pt x="730055" y="899041"/>
                </a:lnTo>
                <a:lnTo>
                  <a:pt x="721447" y="908236"/>
                </a:lnTo>
                <a:lnTo>
                  <a:pt x="716370" y="912076"/>
                </a:lnTo>
                <a:lnTo>
                  <a:pt x="708080" y="921635"/>
                </a:lnTo>
                <a:lnTo>
                  <a:pt x="690570" y="948778"/>
                </a:lnTo>
                <a:lnTo>
                  <a:pt x="676308" y="961319"/>
                </a:lnTo>
                <a:lnTo>
                  <a:pt x="640694" y="1010668"/>
                </a:lnTo>
                <a:lnTo>
                  <a:pt x="618810" y="1041881"/>
                </a:lnTo>
                <a:lnTo>
                  <a:pt x="604719" y="1057587"/>
                </a:lnTo>
                <a:lnTo>
                  <a:pt x="581228" y="1088691"/>
                </a:lnTo>
                <a:lnTo>
                  <a:pt x="575177" y="1096042"/>
                </a:lnTo>
                <a:lnTo>
                  <a:pt x="548288" y="1135984"/>
                </a:lnTo>
                <a:lnTo>
                  <a:pt x="545308" y="1138323"/>
                </a:lnTo>
                <a:lnTo>
                  <a:pt x="542328" y="1139882"/>
                </a:lnTo>
                <a:lnTo>
                  <a:pt x="536368" y="1146905"/>
                </a:lnTo>
                <a:lnTo>
                  <a:pt x="504582" y="1192716"/>
                </a:lnTo>
                <a:lnTo>
                  <a:pt x="500793" y="1202268"/>
                </a:lnTo>
                <a:lnTo>
                  <a:pt x="477692" y="1237415"/>
                </a:lnTo>
                <a:lnTo>
                  <a:pt x="473953" y="1246932"/>
                </a:lnTo>
                <a:lnTo>
                  <a:pt x="464295" y="1259037"/>
                </a:lnTo>
                <a:lnTo>
                  <a:pt x="443960" y="1279919"/>
                </a:lnTo>
                <a:lnTo>
                  <a:pt x="441984" y="1283889"/>
                </a:lnTo>
                <a:lnTo>
                  <a:pt x="438210" y="1297964"/>
                </a:lnTo>
                <a:lnTo>
                  <a:pt x="433808" y="1305469"/>
                </a:lnTo>
                <a:lnTo>
                  <a:pt x="415115" y="1327474"/>
                </a:lnTo>
                <a:lnTo>
                  <a:pt x="411377" y="1336455"/>
                </a:lnTo>
                <a:lnTo>
                  <a:pt x="401719" y="1348378"/>
                </a:lnTo>
                <a:lnTo>
                  <a:pt x="390246" y="1360288"/>
                </a:lnTo>
                <a:lnTo>
                  <a:pt x="388296" y="1363265"/>
                </a:lnTo>
                <a:lnTo>
                  <a:pt x="386130" y="1369219"/>
                </a:lnTo>
                <a:lnTo>
                  <a:pt x="384558" y="1371203"/>
                </a:lnTo>
                <a:lnTo>
                  <a:pt x="382518" y="1372525"/>
                </a:lnTo>
                <a:lnTo>
                  <a:pt x="380165" y="1373408"/>
                </a:lnTo>
                <a:lnTo>
                  <a:pt x="374901" y="1377034"/>
                </a:lnTo>
                <a:lnTo>
                  <a:pt x="372106" y="1379390"/>
                </a:lnTo>
                <a:lnTo>
                  <a:pt x="370243" y="1382944"/>
                </a:lnTo>
                <a:lnTo>
                  <a:pt x="366628" y="1396436"/>
                </a:lnTo>
                <a:lnTo>
                  <a:pt x="362262" y="1403805"/>
                </a:lnTo>
                <a:lnTo>
                  <a:pt x="345547" y="1427438"/>
                </a:lnTo>
                <a:lnTo>
                  <a:pt x="342298" y="1435773"/>
                </a:lnTo>
                <a:lnTo>
                  <a:pt x="341432" y="1439385"/>
                </a:lnTo>
                <a:lnTo>
                  <a:pt x="337821" y="1446045"/>
                </a:lnTo>
                <a:lnTo>
                  <a:pt x="325546" y="1461417"/>
                </a:lnTo>
                <a:lnTo>
                  <a:pt x="321931" y="1470400"/>
                </a:lnTo>
                <a:lnTo>
                  <a:pt x="312314" y="1482324"/>
                </a:lnTo>
                <a:lnTo>
                  <a:pt x="309523" y="1485302"/>
                </a:lnTo>
                <a:lnTo>
                  <a:pt x="307662" y="1488279"/>
                </a:lnTo>
                <a:lnTo>
                  <a:pt x="304050" y="1497210"/>
                </a:lnTo>
                <a:lnTo>
                  <a:pt x="294435" y="1509117"/>
                </a:lnTo>
                <a:lnTo>
                  <a:pt x="259239" y="1544835"/>
                </a:lnTo>
                <a:lnTo>
                  <a:pt x="256261" y="1547813"/>
                </a:lnTo>
                <a:lnTo>
                  <a:pt x="254276" y="1551782"/>
                </a:lnTo>
                <a:lnTo>
                  <a:pt x="250488" y="1565855"/>
                </a:lnTo>
                <a:lnTo>
                  <a:pt x="246082" y="1573360"/>
                </a:lnTo>
                <a:lnTo>
                  <a:pt x="220474" y="1606098"/>
                </a:lnTo>
                <a:lnTo>
                  <a:pt x="217181" y="1614397"/>
                </a:lnTo>
                <a:lnTo>
                  <a:pt x="216303" y="1617999"/>
                </a:lnTo>
                <a:lnTo>
                  <a:pt x="212678" y="1624648"/>
                </a:lnTo>
                <a:lnTo>
                  <a:pt x="200395" y="1640013"/>
                </a:lnTo>
                <a:lnTo>
                  <a:pt x="196779" y="1648994"/>
                </a:lnTo>
                <a:lnTo>
                  <a:pt x="173748" y="1683906"/>
                </a:lnTo>
                <a:lnTo>
                  <a:pt x="170012" y="1693419"/>
                </a:lnTo>
                <a:lnTo>
                  <a:pt x="160354" y="1705522"/>
                </a:lnTo>
                <a:lnTo>
                  <a:pt x="157559" y="1708515"/>
                </a:lnTo>
                <a:lnTo>
                  <a:pt x="155696" y="1711502"/>
                </a:lnTo>
                <a:lnTo>
                  <a:pt x="145161" y="1735518"/>
                </a:lnTo>
                <a:lnTo>
                  <a:pt x="131000" y="1752827"/>
                </a:lnTo>
                <a:lnTo>
                  <a:pt x="122140" y="1762016"/>
                </a:lnTo>
                <a:lnTo>
                  <a:pt x="120164" y="1765029"/>
                </a:lnTo>
                <a:lnTo>
                  <a:pt x="117969" y="1771022"/>
                </a:lnTo>
                <a:lnTo>
                  <a:pt x="116390" y="1773018"/>
                </a:lnTo>
                <a:lnTo>
                  <a:pt x="114345" y="1774347"/>
                </a:lnTo>
                <a:lnTo>
                  <a:pt x="109423" y="1775826"/>
                </a:lnTo>
                <a:lnTo>
                  <a:pt x="71448" y="1777008"/>
                </a:lnTo>
                <a:lnTo>
                  <a:pt x="0" y="17770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7" name="SMARTInkAnnotation727"/>
          <p:cNvSpPr/>
          <p:nvPr/>
        </p:nvSpPr>
        <p:spPr>
          <a:xfrm>
            <a:off x="5430187" y="6732984"/>
            <a:ext cx="232002" cy="116087"/>
          </a:xfrm>
          <a:custGeom>
            <a:avLst/>
            <a:gdLst/>
            <a:ahLst/>
            <a:cxnLst/>
            <a:rect l="0" t="0" r="0" b="0"/>
            <a:pathLst>
              <a:path w="232002" h="116087">
                <a:moveTo>
                  <a:pt x="8939" y="17860"/>
                </a:moveTo>
                <a:lnTo>
                  <a:pt x="1242" y="17860"/>
                </a:lnTo>
                <a:lnTo>
                  <a:pt x="828" y="18852"/>
                </a:lnTo>
                <a:lnTo>
                  <a:pt x="552" y="20505"/>
                </a:lnTo>
                <a:lnTo>
                  <a:pt x="109" y="25548"/>
                </a:lnTo>
                <a:lnTo>
                  <a:pt x="49" y="28884"/>
                </a:lnTo>
                <a:lnTo>
                  <a:pt x="0" y="116030"/>
                </a:lnTo>
                <a:lnTo>
                  <a:pt x="7076" y="116079"/>
                </a:lnTo>
                <a:lnTo>
                  <a:pt x="157973" y="116086"/>
                </a:lnTo>
                <a:lnTo>
                  <a:pt x="163919" y="115094"/>
                </a:lnTo>
                <a:lnTo>
                  <a:pt x="169868" y="113441"/>
                </a:lnTo>
                <a:lnTo>
                  <a:pt x="175822" y="111346"/>
                </a:lnTo>
                <a:lnTo>
                  <a:pt x="180784" y="108957"/>
                </a:lnTo>
                <a:lnTo>
                  <a:pt x="185086" y="106373"/>
                </a:lnTo>
                <a:lnTo>
                  <a:pt x="188946" y="103658"/>
                </a:lnTo>
                <a:lnTo>
                  <a:pt x="193507" y="101848"/>
                </a:lnTo>
                <a:lnTo>
                  <a:pt x="198534" y="100641"/>
                </a:lnTo>
                <a:lnTo>
                  <a:pt x="203871" y="99836"/>
                </a:lnTo>
                <a:lnTo>
                  <a:pt x="208423" y="98308"/>
                </a:lnTo>
                <a:lnTo>
                  <a:pt x="212451" y="96297"/>
                </a:lnTo>
                <a:lnTo>
                  <a:pt x="221307" y="90680"/>
                </a:lnTo>
                <a:lnTo>
                  <a:pt x="225166" y="89911"/>
                </a:lnTo>
                <a:lnTo>
                  <a:pt x="227586" y="89707"/>
                </a:lnTo>
                <a:lnTo>
                  <a:pt x="229200" y="88578"/>
                </a:lnTo>
                <a:lnTo>
                  <a:pt x="230275" y="86833"/>
                </a:lnTo>
                <a:lnTo>
                  <a:pt x="232001" y="81644"/>
                </a:lnTo>
                <a:lnTo>
                  <a:pt x="231149" y="81219"/>
                </a:lnTo>
                <a:lnTo>
                  <a:pt x="224691" y="80480"/>
                </a:lnTo>
                <a:lnTo>
                  <a:pt x="221373" y="77772"/>
                </a:lnTo>
                <a:lnTo>
                  <a:pt x="219098" y="75660"/>
                </a:lnTo>
                <a:lnTo>
                  <a:pt x="215594" y="73260"/>
                </a:lnTo>
                <a:lnTo>
                  <a:pt x="211272" y="70668"/>
                </a:lnTo>
                <a:lnTo>
                  <a:pt x="206404" y="67949"/>
                </a:lnTo>
                <a:lnTo>
                  <a:pt x="202165" y="66134"/>
                </a:lnTo>
                <a:lnTo>
                  <a:pt x="198346" y="64926"/>
                </a:lnTo>
                <a:lnTo>
                  <a:pt x="194808" y="64120"/>
                </a:lnTo>
                <a:lnTo>
                  <a:pt x="190461" y="62590"/>
                </a:lnTo>
                <a:lnTo>
                  <a:pt x="185577" y="60579"/>
                </a:lnTo>
                <a:lnTo>
                  <a:pt x="180335" y="58245"/>
                </a:lnTo>
                <a:lnTo>
                  <a:pt x="175847" y="55698"/>
                </a:lnTo>
                <a:lnTo>
                  <a:pt x="171861" y="53007"/>
                </a:lnTo>
                <a:lnTo>
                  <a:pt x="168211" y="50221"/>
                </a:lnTo>
                <a:lnTo>
                  <a:pt x="163791" y="47371"/>
                </a:lnTo>
                <a:lnTo>
                  <a:pt x="158857" y="44480"/>
                </a:lnTo>
                <a:lnTo>
                  <a:pt x="153582" y="41559"/>
                </a:lnTo>
                <a:lnTo>
                  <a:pt x="142423" y="35670"/>
                </a:lnTo>
                <a:lnTo>
                  <a:pt x="136666" y="32709"/>
                </a:lnTo>
                <a:lnTo>
                  <a:pt x="131835" y="29744"/>
                </a:lnTo>
                <a:lnTo>
                  <a:pt x="127621" y="26775"/>
                </a:lnTo>
                <a:lnTo>
                  <a:pt x="123819" y="23803"/>
                </a:lnTo>
                <a:lnTo>
                  <a:pt x="116944" y="20501"/>
                </a:lnTo>
                <a:lnTo>
                  <a:pt x="113720" y="19621"/>
                </a:lnTo>
                <a:lnTo>
                  <a:pt x="109585" y="18041"/>
                </a:lnTo>
                <a:lnTo>
                  <a:pt x="104841" y="15996"/>
                </a:lnTo>
                <a:lnTo>
                  <a:pt x="99692" y="13641"/>
                </a:lnTo>
                <a:lnTo>
                  <a:pt x="95266" y="12071"/>
                </a:lnTo>
                <a:lnTo>
                  <a:pt x="91322" y="11025"/>
                </a:lnTo>
                <a:lnTo>
                  <a:pt x="87700" y="10326"/>
                </a:lnTo>
                <a:lnTo>
                  <a:pt x="83298" y="8869"/>
                </a:lnTo>
                <a:lnTo>
                  <a:pt x="78377" y="6905"/>
                </a:lnTo>
                <a:lnTo>
                  <a:pt x="73110" y="4603"/>
                </a:lnTo>
                <a:lnTo>
                  <a:pt x="68606" y="3069"/>
                </a:lnTo>
                <a:lnTo>
                  <a:pt x="64609" y="2046"/>
                </a:lnTo>
                <a:lnTo>
                  <a:pt x="536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8" name="SMARTInkAnnotation728"/>
          <p:cNvSpPr/>
          <p:nvPr/>
        </p:nvSpPr>
        <p:spPr>
          <a:xfrm>
            <a:off x="6584618" y="3116461"/>
            <a:ext cx="1053613" cy="1937743"/>
          </a:xfrm>
          <a:custGeom>
            <a:avLst/>
            <a:gdLst/>
            <a:ahLst/>
            <a:cxnLst/>
            <a:rect l="0" t="0" r="0" b="0"/>
            <a:pathLst>
              <a:path w="1053613" h="1937743">
                <a:moveTo>
                  <a:pt x="25576" y="1937742"/>
                </a:moveTo>
                <a:lnTo>
                  <a:pt x="0" y="1937742"/>
                </a:lnTo>
                <a:lnTo>
                  <a:pt x="7697" y="1937742"/>
                </a:lnTo>
                <a:lnTo>
                  <a:pt x="7697" y="1920260"/>
                </a:lnTo>
                <a:lnTo>
                  <a:pt x="12442" y="1915254"/>
                </a:lnTo>
                <a:lnTo>
                  <a:pt x="13840" y="1912829"/>
                </a:lnTo>
                <a:lnTo>
                  <a:pt x="16267" y="1903642"/>
                </a:lnTo>
                <a:lnTo>
                  <a:pt x="16626" y="1881075"/>
                </a:lnTo>
                <a:lnTo>
                  <a:pt x="17623" y="1879128"/>
                </a:lnTo>
                <a:lnTo>
                  <a:pt x="19280" y="1877830"/>
                </a:lnTo>
                <a:lnTo>
                  <a:pt x="21378" y="1876964"/>
                </a:lnTo>
                <a:lnTo>
                  <a:pt x="22777" y="1875396"/>
                </a:lnTo>
                <a:lnTo>
                  <a:pt x="23710" y="1873357"/>
                </a:lnTo>
                <a:lnTo>
                  <a:pt x="24747" y="1868447"/>
                </a:lnTo>
                <a:lnTo>
                  <a:pt x="25466" y="1859029"/>
                </a:lnTo>
                <a:lnTo>
                  <a:pt x="31698" y="1850572"/>
                </a:lnTo>
                <a:lnTo>
                  <a:pt x="33263" y="1845091"/>
                </a:lnTo>
                <a:lnTo>
                  <a:pt x="34405" y="1827576"/>
                </a:lnTo>
                <a:lnTo>
                  <a:pt x="35435" y="1824611"/>
                </a:lnTo>
                <a:lnTo>
                  <a:pt x="40637" y="1815696"/>
                </a:lnTo>
                <a:lnTo>
                  <a:pt x="42202" y="1809747"/>
                </a:lnTo>
                <a:lnTo>
                  <a:pt x="43345" y="1791890"/>
                </a:lnTo>
                <a:lnTo>
                  <a:pt x="44374" y="1789905"/>
                </a:lnTo>
                <a:lnTo>
                  <a:pt x="46054" y="1788583"/>
                </a:lnTo>
                <a:lnTo>
                  <a:pt x="48167" y="1787701"/>
                </a:lnTo>
                <a:lnTo>
                  <a:pt x="49576" y="1786121"/>
                </a:lnTo>
                <a:lnTo>
                  <a:pt x="50515" y="1784076"/>
                </a:lnTo>
                <a:lnTo>
                  <a:pt x="51142" y="1781719"/>
                </a:lnTo>
                <a:lnTo>
                  <a:pt x="54487" y="1776456"/>
                </a:lnTo>
                <a:lnTo>
                  <a:pt x="66574" y="1762052"/>
                </a:lnTo>
                <a:lnTo>
                  <a:pt x="68629" y="1756139"/>
                </a:lnTo>
                <a:lnTo>
                  <a:pt x="69786" y="1747232"/>
                </a:lnTo>
                <a:lnTo>
                  <a:pt x="70941" y="1744259"/>
                </a:lnTo>
                <a:lnTo>
                  <a:pt x="76320" y="1735334"/>
                </a:lnTo>
                <a:lnTo>
                  <a:pt x="77927" y="1729382"/>
                </a:lnTo>
                <a:lnTo>
                  <a:pt x="79952" y="1711339"/>
                </a:lnTo>
                <a:lnTo>
                  <a:pt x="83845" y="1703835"/>
                </a:lnTo>
                <a:lnTo>
                  <a:pt x="93444" y="1690933"/>
                </a:lnTo>
                <a:lnTo>
                  <a:pt x="97004" y="1681830"/>
                </a:lnTo>
                <a:lnTo>
                  <a:pt x="102915" y="1672850"/>
                </a:lnTo>
                <a:lnTo>
                  <a:pt x="106101" y="1663905"/>
                </a:lnTo>
                <a:lnTo>
                  <a:pt x="112894" y="1654971"/>
                </a:lnTo>
                <a:lnTo>
                  <a:pt x="118351" y="1649016"/>
                </a:lnTo>
                <a:lnTo>
                  <a:pt x="120204" y="1646040"/>
                </a:lnTo>
                <a:lnTo>
                  <a:pt x="123804" y="1637110"/>
                </a:lnTo>
                <a:lnTo>
                  <a:pt x="133417" y="1625203"/>
                </a:lnTo>
                <a:lnTo>
                  <a:pt x="136207" y="1622227"/>
                </a:lnTo>
                <a:lnTo>
                  <a:pt x="138068" y="1618258"/>
                </a:lnTo>
                <a:lnTo>
                  <a:pt x="141679" y="1604183"/>
                </a:lnTo>
                <a:lnTo>
                  <a:pt x="146044" y="1596678"/>
                </a:lnTo>
                <a:lnTo>
                  <a:pt x="154085" y="1586876"/>
                </a:lnTo>
                <a:lnTo>
                  <a:pt x="155946" y="1582784"/>
                </a:lnTo>
                <a:lnTo>
                  <a:pt x="159558" y="1568537"/>
                </a:lnTo>
                <a:lnTo>
                  <a:pt x="163923" y="1560992"/>
                </a:lnTo>
                <a:lnTo>
                  <a:pt x="189499" y="1532963"/>
                </a:lnTo>
                <a:lnTo>
                  <a:pt x="191474" y="1528983"/>
                </a:lnTo>
                <a:lnTo>
                  <a:pt x="195247" y="1514893"/>
                </a:lnTo>
                <a:lnTo>
                  <a:pt x="199650" y="1507384"/>
                </a:lnTo>
                <a:lnTo>
                  <a:pt x="231198" y="1462389"/>
                </a:lnTo>
                <a:lnTo>
                  <a:pt x="240127" y="1448638"/>
                </a:lnTo>
                <a:lnTo>
                  <a:pt x="249063" y="1435635"/>
                </a:lnTo>
                <a:lnTo>
                  <a:pt x="258002" y="1421860"/>
                </a:lnTo>
                <a:lnTo>
                  <a:pt x="266941" y="1408849"/>
                </a:lnTo>
                <a:lnTo>
                  <a:pt x="271907" y="1399069"/>
                </a:lnTo>
                <a:lnTo>
                  <a:pt x="280103" y="1376787"/>
                </a:lnTo>
                <a:lnTo>
                  <a:pt x="302747" y="1341494"/>
                </a:lnTo>
                <a:lnTo>
                  <a:pt x="320581" y="1319127"/>
                </a:lnTo>
                <a:lnTo>
                  <a:pt x="329518" y="1305649"/>
                </a:lnTo>
                <a:lnTo>
                  <a:pt x="338457" y="1292726"/>
                </a:lnTo>
                <a:lnTo>
                  <a:pt x="347396" y="1278975"/>
                </a:lnTo>
                <a:lnTo>
                  <a:pt x="350375" y="1275322"/>
                </a:lnTo>
                <a:lnTo>
                  <a:pt x="352362" y="1270902"/>
                </a:lnTo>
                <a:lnTo>
                  <a:pt x="356151" y="1256193"/>
                </a:lnTo>
                <a:lnTo>
                  <a:pt x="362130" y="1245110"/>
                </a:lnTo>
                <a:lnTo>
                  <a:pt x="369606" y="1224699"/>
                </a:lnTo>
                <a:lnTo>
                  <a:pt x="388199" y="1193670"/>
                </a:lnTo>
                <a:lnTo>
                  <a:pt x="396326" y="1171402"/>
                </a:lnTo>
                <a:lnTo>
                  <a:pt x="399880" y="1166896"/>
                </a:lnTo>
                <a:lnTo>
                  <a:pt x="409129" y="1159243"/>
                </a:lnTo>
                <a:lnTo>
                  <a:pt x="412390" y="1154821"/>
                </a:lnTo>
                <a:lnTo>
                  <a:pt x="425476" y="1122887"/>
                </a:lnTo>
                <a:lnTo>
                  <a:pt x="448733" y="1087830"/>
                </a:lnTo>
                <a:lnTo>
                  <a:pt x="450711" y="1083400"/>
                </a:lnTo>
                <a:lnTo>
                  <a:pt x="454490" y="1068676"/>
                </a:lnTo>
                <a:lnTo>
                  <a:pt x="469814" y="1041882"/>
                </a:lnTo>
                <a:lnTo>
                  <a:pt x="490441" y="1008450"/>
                </a:lnTo>
                <a:lnTo>
                  <a:pt x="499371" y="993662"/>
                </a:lnTo>
                <a:lnTo>
                  <a:pt x="508308" y="980350"/>
                </a:lnTo>
                <a:lnTo>
                  <a:pt x="517246" y="966485"/>
                </a:lnTo>
                <a:lnTo>
                  <a:pt x="520226" y="962815"/>
                </a:lnTo>
                <a:lnTo>
                  <a:pt x="522212" y="958384"/>
                </a:lnTo>
                <a:lnTo>
                  <a:pt x="530407" y="931263"/>
                </a:lnTo>
                <a:lnTo>
                  <a:pt x="549102" y="899063"/>
                </a:lnTo>
                <a:lnTo>
                  <a:pt x="565294" y="859826"/>
                </a:lnTo>
                <a:lnTo>
                  <a:pt x="597705" y="810571"/>
                </a:lnTo>
                <a:lnTo>
                  <a:pt x="600684" y="805295"/>
                </a:lnTo>
                <a:lnTo>
                  <a:pt x="603993" y="794141"/>
                </a:lnTo>
                <a:lnTo>
                  <a:pt x="604875" y="788388"/>
                </a:lnTo>
                <a:lnTo>
                  <a:pt x="608504" y="779350"/>
                </a:lnTo>
                <a:lnTo>
                  <a:pt x="627607" y="748503"/>
                </a:lnTo>
                <a:lnTo>
                  <a:pt x="636471" y="738598"/>
                </a:lnTo>
                <a:lnTo>
                  <a:pt x="638447" y="734492"/>
                </a:lnTo>
                <a:lnTo>
                  <a:pt x="646623" y="707935"/>
                </a:lnTo>
                <a:lnTo>
                  <a:pt x="665315" y="675816"/>
                </a:lnTo>
                <a:lnTo>
                  <a:pt x="673448" y="653490"/>
                </a:lnTo>
                <a:lnTo>
                  <a:pt x="683369" y="636901"/>
                </a:lnTo>
                <a:lnTo>
                  <a:pt x="686984" y="622187"/>
                </a:lnTo>
                <a:lnTo>
                  <a:pt x="702246" y="595397"/>
                </a:lnTo>
                <a:lnTo>
                  <a:pt x="710014" y="584313"/>
                </a:lnTo>
                <a:lnTo>
                  <a:pt x="718145" y="563902"/>
                </a:lnTo>
                <a:lnTo>
                  <a:pt x="736832" y="532873"/>
                </a:lnTo>
                <a:lnTo>
                  <a:pt x="749734" y="495016"/>
                </a:lnTo>
                <a:lnTo>
                  <a:pt x="756532" y="485448"/>
                </a:lnTo>
                <a:lnTo>
                  <a:pt x="764837" y="475338"/>
                </a:lnTo>
                <a:lnTo>
                  <a:pt x="770649" y="465592"/>
                </a:lnTo>
                <a:lnTo>
                  <a:pt x="773893" y="454645"/>
                </a:lnTo>
                <a:lnTo>
                  <a:pt x="774758" y="448949"/>
                </a:lnTo>
                <a:lnTo>
                  <a:pt x="778369" y="439973"/>
                </a:lnTo>
                <a:lnTo>
                  <a:pt x="785986" y="429341"/>
                </a:lnTo>
                <a:lnTo>
                  <a:pt x="791636" y="421998"/>
                </a:lnTo>
                <a:lnTo>
                  <a:pt x="808296" y="396738"/>
                </a:lnTo>
                <a:lnTo>
                  <a:pt x="819037" y="371962"/>
                </a:lnTo>
                <a:lnTo>
                  <a:pt x="824535" y="364415"/>
                </a:lnTo>
                <a:lnTo>
                  <a:pt x="826399" y="360022"/>
                </a:lnTo>
                <a:lnTo>
                  <a:pt x="830015" y="345349"/>
                </a:lnTo>
                <a:lnTo>
                  <a:pt x="834380" y="337705"/>
                </a:lnTo>
                <a:lnTo>
                  <a:pt x="861933" y="298507"/>
                </a:lnTo>
                <a:lnTo>
                  <a:pt x="872674" y="273735"/>
                </a:lnTo>
                <a:lnTo>
                  <a:pt x="897690" y="236050"/>
                </a:lnTo>
                <a:lnTo>
                  <a:pt x="908431" y="211231"/>
                </a:lnTo>
                <a:lnTo>
                  <a:pt x="922610" y="189114"/>
                </a:lnTo>
                <a:lnTo>
                  <a:pt x="925861" y="180624"/>
                </a:lnTo>
                <a:lnTo>
                  <a:pt x="928298" y="172551"/>
                </a:lnTo>
                <a:lnTo>
                  <a:pt x="935255" y="157841"/>
                </a:lnTo>
                <a:lnTo>
                  <a:pt x="942614" y="146758"/>
                </a:lnTo>
                <a:lnTo>
                  <a:pt x="946229" y="137190"/>
                </a:lnTo>
                <a:lnTo>
                  <a:pt x="952155" y="128072"/>
                </a:lnTo>
                <a:lnTo>
                  <a:pt x="955346" y="119086"/>
                </a:lnTo>
                <a:lnTo>
                  <a:pt x="962141" y="110140"/>
                </a:lnTo>
                <a:lnTo>
                  <a:pt x="967599" y="104183"/>
                </a:lnTo>
                <a:lnTo>
                  <a:pt x="969451" y="101205"/>
                </a:lnTo>
                <a:lnTo>
                  <a:pt x="973052" y="92274"/>
                </a:lnTo>
                <a:lnTo>
                  <a:pt x="978975" y="83344"/>
                </a:lnTo>
                <a:lnTo>
                  <a:pt x="982165" y="74414"/>
                </a:lnTo>
                <a:lnTo>
                  <a:pt x="987966" y="65485"/>
                </a:lnTo>
                <a:lnTo>
                  <a:pt x="991120" y="56555"/>
                </a:lnTo>
                <a:lnTo>
                  <a:pt x="996910" y="47625"/>
                </a:lnTo>
                <a:lnTo>
                  <a:pt x="1000061" y="38695"/>
                </a:lnTo>
                <a:lnTo>
                  <a:pt x="1007553" y="28553"/>
                </a:lnTo>
                <a:lnTo>
                  <a:pt x="1008310" y="24927"/>
                </a:lnTo>
                <a:lnTo>
                  <a:pt x="1008904" y="9420"/>
                </a:lnTo>
                <a:lnTo>
                  <a:pt x="1013658" y="9075"/>
                </a:lnTo>
                <a:lnTo>
                  <a:pt x="1015057" y="8035"/>
                </a:lnTo>
                <a:lnTo>
                  <a:pt x="1015989" y="6348"/>
                </a:lnTo>
                <a:lnTo>
                  <a:pt x="1017854" y="3"/>
                </a:lnTo>
                <a:lnTo>
                  <a:pt x="1017854" y="1"/>
                </a:lnTo>
                <a:lnTo>
                  <a:pt x="1008925" y="0"/>
                </a:lnTo>
                <a:lnTo>
                  <a:pt x="1017487" y="0"/>
                </a:lnTo>
                <a:lnTo>
                  <a:pt x="1005381" y="12429"/>
                </a:lnTo>
                <a:lnTo>
                  <a:pt x="1002586" y="14239"/>
                </a:lnTo>
                <a:lnTo>
                  <a:pt x="996832" y="16250"/>
                </a:lnTo>
                <a:lnTo>
                  <a:pt x="993906" y="18771"/>
                </a:lnTo>
                <a:lnTo>
                  <a:pt x="984051" y="30808"/>
                </a:lnTo>
                <a:lnTo>
                  <a:pt x="963427" y="44266"/>
                </a:lnTo>
                <a:lnTo>
                  <a:pt x="957731" y="47370"/>
                </a:lnTo>
                <a:lnTo>
                  <a:pt x="948753" y="56110"/>
                </a:lnTo>
                <a:lnTo>
                  <a:pt x="944969" y="61220"/>
                </a:lnTo>
                <a:lnTo>
                  <a:pt x="935466" y="69542"/>
                </a:lnTo>
                <a:lnTo>
                  <a:pt x="913179" y="87710"/>
                </a:lnTo>
                <a:lnTo>
                  <a:pt x="880926" y="118979"/>
                </a:lnTo>
                <a:lnTo>
                  <a:pt x="863315" y="136519"/>
                </a:lnTo>
                <a:lnTo>
                  <a:pt x="859205" y="138638"/>
                </a:lnTo>
                <a:lnTo>
                  <a:pt x="849341" y="140992"/>
                </a:lnTo>
                <a:lnTo>
                  <a:pt x="845916" y="142612"/>
                </a:lnTo>
                <a:lnTo>
                  <a:pt x="843632" y="144684"/>
                </a:lnTo>
                <a:lnTo>
                  <a:pt x="842110" y="147057"/>
                </a:lnTo>
                <a:lnTo>
                  <a:pt x="840102" y="148640"/>
                </a:lnTo>
                <a:lnTo>
                  <a:pt x="837770" y="149695"/>
                </a:lnTo>
                <a:lnTo>
                  <a:pt x="830137" y="151802"/>
                </a:lnTo>
                <a:lnTo>
                  <a:pt x="830130" y="147063"/>
                </a:lnTo>
                <a:lnTo>
                  <a:pt x="831122" y="145667"/>
                </a:lnTo>
                <a:lnTo>
                  <a:pt x="832777" y="144736"/>
                </a:lnTo>
                <a:lnTo>
                  <a:pt x="834873" y="144116"/>
                </a:lnTo>
                <a:lnTo>
                  <a:pt x="836270" y="142710"/>
                </a:lnTo>
                <a:lnTo>
                  <a:pt x="837202" y="140781"/>
                </a:lnTo>
                <a:lnTo>
                  <a:pt x="838698" y="135296"/>
                </a:lnTo>
                <a:lnTo>
                  <a:pt x="868906" y="104144"/>
                </a:lnTo>
                <a:lnTo>
                  <a:pt x="904621" y="68460"/>
                </a:lnTo>
                <a:lnTo>
                  <a:pt x="934666" y="29593"/>
                </a:lnTo>
                <a:lnTo>
                  <a:pt x="940489" y="23736"/>
                </a:lnTo>
                <a:lnTo>
                  <a:pt x="943432" y="21777"/>
                </a:lnTo>
                <a:lnTo>
                  <a:pt x="952320" y="18028"/>
                </a:lnTo>
                <a:lnTo>
                  <a:pt x="964223" y="8375"/>
                </a:lnTo>
                <a:lnTo>
                  <a:pt x="967201" y="5583"/>
                </a:lnTo>
                <a:lnTo>
                  <a:pt x="970180" y="3722"/>
                </a:lnTo>
                <a:lnTo>
                  <a:pt x="980330" y="490"/>
                </a:lnTo>
                <a:lnTo>
                  <a:pt x="1007636" y="0"/>
                </a:lnTo>
                <a:lnTo>
                  <a:pt x="1016499" y="7688"/>
                </a:lnTo>
                <a:lnTo>
                  <a:pt x="1016951" y="9094"/>
                </a:lnTo>
                <a:lnTo>
                  <a:pt x="1017454" y="13302"/>
                </a:lnTo>
                <a:lnTo>
                  <a:pt x="1018580" y="15814"/>
                </a:lnTo>
                <a:lnTo>
                  <a:pt x="1023918" y="24088"/>
                </a:lnTo>
                <a:lnTo>
                  <a:pt x="1026935" y="32824"/>
                </a:lnTo>
                <a:lnTo>
                  <a:pt x="1032684" y="41696"/>
                </a:lnTo>
                <a:lnTo>
                  <a:pt x="1034378" y="47636"/>
                </a:lnTo>
                <a:lnTo>
                  <a:pt x="1035723" y="104594"/>
                </a:lnTo>
                <a:lnTo>
                  <a:pt x="1036721" y="109416"/>
                </a:lnTo>
                <a:lnTo>
                  <a:pt x="1041875" y="121937"/>
                </a:lnTo>
                <a:lnTo>
                  <a:pt x="1044836" y="136782"/>
                </a:lnTo>
                <a:lnTo>
                  <a:pt x="1050570" y="147904"/>
                </a:lnTo>
                <a:lnTo>
                  <a:pt x="1052260" y="154371"/>
                </a:lnTo>
                <a:lnTo>
                  <a:pt x="1053612" y="178580"/>
                </a:lnTo>
                <a:lnTo>
                  <a:pt x="1045915" y="178593"/>
                </a:lnTo>
                <a:lnTo>
                  <a:pt x="1040295" y="173853"/>
                </a:lnTo>
                <a:lnTo>
                  <a:pt x="1038774" y="171465"/>
                </a:lnTo>
                <a:lnTo>
                  <a:pt x="1037084" y="166165"/>
                </a:lnTo>
                <a:lnTo>
                  <a:pt x="1035641" y="164355"/>
                </a:lnTo>
                <a:lnTo>
                  <a:pt x="1033684" y="163148"/>
                </a:lnTo>
                <a:lnTo>
                  <a:pt x="1031388" y="162344"/>
                </a:lnTo>
                <a:lnTo>
                  <a:pt x="1026188" y="158804"/>
                </a:lnTo>
                <a:lnTo>
                  <a:pt x="1014755" y="148447"/>
                </a:lnTo>
                <a:lnTo>
                  <a:pt x="1010821" y="146589"/>
                </a:lnTo>
                <a:lnTo>
                  <a:pt x="996788" y="142983"/>
                </a:lnTo>
                <a:lnTo>
                  <a:pt x="989289" y="138623"/>
                </a:lnTo>
                <a:lnTo>
                  <a:pt x="979482" y="130591"/>
                </a:lnTo>
                <a:lnTo>
                  <a:pt x="975387" y="128733"/>
                </a:lnTo>
                <a:lnTo>
                  <a:pt x="961126" y="126117"/>
                </a:lnTo>
                <a:lnTo>
                  <a:pt x="943737" y="125161"/>
                </a:lnTo>
                <a:lnTo>
                  <a:pt x="940631" y="124120"/>
                </a:lnTo>
                <a:lnTo>
                  <a:pt x="930258" y="117340"/>
                </a:lnTo>
                <a:lnTo>
                  <a:pt x="926610" y="116643"/>
                </a:lnTo>
                <a:lnTo>
                  <a:pt x="910693" y="116086"/>
                </a:lnTo>
                <a:lnTo>
                  <a:pt x="910581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9" name="SMARTInkAnnotation729"/>
          <p:cNvSpPr/>
          <p:nvPr/>
        </p:nvSpPr>
        <p:spPr>
          <a:xfrm>
            <a:off x="5528521" y="4750603"/>
            <a:ext cx="1205574" cy="2098468"/>
          </a:xfrm>
          <a:custGeom>
            <a:avLst/>
            <a:gdLst/>
            <a:ahLst/>
            <a:cxnLst/>
            <a:rect l="0" t="0" r="0" b="0"/>
            <a:pathLst>
              <a:path w="1205574" h="2098468">
                <a:moveTo>
                  <a:pt x="1180008" y="17850"/>
                </a:moveTo>
                <a:lnTo>
                  <a:pt x="1188578" y="9288"/>
                </a:lnTo>
                <a:lnTo>
                  <a:pt x="1188914" y="1264"/>
                </a:lnTo>
                <a:lnTo>
                  <a:pt x="1189918" y="840"/>
                </a:lnTo>
                <a:lnTo>
                  <a:pt x="1197777" y="0"/>
                </a:lnTo>
                <a:lnTo>
                  <a:pt x="1205573" y="7680"/>
                </a:lnTo>
                <a:lnTo>
                  <a:pt x="1204997" y="9086"/>
                </a:lnTo>
                <a:lnTo>
                  <a:pt x="1201709" y="13294"/>
                </a:lnTo>
                <a:lnTo>
                  <a:pt x="1200434" y="15805"/>
                </a:lnTo>
                <a:lnTo>
                  <a:pt x="1199019" y="21240"/>
                </a:lnTo>
                <a:lnTo>
                  <a:pt x="1198222" y="29879"/>
                </a:lnTo>
                <a:lnTo>
                  <a:pt x="1197117" y="32815"/>
                </a:lnTo>
                <a:lnTo>
                  <a:pt x="1191809" y="41687"/>
                </a:lnTo>
                <a:lnTo>
                  <a:pt x="1166809" y="105457"/>
                </a:lnTo>
                <a:lnTo>
                  <a:pt x="1135295" y="158258"/>
                </a:lnTo>
                <a:lnTo>
                  <a:pt x="1126367" y="171569"/>
                </a:lnTo>
                <a:lnTo>
                  <a:pt x="1114450" y="193846"/>
                </a:lnTo>
                <a:lnTo>
                  <a:pt x="1111139" y="205542"/>
                </a:lnTo>
                <a:lnTo>
                  <a:pt x="1110257" y="211439"/>
                </a:lnTo>
                <a:lnTo>
                  <a:pt x="1106627" y="220637"/>
                </a:lnTo>
                <a:lnTo>
                  <a:pt x="1096204" y="239366"/>
                </a:lnTo>
                <a:lnTo>
                  <a:pt x="1093097" y="247932"/>
                </a:lnTo>
                <a:lnTo>
                  <a:pt x="1090725" y="256038"/>
                </a:lnTo>
                <a:lnTo>
                  <a:pt x="1083755" y="274766"/>
                </a:lnTo>
                <a:lnTo>
                  <a:pt x="1081605" y="282847"/>
                </a:lnTo>
                <a:lnTo>
                  <a:pt x="1074780" y="301558"/>
                </a:lnTo>
                <a:lnTo>
                  <a:pt x="1074098" y="305216"/>
                </a:lnTo>
                <a:lnTo>
                  <a:pt x="1070692" y="311925"/>
                </a:lnTo>
                <a:lnTo>
                  <a:pt x="1068392" y="315103"/>
                </a:lnTo>
                <a:lnTo>
                  <a:pt x="1065839" y="321280"/>
                </a:lnTo>
                <a:lnTo>
                  <a:pt x="1064400" y="330336"/>
                </a:lnTo>
                <a:lnTo>
                  <a:pt x="1064198" y="333330"/>
                </a:lnTo>
                <a:lnTo>
                  <a:pt x="1054714" y="362301"/>
                </a:lnTo>
                <a:lnTo>
                  <a:pt x="1050488" y="368716"/>
                </a:lnTo>
                <a:lnTo>
                  <a:pt x="1047971" y="370823"/>
                </a:lnTo>
                <a:lnTo>
                  <a:pt x="1045299" y="372227"/>
                </a:lnTo>
                <a:lnTo>
                  <a:pt x="1042524" y="373164"/>
                </a:lnTo>
                <a:lnTo>
                  <a:pt x="1040675" y="374781"/>
                </a:lnTo>
                <a:lnTo>
                  <a:pt x="1039442" y="376851"/>
                </a:lnTo>
                <a:lnTo>
                  <a:pt x="1038072" y="381796"/>
                </a:lnTo>
                <a:lnTo>
                  <a:pt x="1036977" y="392884"/>
                </a:lnTo>
                <a:lnTo>
                  <a:pt x="1036976" y="361854"/>
                </a:lnTo>
                <a:lnTo>
                  <a:pt x="1060732" y="290783"/>
                </a:lnTo>
                <a:lnTo>
                  <a:pt x="1065839" y="267701"/>
                </a:lnTo>
                <a:lnTo>
                  <a:pt x="1077970" y="238092"/>
                </a:lnTo>
                <a:lnTo>
                  <a:pt x="1083591" y="214299"/>
                </a:lnTo>
                <a:lnTo>
                  <a:pt x="1096824" y="185529"/>
                </a:lnTo>
                <a:lnTo>
                  <a:pt x="1120421" y="145474"/>
                </a:lnTo>
                <a:lnTo>
                  <a:pt x="1123726" y="136418"/>
                </a:lnTo>
                <a:lnTo>
                  <a:pt x="1126189" y="128094"/>
                </a:lnTo>
                <a:lnTo>
                  <a:pt x="1133213" y="109227"/>
                </a:lnTo>
                <a:lnTo>
                  <a:pt x="1133913" y="105557"/>
                </a:lnTo>
                <a:lnTo>
                  <a:pt x="1137337" y="98834"/>
                </a:lnTo>
                <a:lnTo>
                  <a:pt x="1149483" y="83416"/>
                </a:lnTo>
                <a:lnTo>
                  <a:pt x="1151541" y="77417"/>
                </a:lnTo>
                <a:lnTo>
                  <a:pt x="1153084" y="75421"/>
                </a:lnTo>
                <a:lnTo>
                  <a:pt x="1155106" y="74090"/>
                </a:lnTo>
                <a:lnTo>
                  <a:pt x="1162006" y="71475"/>
                </a:lnTo>
                <a:lnTo>
                  <a:pt x="1157347" y="76182"/>
                </a:lnTo>
                <a:lnTo>
                  <a:pt x="1155960" y="78566"/>
                </a:lnTo>
                <a:lnTo>
                  <a:pt x="1154421" y="83861"/>
                </a:lnTo>
                <a:lnTo>
                  <a:pt x="1152268" y="105194"/>
                </a:lnTo>
                <a:lnTo>
                  <a:pt x="1147066" y="120238"/>
                </a:lnTo>
                <a:lnTo>
                  <a:pt x="1144091" y="137264"/>
                </a:lnTo>
                <a:lnTo>
                  <a:pt x="1138353" y="154876"/>
                </a:lnTo>
                <a:lnTo>
                  <a:pt x="1135218" y="172662"/>
                </a:lnTo>
                <a:lnTo>
                  <a:pt x="1119900" y="214305"/>
                </a:lnTo>
                <a:lnTo>
                  <a:pt x="1117535" y="226211"/>
                </a:lnTo>
                <a:lnTo>
                  <a:pt x="1111612" y="245061"/>
                </a:lnTo>
                <a:lnTo>
                  <a:pt x="1106460" y="274950"/>
                </a:lnTo>
                <a:lnTo>
                  <a:pt x="1102622" y="288882"/>
                </a:lnTo>
                <a:lnTo>
                  <a:pt x="1097510" y="319434"/>
                </a:lnTo>
                <a:lnTo>
                  <a:pt x="1093678" y="332466"/>
                </a:lnTo>
                <a:lnTo>
                  <a:pt x="1090528" y="349966"/>
                </a:lnTo>
                <a:lnTo>
                  <a:pt x="1084738" y="362869"/>
                </a:lnTo>
                <a:lnTo>
                  <a:pt x="1079630" y="384503"/>
                </a:lnTo>
                <a:lnTo>
                  <a:pt x="1049864" y="449458"/>
                </a:lnTo>
                <a:lnTo>
                  <a:pt x="1047671" y="461361"/>
                </a:lnTo>
                <a:lnTo>
                  <a:pt x="1045099" y="466320"/>
                </a:lnTo>
                <a:lnTo>
                  <a:pt x="1033975" y="479034"/>
                </a:lnTo>
                <a:lnTo>
                  <a:pt x="1026560" y="497959"/>
                </a:lnTo>
                <a:lnTo>
                  <a:pt x="989292" y="555247"/>
                </a:lnTo>
                <a:lnTo>
                  <a:pt x="987308" y="559669"/>
                </a:lnTo>
                <a:lnTo>
                  <a:pt x="983523" y="574382"/>
                </a:lnTo>
                <a:lnTo>
                  <a:pt x="979116" y="582037"/>
                </a:lnTo>
                <a:lnTo>
                  <a:pt x="942609" y="630188"/>
                </a:lnTo>
                <a:lnTo>
                  <a:pt x="938823" y="639704"/>
                </a:lnTo>
                <a:lnTo>
                  <a:pt x="926354" y="659543"/>
                </a:lnTo>
                <a:lnTo>
                  <a:pt x="923249" y="667841"/>
                </a:lnTo>
                <a:lnTo>
                  <a:pt x="922420" y="671443"/>
                </a:lnTo>
                <a:lnTo>
                  <a:pt x="918851" y="678091"/>
                </a:lnTo>
                <a:lnTo>
                  <a:pt x="906605" y="693456"/>
                </a:lnTo>
                <a:lnTo>
                  <a:pt x="902993" y="702438"/>
                </a:lnTo>
                <a:lnTo>
                  <a:pt x="898628" y="708403"/>
                </a:lnTo>
                <a:lnTo>
                  <a:pt x="897067" y="712375"/>
                </a:lnTo>
                <a:lnTo>
                  <a:pt x="893877" y="726454"/>
                </a:lnTo>
                <a:lnTo>
                  <a:pt x="889611" y="733960"/>
                </a:lnTo>
                <a:lnTo>
                  <a:pt x="881624" y="743763"/>
                </a:lnTo>
                <a:lnTo>
                  <a:pt x="879772" y="747855"/>
                </a:lnTo>
                <a:lnTo>
                  <a:pt x="876170" y="762102"/>
                </a:lnTo>
                <a:lnTo>
                  <a:pt x="871809" y="769647"/>
                </a:lnTo>
                <a:lnTo>
                  <a:pt x="861908" y="782575"/>
                </a:lnTo>
                <a:lnTo>
                  <a:pt x="858296" y="791682"/>
                </a:lnTo>
                <a:lnTo>
                  <a:pt x="848680" y="803647"/>
                </a:lnTo>
                <a:lnTo>
                  <a:pt x="845890" y="806629"/>
                </a:lnTo>
                <a:lnTo>
                  <a:pt x="844029" y="809609"/>
                </a:lnTo>
                <a:lnTo>
                  <a:pt x="833498" y="833612"/>
                </a:lnTo>
                <a:lnTo>
                  <a:pt x="819338" y="855660"/>
                </a:lnTo>
                <a:lnTo>
                  <a:pt x="816089" y="864145"/>
                </a:lnTo>
                <a:lnTo>
                  <a:pt x="815222" y="867797"/>
                </a:lnTo>
                <a:lnTo>
                  <a:pt x="811611" y="874500"/>
                </a:lnTo>
                <a:lnTo>
                  <a:pt x="790571" y="906991"/>
                </a:lnTo>
                <a:lnTo>
                  <a:pt x="786833" y="916520"/>
                </a:lnTo>
                <a:lnTo>
                  <a:pt x="782440" y="922613"/>
                </a:lnTo>
                <a:lnTo>
                  <a:pt x="779877" y="924635"/>
                </a:lnTo>
                <a:lnTo>
                  <a:pt x="777175" y="925983"/>
                </a:lnTo>
                <a:lnTo>
                  <a:pt x="774381" y="926881"/>
                </a:lnTo>
                <a:lnTo>
                  <a:pt x="768628" y="930525"/>
                </a:lnTo>
                <a:lnTo>
                  <a:pt x="756841" y="940950"/>
                </a:lnTo>
                <a:lnTo>
                  <a:pt x="754865" y="943804"/>
                </a:lnTo>
                <a:lnTo>
                  <a:pt x="751091" y="952563"/>
                </a:lnTo>
                <a:lnTo>
                  <a:pt x="741421" y="964411"/>
                </a:lnTo>
                <a:lnTo>
                  <a:pt x="729946" y="976307"/>
                </a:lnTo>
                <a:lnTo>
                  <a:pt x="727995" y="979281"/>
                </a:lnTo>
                <a:lnTo>
                  <a:pt x="725829" y="985234"/>
                </a:lnTo>
                <a:lnTo>
                  <a:pt x="724258" y="987218"/>
                </a:lnTo>
                <a:lnTo>
                  <a:pt x="722216" y="988541"/>
                </a:lnTo>
                <a:lnTo>
                  <a:pt x="719863" y="989422"/>
                </a:lnTo>
                <a:lnTo>
                  <a:pt x="714599" y="993048"/>
                </a:lnTo>
                <a:lnTo>
                  <a:pt x="694265" y="1012131"/>
                </a:lnTo>
                <a:lnTo>
                  <a:pt x="692289" y="1016063"/>
                </a:lnTo>
                <a:lnTo>
                  <a:pt x="690093" y="1025725"/>
                </a:lnTo>
                <a:lnTo>
                  <a:pt x="688515" y="1029094"/>
                </a:lnTo>
                <a:lnTo>
                  <a:pt x="686469" y="1031341"/>
                </a:lnTo>
                <a:lnTo>
                  <a:pt x="684113" y="1032839"/>
                </a:lnTo>
                <a:lnTo>
                  <a:pt x="678845" y="1039795"/>
                </a:lnTo>
                <a:lnTo>
                  <a:pt x="670295" y="1052222"/>
                </a:lnTo>
                <a:lnTo>
                  <a:pt x="656531" y="1068383"/>
                </a:lnTo>
                <a:lnTo>
                  <a:pt x="652758" y="1077449"/>
                </a:lnTo>
                <a:lnTo>
                  <a:pt x="643087" y="1089401"/>
                </a:lnTo>
                <a:lnTo>
                  <a:pt x="631611" y="1101317"/>
                </a:lnTo>
                <a:lnTo>
                  <a:pt x="629662" y="1104294"/>
                </a:lnTo>
                <a:lnTo>
                  <a:pt x="627495" y="1110248"/>
                </a:lnTo>
                <a:lnTo>
                  <a:pt x="625923" y="1112233"/>
                </a:lnTo>
                <a:lnTo>
                  <a:pt x="623883" y="1113556"/>
                </a:lnTo>
                <a:lnTo>
                  <a:pt x="621530" y="1114438"/>
                </a:lnTo>
                <a:lnTo>
                  <a:pt x="616265" y="1118063"/>
                </a:lnTo>
                <a:lnTo>
                  <a:pt x="613471" y="1120420"/>
                </a:lnTo>
                <a:lnTo>
                  <a:pt x="611608" y="1122982"/>
                </a:lnTo>
                <a:lnTo>
                  <a:pt x="607993" y="1131330"/>
                </a:lnTo>
                <a:lnTo>
                  <a:pt x="602066" y="1140087"/>
                </a:lnTo>
                <a:lnTo>
                  <a:pt x="598875" y="1148966"/>
                </a:lnTo>
                <a:lnTo>
                  <a:pt x="593074" y="1157880"/>
                </a:lnTo>
                <a:lnTo>
                  <a:pt x="585662" y="1177498"/>
                </a:lnTo>
                <a:lnTo>
                  <a:pt x="575829" y="1192765"/>
                </a:lnTo>
                <a:lnTo>
                  <a:pt x="572229" y="1202277"/>
                </a:lnTo>
                <a:lnTo>
                  <a:pt x="566307" y="1211379"/>
                </a:lnTo>
                <a:lnTo>
                  <a:pt x="564573" y="1217373"/>
                </a:lnTo>
                <a:lnTo>
                  <a:pt x="563596" y="1226325"/>
                </a:lnTo>
                <a:lnTo>
                  <a:pt x="562467" y="1229305"/>
                </a:lnTo>
                <a:lnTo>
                  <a:pt x="557123" y="1238239"/>
                </a:lnTo>
                <a:lnTo>
                  <a:pt x="545216" y="1273132"/>
                </a:lnTo>
                <a:lnTo>
                  <a:pt x="539430" y="1282644"/>
                </a:lnTo>
                <a:lnTo>
                  <a:pt x="536281" y="1291746"/>
                </a:lnTo>
                <a:lnTo>
                  <a:pt x="530492" y="1300727"/>
                </a:lnTo>
                <a:lnTo>
                  <a:pt x="518403" y="1335639"/>
                </a:lnTo>
                <a:lnTo>
                  <a:pt x="512613" y="1345152"/>
                </a:lnTo>
                <a:lnTo>
                  <a:pt x="509463" y="1354254"/>
                </a:lnTo>
                <a:lnTo>
                  <a:pt x="502681" y="1363235"/>
                </a:lnTo>
                <a:lnTo>
                  <a:pt x="497226" y="1369200"/>
                </a:lnTo>
                <a:lnTo>
                  <a:pt x="495374" y="1372179"/>
                </a:lnTo>
                <a:lnTo>
                  <a:pt x="491774" y="1381114"/>
                </a:lnTo>
                <a:lnTo>
                  <a:pt x="482163" y="1393021"/>
                </a:lnTo>
                <a:lnTo>
                  <a:pt x="461838" y="1413858"/>
                </a:lnTo>
                <a:lnTo>
                  <a:pt x="459863" y="1416835"/>
                </a:lnTo>
                <a:lnTo>
                  <a:pt x="456089" y="1425765"/>
                </a:lnTo>
                <a:lnTo>
                  <a:pt x="446419" y="1437670"/>
                </a:lnTo>
                <a:lnTo>
                  <a:pt x="426081" y="1458506"/>
                </a:lnTo>
                <a:lnTo>
                  <a:pt x="424105" y="1461483"/>
                </a:lnTo>
                <a:lnTo>
                  <a:pt x="420332" y="1470413"/>
                </a:lnTo>
                <a:lnTo>
                  <a:pt x="410661" y="1482319"/>
                </a:lnTo>
                <a:lnTo>
                  <a:pt x="407866" y="1485295"/>
                </a:lnTo>
                <a:lnTo>
                  <a:pt x="406002" y="1488272"/>
                </a:lnTo>
                <a:lnTo>
                  <a:pt x="402386" y="1497202"/>
                </a:lnTo>
                <a:lnTo>
                  <a:pt x="392770" y="1509108"/>
                </a:lnTo>
                <a:lnTo>
                  <a:pt x="357574" y="1544827"/>
                </a:lnTo>
                <a:lnTo>
                  <a:pt x="351617" y="1551772"/>
                </a:lnTo>
                <a:lnTo>
                  <a:pt x="336719" y="1573351"/>
                </a:lnTo>
                <a:lnTo>
                  <a:pt x="315860" y="1596348"/>
                </a:lnTo>
                <a:lnTo>
                  <a:pt x="300962" y="1617990"/>
                </a:lnTo>
                <a:lnTo>
                  <a:pt x="292022" y="1627800"/>
                </a:lnTo>
                <a:lnTo>
                  <a:pt x="290035" y="1630900"/>
                </a:lnTo>
                <a:lnTo>
                  <a:pt x="286247" y="1640003"/>
                </a:lnTo>
                <a:lnTo>
                  <a:pt x="276570" y="1651968"/>
                </a:lnTo>
                <a:lnTo>
                  <a:pt x="256232" y="1672818"/>
                </a:lnTo>
                <a:lnTo>
                  <a:pt x="254256" y="1676787"/>
                </a:lnTo>
                <a:lnTo>
                  <a:pt x="250482" y="1690862"/>
                </a:lnTo>
                <a:lnTo>
                  <a:pt x="246079" y="1698366"/>
                </a:lnTo>
                <a:lnTo>
                  <a:pt x="236153" y="1711269"/>
                </a:lnTo>
                <a:lnTo>
                  <a:pt x="232537" y="1720371"/>
                </a:lnTo>
                <a:lnTo>
                  <a:pt x="222920" y="1732335"/>
                </a:lnTo>
                <a:lnTo>
                  <a:pt x="217275" y="1739289"/>
                </a:lnTo>
                <a:lnTo>
                  <a:pt x="209506" y="1753368"/>
                </a:lnTo>
                <a:lnTo>
                  <a:pt x="205769" y="1764264"/>
                </a:lnTo>
                <a:lnTo>
                  <a:pt x="199806" y="1773776"/>
                </a:lnTo>
                <a:lnTo>
                  <a:pt x="196605" y="1782879"/>
                </a:lnTo>
                <a:lnTo>
                  <a:pt x="189807" y="1791860"/>
                </a:lnTo>
                <a:lnTo>
                  <a:pt x="175690" y="1806761"/>
                </a:lnTo>
                <a:lnTo>
                  <a:pt x="173744" y="1809738"/>
                </a:lnTo>
                <a:lnTo>
                  <a:pt x="170010" y="1818670"/>
                </a:lnTo>
                <a:lnTo>
                  <a:pt x="157559" y="1838293"/>
                </a:lnTo>
                <a:lnTo>
                  <a:pt x="154454" y="1846574"/>
                </a:lnTo>
                <a:lnTo>
                  <a:pt x="153627" y="1850172"/>
                </a:lnTo>
                <a:lnTo>
                  <a:pt x="150058" y="1856814"/>
                </a:lnTo>
                <a:lnTo>
                  <a:pt x="137813" y="1872176"/>
                </a:lnTo>
                <a:lnTo>
                  <a:pt x="134201" y="1881157"/>
                </a:lnTo>
                <a:lnTo>
                  <a:pt x="121795" y="1900798"/>
                </a:lnTo>
                <a:lnTo>
                  <a:pt x="118694" y="1909080"/>
                </a:lnTo>
                <a:lnTo>
                  <a:pt x="117867" y="1912678"/>
                </a:lnTo>
                <a:lnTo>
                  <a:pt x="114299" y="1919322"/>
                </a:lnTo>
                <a:lnTo>
                  <a:pt x="102055" y="1934684"/>
                </a:lnTo>
                <a:lnTo>
                  <a:pt x="98443" y="1943664"/>
                </a:lnTo>
                <a:lnTo>
                  <a:pt x="92517" y="1952610"/>
                </a:lnTo>
                <a:lnTo>
                  <a:pt x="89326" y="1961544"/>
                </a:lnTo>
                <a:lnTo>
                  <a:pt x="83525" y="1970474"/>
                </a:lnTo>
                <a:lnTo>
                  <a:pt x="80372" y="1979404"/>
                </a:lnTo>
                <a:lnTo>
                  <a:pt x="73588" y="1988335"/>
                </a:lnTo>
                <a:lnTo>
                  <a:pt x="64223" y="1998477"/>
                </a:lnTo>
                <a:lnTo>
                  <a:pt x="63674" y="2000057"/>
                </a:lnTo>
                <a:lnTo>
                  <a:pt x="63064" y="2004458"/>
                </a:lnTo>
                <a:lnTo>
                  <a:pt x="61908" y="2007022"/>
                </a:lnTo>
                <a:lnTo>
                  <a:pt x="56529" y="2015369"/>
                </a:lnTo>
                <a:lnTo>
                  <a:pt x="53500" y="2024126"/>
                </a:lnTo>
                <a:lnTo>
                  <a:pt x="47747" y="2033005"/>
                </a:lnTo>
                <a:lnTo>
                  <a:pt x="46052" y="2038945"/>
                </a:lnTo>
                <a:lnTo>
                  <a:pt x="44608" y="2040927"/>
                </a:lnTo>
                <a:lnTo>
                  <a:pt x="42651" y="2042248"/>
                </a:lnTo>
                <a:lnTo>
                  <a:pt x="40354" y="2043129"/>
                </a:lnTo>
                <a:lnTo>
                  <a:pt x="38821" y="2044708"/>
                </a:lnTo>
                <a:lnTo>
                  <a:pt x="37800" y="2046753"/>
                </a:lnTo>
                <a:lnTo>
                  <a:pt x="37119" y="2049108"/>
                </a:lnTo>
                <a:lnTo>
                  <a:pt x="33714" y="2054371"/>
                </a:lnTo>
                <a:lnTo>
                  <a:pt x="19242" y="2070292"/>
                </a:lnTo>
                <a:lnTo>
                  <a:pt x="18787" y="2071746"/>
                </a:lnTo>
                <a:lnTo>
                  <a:pt x="18283" y="2076008"/>
                </a:lnTo>
                <a:lnTo>
                  <a:pt x="17155" y="2077541"/>
                </a:lnTo>
                <a:lnTo>
                  <a:pt x="15409" y="2078563"/>
                </a:lnTo>
                <a:lnTo>
                  <a:pt x="10218" y="2080204"/>
                </a:lnTo>
                <a:lnTo>
                  <a:pt x="9792" y="2081331"/>
                </a:lnTo>
                <a:lnTo>
                  <a:pt x="9014" y="2089679"/>
                </a:lnTo>
                <a:lnTo>
                  <a:pt x="8973" y="2093900"/>
                </a:lnTo>
                <a:lnTo>
                  <a:pt x="7968" y="2095423"/>
                </a:lnTo>
                <a:lnTo>
                  <a:pt x="6305" y="2096438"/>
                </a:lnTo>
                <a:lnTo>
                  <a:pt x="0" y="209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0" name="SMARTInkAnnotation730"/>
          <p:cNvSpPr/>
          <p:nvPr/>
        </p:nvSpPr>
        <p:spPr>
          <a:xfrm>
            <a:off x="5457132" y="6715125"/>
            <a:ext cx="187557" cy="133946"/>
          </a:xfrm>
          <a:custGeom>
            <a:avLst/>
            <a:gdLst/>
            <a:ahLst/>
            <a:cxnLst/>
            <a:rect l="0" t="0" r="0" b="0"/>
            <a:pathLst>
              <a:path w="187557" h="133946">
                <a:moveTo>
                  <a:pt x="17752" y="0"/>
                </a:moveTo>
                <a:lnTo>
                  <a:pt x="17752" y="126348"/>
                </a:lnTo>
                <a:lnTo>
                  <a:pt x="18745" y="128881"/>
                </a:lnTo>
                <a:lnTo>
                  <a:pt x="20401" y="130569"/>
                </a:lnTo>
                <a:lnTo>
                  <a:pt x="26660" y="133928"/>
                </a:lnTo>
                <a:lnTo>
                  <a:pt x="65808" y="133945"/>
                </a:lnTo>
                <a:lnTo>
                  <a:pt x="69655" y="132953"/>
                </a:lnTo>
                <a:lnTo>
                  <a:pt x="74207" y="131300"/>
                </a:lnTo>
                <a:lnTo>
                  <a:pt x="79227" y="129205"/>
                </a:lnTo>
                <a:lnTo>
                  <a:pt x="83567" y="126816"/>
                </a:lnTo>
                <a:lnTo>
                  <a:pt x="87454" y="124232"/>
                </a:lnTo>
                <a:lnTo>
                  <a:pt x="91039" y="121517"/>
                </a:lnTo>
                <a:lnTo>
                  <a:pt x="95415" y="119707"/>
                </a:lnTo>
                <a:lnTo>
                  <a:pt x="100319" y="118500"/>
                </a:lnTo>
                <a:lnTo>
                  <a:pt x="105574" y="117695"/>
                </a:lnTo>
                <a:lnTo>
                  <a:pt x="110072" y="116167"/>
                </a:lnTo>
                <a:lnTo>
                  <a:pt x="114063" y="114156"/>
                </a:lnTo>
                <a:lnTo>
                  <a:pt x="117717" y="111823"/>
                </a:lnTo>
                <a:lnTo>
                  <a:pt x="121147" y="109275"/>
                </a:lnTo>
                <a:lnTo>
                  <a:pt x="124426" y="106584"/>
                </a:lnTo>
                <a:lnTo>
                  <a:pt x="127606" y="103798"/>
                </a:lnTo>
                <a:lnTo>
                  <a:pt x="131713" y="101941"/>
                </a:lnTo>
                <a:lnTo>
                  <a:pt x="136436" y="100702"/>
                </a:lnTo>
                <a:lnTo>
                  <a:pt x="141572" y="99878"/>
                </a:lnTo>
                <a:lnTo>
                  <a:pt x="145990" y="98335"/>
                </a:lnTo>
                <a:lnTo>
                  <a:pt x="149927" y="96315"/>
                </a:lnTo>
                <a:lnTo>
                  <a:pt x="153546" y="93976"/>
                </a:lnTo>
                <a:lnTo>
                  <a:pt x="156952" y="92415"/>
                </a:lnTo>
                <a:lnTo>
                  <a:pt x="160216" y="91377"/>
                </a:lnTo>
                <a:lnTo>
                  <a:pt x="163385" y="90683"/>
                </a:lnTo>
                <a:lnTo>
                  <a:pt x="166491" y="90221"/>
                </a:lnTo>
                <a:lnTo>
                  <a:pt x="169555" y="89913"/>
                </a:lnTo>
                <a:lnTo>
                  <a:pt x="172591" y="89708"/>
                </a:lnTo>
                <a:lnTo>
                  <a:pt x="175608" y="89571"/>
                </a:lnTo>
                <a:lnTo>
                  <a:pt x="187446" y="89300"/>
                </a:lnTo>
                <a:lnTo>
                  <a:pt x="187533" y="86652"/>
                </a:lnTo>
                <a:lnTo>
                  <a:pt x="187556" y="84558"/>
                </a:lnTo>
                <a:lnTo>
                  <a:pt x="186578" y="83161"/>
                </a:lnTo>
                <a:lnTo>
                  <a:pt x="184933" y="82229"/>
                </a:lnTo>
                <a:lnTo>
                  <a:pt x="180456" y="81195"/>
                </a:lnTo>
                <a:lnTo>
                  <a:pt x="175155" y="80735"/>
                </a:lnTo>
                <a:lnTo>
                  <a:pt x="172351" y="79621"/>
                </a:lnTo>
                <a:lnTo>
                  <a:pt x="166587" y="75736"/>
                </a:lnTo>
                <a:lnTo>
                  <a:pt x="163659" y="73311"/>
                </a:lnTo>
                <a:lnTo>
                  <a:pt x="160714" y="70703"/>
                </a:lnTo>
                <a:lnTo>
                  <a:pt x="157758" y="67971"/>
                </a:lnTo>
                <a:lnTo>
                  <a:pt x="153800" y="66149"/>
                </a:lnTo>
                <a:lnTo>
                  <a:pt x="149175" y="64936"/>
                </a:lnTo>
                <a:lnTo>
                  <a:pt x="144105" y="64126"/>
                </a:lnTo>
                <a:lnTo>
                  <a:pt x="139732" y="62595"/>
                </a:lnTo>
                <a:lnTo>
                  <a:pt x="135823" y="60582"/>
                </a:lnTo>
                <a:lnTo>
                  <a:pt x="132224" y="58248"/>
                </a:lnTo>
                <a:lnTo>
                  <a:pt x="127838" y="56691"/>
                </a:lnTo>
                <a:lnTo>
                  <a:pt x="122928" y="55653"/>
                </a:lnTo>
                <a:lnTo>
                  <a:pt x="117667" y="54961"/>
                </a:lnTo>
                <a:lnTo>
                  <a:pt x="112174" y="53508"/>
                </a:lnTo>
                <a:lnTo>
                  <a:pt x="106525" y="51547"/>
                </a:lnTo>
                <a:lnTo>
                  <a:pt x="100773" y="49248"/>
                </a:lnTo>
                <a:lnTo>
                  <a:pt x="94951" y="47715"/>
                </a:lnTo>
                <a:lnTo>
                  <a:pt x="89084" y="46692"/>
                </a:lnTo>
                <a:lnTo>
                  <a:pt x="83185" y="46011"/>
                </a:lnTo>
                <a:lnTo>
                  <a:pt x="78260" y="44565"/>
                </a:lnTo>
                <a:lnTo>
                  <a:pt x="73983" y="42608"/>
                </a:lnTo>
                <a:lnTo>
                  <a:pt x="70138" y="40311"/>
                </a:lnTo>
                <a:lnTo>
                  <a:pt x="65589" y="38781"/>
                </a:lnTo>
                <a:lnTo>
                  <a:pt x="60570" y="37760"/>
                </a:lnTo>
                <a:lnTo>
                  <a:pt x="55237" y="37080"/>
                </a:lnTo>
                <a:lnTo>
                  <a:pt x="50688" y="35633"/>
                </a:lnTo>
                <a:lnTo>
                  <a:pt x="46663" y="33678"/>
                </a:lnTo>
                <a:lnTo>
                  <a:pt x="42986" y="31382"/>
                </a:lnTo>
                <a:lnTo>
                  <a:pt x="38548" y="28859"/>
                </a:lnTo>
                <a:lnTo>
                  <a:pt x="28319" y="23409"/>
                </a:lnTo>
                <a:lnTo>
                  <a:pt x="23804" y="20567"/>
                </a:lnTo>
                <a:lnTo>
                  <a:pt x="19800" y="17680"/>
                </a:lnTo>
                <a:lnTo>
                  <a:pt x="10983" y="10659"/>
                </a:lnTo>
                <a:lnTo>
                  <a:pt x="7129" y="9698"/>
                </a:lnTo>
                <a:lnTo>
                  <a:pt x="0" y="8943"/>
                </a:lnTo>
                <a:lnTo>
                  <a:pt x="4657" y="8934"/>
                </a:lnTo>
                <a:lnTo>
                  <a:pt x="6042" y="9924"/>
                </a:lnTo>
                <a:lnTo>
                  <a:pt x="6965" y="11578"/>
                </a:lnTo>
                <a:lnTo>
                  <a:pt x="7582" y="13671"/>
                </a:lnTo>
                <a:lnTo>
                  <a:pt x="8986" y="15067"/>
                </a:lnTo>
                <a:lnTo>
                  <a:pt x="10914" y="15998"/>
                </a:lnTo>
                <a:lnTo>
                  <a:pt x="15706" y="17032"/>
                </a:lnTo>
                <a:lnTo>
                  <a:pt x="21147" y="17492"/>
                </a:lnTo>
                <a:lnTo>
                  <a:pt x="23989" y="18607"/>
                </a:lnTo>
                <a:lnTo>
                  <a:pt x="33727" y="24916"/>
                </a:lnTo>
                <a:lnTo>
                  <a:pt x="38335" y="27525"/>
                </a:lnTo>
                <a:lnTo>
                  <a:pt x="43393" y="30256"/>
                </a:lnTo>
                <a:lnTo>
                  <a:pt x="47759" y="32077"/>
                </a:lnTo>
                <a:lnTo>
                  <a:pt x="51662" y="33291"/>
                </a:lnTo>
                <a:lnTo>
                  <a:pt x="55258" y="34100"/>
                </a:lnTo>
                <a:lnTo>
                  <a:pt x="58648" y="35632"/>
                </a:lnTo>
                <a:lnTo>
                  <a:pt x="61902" y="37645"/>
                </a:lnTo>
                <a:lnTo>
                  <a:pt x="65064" y="39979"/>
                </a:lnTo>
                <a:lnTo>
                  <a:pt x="69159" y="41535"/>
                </a:lnTo>
                <a:lnTo>
                  <a:pt x="73875" y="42573"/>
                </a:lnTo>
                <a:lnTo>
                  <a:pt x="79007" y="43266"/>
                </a:lnTo>
                <a:lnTo>
                  <a:pt x="83420" y="44718"/>
                </a:lnTo>
                <a:lnTo>
                  <a:pt x="87356" y="46679"/>
                </a:lnTo>
                <a:lnTo>
                  <a:pt x="90973" y="48978"/>
                </a:lnTo>
                <a:lnTo>
                  <a:pt x="94378" y="50512"/>
                </a:lnTo>
                <a:lnTo>
                  <a:pt x="97641" y="51534"/>
                </a:lnTo>
                <a:lnTo>
                  <a:pt x="100809" y="52215"/>
                </a:lnTo>
                <a:lnTo>
                  <a:pt x="103915" y="52670"/>
                </a:lnTo>
                <a:lnTo>
                  <a:pt x="106979" y="52973"/>
                </a:lnTo>
                <a:lnTo>
                  <a:pt x="110015" y="53174"/>
                </a:lnTo>
                <a:lnTo>
                  <a:pt x="112039" y="54301"/>
                </a:lnTo>
                <a:lnTo>
                  <a:pt x="113388" y="56045"/>
                </a:lnTo>
                <a:lnTo>
                  <a:pt x="116073" y="62474"/>
                </a:lnTo>
                <a:lnTo>
                  <a:pt x="116084" y="62503"/>
                </a:lnTo>
                <a:lnTo>
                  <a:pt x="116085" y="62505"/>
                </a:lnTo>
                <a:lnTo>
                  <a:pt x="111340" y="62507"/>
                </a:lnTo>
                <a:lnTo>
                  <a:pt x="108949" y="61515"/>
                </a:lnTo>
                <a:lnTo>
                  <a:pt x="103643" y="57767"/>
                </a:lnTo>
                <a:lnTo>
                  <a:pt x="98685" y="53946"/>
                </a:lnTo>
                <a:lnTo>
                  <a:pt x="95771" y="53742"/>
                </a:lnTo>
                <a:lnTo>
                  <a:pt x="89268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1" name="SMARTInkAnnotation731"/>
          <p:cNvSpPr/>
          <p:nvPr/>
        </p:nvSpPr>
        <p:spPr>
          <a:xfrm>
            <a:off x="5600037" y="3241477"/>
            <a:ext cx="1921982" cy="3490267"/>
          </a:xfrm>
          <a:custGeom>
            <a:avLst/>
            <a:gdLst/>
            <a:ahLst/>
            <a:cxnLst/>
            <a:rect l="0" t="0" r="0" b="0"/>
            <a:pathLst>
              <a:path w="1921982" h="3490267">
                <a:moveTo>
                  <a:pt x="0" y="3482578"/>
                </a:moveTo>
                <a:lnTo>
                  <a:pt x="4745" y="3482578"/>
                </a:lnTo>
                <a:lnTo>
                  <a:pt x="6144" y="3483570"/>
                </a:lnTo>
                <a:lnTo>
                  <a:pt x="7075" y="3485223"/>
                </a:lnTo>
                <a:lnTo>
                  <a:pt x="8571" y="3490266"/>
                </a:lnTo>
                <a:lnTo>
                  <a:pt x="9686" y="3489688"/>
                </a:lnTo>
                <a:lnTo>
                  <a:pt x="40102" y="3460379"/>
                </a:lnTo>
                <a:lnTo>
                  <a:pt x="41633" y="3457857"/>
                </a:lnTo>
                <a:lnTo>
                  <a:pt x="43336" y="3452409"/>
                </a:lnTo>
                <a:lnTo>
                  <a:pt x="44293" y="3443763"/>
                </a:lnTo>
                <a:lnTo>
                  <a:pt x="45421" y="3440826"/>
                </a:lnTo>
                <a:lnTo>
                  <a:pt x="49324" y="3434917"/>
                </a:lnTo>
                <a:lnTo>
                  <a:pt x="51719" y="3426338"/>
                </a:lnTo>
                <a:lnTo>
                  <a:pt x="52358" y="3421272"/>
                </a:lnTo>
                <a:lnTo>
                  <a:pt x="55717" y="3412997"/>
                </a:lnTo>
                <a:lnTo>
                  <a:pt x="59528" y="3406013"/>
                </a:lnTo>
                <a:lnTo>
                  <a:pt x="66920" y="3385673"/>
                </a:lnTo>
                <a:lnTo>
                  <a:pt x="76751" y="3370317"/>
                </a:lnTo>
                <a:lnTo>
                  <a:pt x="84713" y="3349957"/>
                </a:lnTo>
                <a:lnTo>
                  <a:pt x="94613" y="3334599"/>
                </a:lnTo>
                <a:lnTo>
                  <a:pt x="102590" y="3314238"/>
                </a:lnTo>
                <a:lnTo>
                  <a:pt x="110631" y="3302282"/>
                </a:lnTo>
                <a:lnTo>
                  <a:pt x="119304" y="3292455"/>
                </a:lnTo>
                <a:lnTo>
                  <a:pt x="121254" y="3288361"/>
                </a:lnTo>
                <a:lnTo>
                  <a:pt x="123419" y="3278520"/>
                </a:lnTo>
                <a:lnTo>
                  <a:pt x="124990" y="3275102"/>
                </a:lnTo>
                <a:lnTo>
                  <a:pt x="127030" y="3272823"/>
                </a:lnTo>
                <a:lnTo>
                  <a:pt x="129384" y="3271304"/>
                </a:lnTo>
                <a:lnTo>
                  <a:pt x="134648" y="3264324"/>
                </a:lnTo>
                <a:lnTo>
                  <a:pt x="143195" y="3251884"/>
                </a:lnTo>
                <a:lnTo>
                  <a:pt x="146121" y="3248415"/>
                </a:lnTo>
                <a:lnTo>
                  <a:pt x="149370" y="3241915"/>
                </a:lnTo>
                <a:lnTo>
                  <a:pt x="150237" y="3238792"/>
                </a:lnTo>
                <a:lnTo>
                  <a:pt x="153849" y="3232676"/>
                </a:lnTo>
                <a:lnTo>
                  <a:pt x="214547" y="3154090"/>
                </a:lnTo>
                <a:lnTo>
                  <a:pt x="223486" y="3141169"/>
                </a:lnTo>
                <a:lnTo>
                  <a:pt x="241365" y="3109994"/>
                </a:lnTo>
                <a:lnTo>
                  <a:pt x="250304" y="3096685"/>
                </a:lnTo>
                <a:lnTo>
                  <a:pt x="259244" y="3082820"/>
                </a:lnTo>
                <a:lnTo>
                  <a:pt x="268183" y="3069782"/>
                </a:lnTo>
                <a:lnTo>
                  <a:pt x="277122" y="3055997"/>
                </a:lnTo>
                <a:lnTo>
                  <a:pt x="286062" y="3042983"/>
                </a:lnTo>
                <a:lnTo>
                  <a:pt x="289042" y="3037710"/>
                </a:lnTo>
                <a:lnTo>
                  <a:pt x="297650" y="3029205"/>
                </a:lnTo>
                <a:lnTo>
                  <a:pt x="302727" y="3025549"/>
                </a:lnTo>
                <a:lnTo>
                  <a:pt x="311017" y="3016193"/>
                </a:lnTo>
                <a:lnTo>
                  <a:pt x="372476" y="2922901"/>
                </a:lnTo>
                <a:lnTo>
                  <a:pt x="398302" y="2881397"/>
                </a:lnTo>
                <a:lnTo>
                  <a:pt x="406497" y="2859116"/>
                </a:lnTo>
                <a:lnTo>
                  <a:pt x="429142" y="2823822"/>
                </a:lnTo>
                <a:lnTo>
                  <a:pt x="438048" y="2810810"/>
                </a:lnTo>
                <a:lnTo>
                  <a:pt x="446976" y="2797033"/>
                </a:lnTo>
                <a:lnTo>
                  <a:pt x="455914" y="2784021"/>
                </a:lnTo>
                <a:lnTo>
                  <a:pt x="464851" y="2770244"/>
                </a:lnTo>
                <a:lnTo>
                  <a:pt x="467831" y="2766587"/>
                </a:lnTo>
                <a:lnTo>
                  <a:pt x="469818" y="2762165"/>
                </a:lnTo>
                <a:lnTo>
                  <a:pt x="473606" y="2747452"/>
                </a:lnTo>
                <a:lnTo>
                  <a:pt x="488935" y="2720663"/>
                </a:lnTo>
                <a:lnTo>
                  <a:pt x="503621" y="2698381"/>
                </a:lnTo>
                <a:lnTo>
                  <a:pt x="506914" y="2689876"/>
                </a:lnTo>
                <a:lnTo>
                  <a:pt x="509370" y="2681797"/>
                </a:lnTo>
                <a:lnTo>
                  <a:pt x="516338" y="2667085"/>
                </a:lnTo>
                <a:lnTo>
                  <a:pt x="559214" y="2602422"/>
                </a:lnTo>
                <a:lnTo>
                  <a:pt x="569973" y="2577598"/>
                </a:lnTo>
                <a:lnTo>
                  <a:pt x="628741" y="2489767"/>
                </a:lnTo>
                <a:lnTo>
                  <a:pt x="639666" y="2476768"/>
                </a:lnTo>
                <a:lnTo>
                  <a:pt x="643456" y="2467650"/>
                </a:lnTo>
                <a:lnTo>
                  <a:pt x="653131" y="2455680"/>
                </a:lnTo>
                <a:lnTo>
                  <a:pt x="699892" y="2408407"/>
                </a:lnTo>
                <a:lnTo>
                  <a:pt x="702000" y="2405307"/>
                </a:lnTo>
                <a:lnTo>
                  <a:pt x="705960" y="2396205"/>
                </a:lnTo>
                <a:lnTo>
                  <a:pt x="715693" y="2384240"/>
                </a:lnTo>
                <a:lnTo>
                  <a:pt x="718494" y="2381259"/>
                </a:lnTo>
                <a:lnTo>
                  <a:pt x="720360" y="2378280"/>
                </a:lnTo>
                <a:lnTo>
                  <a:pt x="723982" y="2369345"/>
                </a:lnTo>
                <a:lnTo>
                  <a:pt x="729910" y="2360414"/>
                </a:lnTo>
                <a:lnTo>
                  <a:pt x="733102" y="2351485"/>
                </a:lnTo>
                <a:lnTo>
                  <a:pt x="739897" y="2342554"/>
                </a:lnTo>
                <a:lnTo>
                  <a:pt x="755170" y="2326430"/>
                </a:lnTo>
                <a:lnTo>
                  <a:pt x="756731" y="2323867"/>
                </a:lnTo>
                <a:lnTo>
                  <a:pt x="759922" y="2315519"/>
                </a:lnTo>
                <a:lnTo>
                  <a:pt x="765723" y="2306763"/>
                </a:lnTo>
                <a:lnTo>
                  <a:pt x="777817" y="2271943"/>
                </a:lnTo>
                <a:lnTo>
                  <a:pt x="782074" y="2265531"/>
                </a:lnTo>
                <a:lnTo>
                  <a:pt x="784628" y="2256728"/>
                </a:lnTo>
                <a:lnTo>
                  <a:pt x="785308" y="2251602"/>
                </a:lnTo>
                <a:lnTo>
                  <a:pt x="788715" y="2243262"/>
                </a:lnTo>
                <a:lnTo>
                  <a:pt x="796216" y="2232987"/>
                </a:lnTo>
                <a:lnTo>
                  <a:pt x="798994" y="2229822"/>
                </a:lnTo>
                <a:lnTo>
                  <a:pt x="800846" y="2226720"/>
                </a:lnTo>
                <a:lnTo>
                  <a:pt x="804446" y="2217613"/>
                </a:lnTo>
                <a:lnTo>
                  <a:pt x="814057" y="2205647"/>
                </a:lnTo>
                <a:lnTo>
                  <a:pt x="816848" y="2202666"/>
                </a:lnTo>
                <a:lnTo>
                  <a:pt x="818708" y="2198694"/>
                </a:lnTo>
                <a:lnTo>
                  <a:pt x="822320" y="2184615"/>
                </a:lnTo>
                <a:lnTo>
                  <a:pt x="828246" y="2173718"/>
                </a:lnTo>
                <a:lnTo>
                  <a:pt x="831436" y="2164206"/>
                </a:lnTo>
                <a:lnTo>
                  <a:pt x="838231" y="2155104"/>
                </a:lnTo>
                <a:lnTo>
                  <a:pt x="843689" y="2149110"/>
                </a:lnTo>
                <a:lnTo>
                  <a:pt x="845541" y="2146123"/>
                </a:lnTo>
                <a:lnTo>
                  <a:pt x="856106" y="2118199"/>
                </a:lnTo>
                <a:lnTo>
                  <a:pt x="856800" y="2114601"/>
                </a:lnTo>
                <a:lnTo>
                  <a:pt x="860219" y="2107958"/>
                </a:lnTo>
                <a:lnTo>
                  <a:pt x="862521" y="2104797"/>
                </a:lnTo>
                <a:lnTo>
                  <a:pt x="865080" y="2098640"/>
                </a:lnTo>
                <a:lnTo>
                  <a:pt x="865761" y="2095609"/>
                </a:lnTo>
                <a:lnTo>
                  <a:pt x="869169" y="2089595"/>
                </a:lnTo>
                <a:lnTo>
                  <a:pt x="871468" y="2086602"/>
                </a:lnTo>
                <a:lnTo>
                  <a:pt x="874021" y="2080632"/>
                </a:lnTo>
                <a:lnTo>
                  <a:pt x="874703" y="2077650"/>
                </a:lnTo>
                <a:lnTo>
                  <a:pt x="878109" y="2071692"/>
                </a:lnTo>
                <a:lnTo>
                  <a:pt x="880407" y="2068713"/>
                </a:lnTo>
                <a:lnTo>
                  <a:pt x="882962" y="2062759"/>
                </a:lnTo>
                <a:lnTo>
                  <a:pt x="883643" y="2059782"/>
                </a:lnTo>
                <a:lnTo>
                  <a:pt x="887048" y="2053828"/>
                </a:lnTo>
                <a:lnTo>
                  <a:pt x="889347" y="2050852"/>
                </a:lnTo>
                <a:lnTo>
                  <a:pt x="891901" y="2044898"/>
                </a:lnTo>
                <a:lnTo>
                  <a:pt x="892581" y="2041921"/>
                </a:lnTo>
                <a:lnTo>
                  <a:pt x="895988" y="2035968"/>
                </a:lnTo>
                <a:lnTo>
                  <a:pt x="898286" y="2032992"/>
                </a:lnTo>
                <a:lnTo>
                  <a:pt x="900841" y="2027039"/>
                </a:lnTo>
                <a:lnTo>
                  <a:pt x="901521" y="2024062"/>
                </a:lnTo>
                <a:lnTo>
                  <a:pt x="904927" y="2018109"/>
                </a:lnTo>
                <a:lnTo>
                  <a:pt x="907225" y="2015132"/>
                </a:lnTo>
                <a:lnTo>
                  <a:pt x="909780" y="2009179"/>
                </a:lnTo>
                <a:lnTo>
                  <a:pt x="910461" y="2006203"/>
                </a:lnTo>
                <a:lnTo>
                  <a:pt x="913866" y="2000250"/>
                </a:lnTo>
                <a:lnTo>
                  <a:pt x="916165" y="1997273"/>
                </a:lnTo>
                <a:lnTo>
                  <a:pt x="918719" y="1991320"/>
                </a:lnTo>
                <a:lnTo>
                  <a:pt x="919400" y="1988343"/>
                </a:lnTo>
                <a:lnTo>
                  <a:pt x="922806" y="1982390"/>
                </a:lnTo>
                <a:lnTo>
                  <a:pt x="925104" y="1979414"/>
                </a:lnTo>
                <a:lnTo>
                  <a:pt x="927659" y="1973461"/>
                </a:lnTo>
                <a:lnTo>
                  <a:pt x="929097" y="1964531"/>
                </a:lnTo>
                <a:lnTo>
                  <a:pt x="929299" y="1961554"/>
                </a:lnTo>
                <a:lnTo>
                  <a:pt x="930426" y="1959570"/>
                </a:lnTo>
                <a:lnTo>
                  <a:pt x="932171" y="1958247"/>
                </a:lnTo>
                <a:lnTo>
                  <a:pt x="934328" y="1957365"/>
                </a:lnTo>
                <a:lnTo>
                  <a:pt x="935766" y="1955785"/>
                </a:lnTo>
                <a:lnTo>
                  <a:pt x="936724" y="1953739"/>
                </a:lnTo>
                <a:lnTo>
                  <a:pt x="937363" y="1951383"/>
                </a:lnTo>
                <a:lnTo>
                  <a:pt x="940722" y="1946120"/>
                </a:lnTo>
                <a:lnTo>
                  <a:pt x="952821" y="1931716"/>
                </a:lnTo>
                <a:lnTo>
                  <a:pt x="956418" y="1922838"/>
                </a:lnTo>
                <a:lnTo>
                  <a:pt x="962339" y="1913923"/>
                </a:lnTo>
                <a:lnTo>
                  <a:pt x="965529" y="1904998"/>
                </a:lnTo>
                <a:lnTo>
                  <a:pt x="972323" y="1896069"/>
                </a:lnTo>
                <a:lnTo>
                  <a:pt x="977780" y="1890116"/>
                </a:lnTo>
                <a:lnTo>
                  <a:pt x="979633" y="1887140"/>
                </a:lnTo>
                <a:lnTo>
                  <a:pt x="981691" y="1881187"/>
                </a:lnTo>
                <a:lnTo>
                  <a:pt x="982851" y="1872258"/>
                </a:lnTo>
                <a:lnTo>
                  <a:pt x="984007" y="1870273"/>
                </a:lnTo>
                <a:lnTo>
                  <a:pt x="985770" y="1868950"/>
                </a:lnTo>
                <a:lnTo>
                  <a:pt x="987940" y="1868068"/>
                </a:lnTo>
                <a:lnTo>
                  <a:pt x="989386" y="1865496"/>
                </a:lnTo>
                <a:lnTo>
                  <a:pt x="991421" y="1853387"/>
                </a:lnTo>
                <a:lnTo>
                  <a:pt x="991898" y="1846342"/>
                </a:lnTo>
                <a:lnTo>
                  <a:pt x="993018" y="1843075"/>
                </a:lnTo>
                <a:lnTo>
                  <a:pt x="998347" y="1833735"/>
                </a:lnTo>
                <a:lnTo>
                  <a:pt x="1001360" y="1824684"/>
                </a:lnTo>
                <a:lnTo>
                  <a:pt x="1007109" y="1815718"/>
                </a:lnTo>
                <a:lnTo>
                  <a:pt x="1010246" y="1806778"/>
                </a:lnTo>
                <a:lnTo>
                  <a:pt x="1016033" y="1797845"/>
                </a:lnTo>
                <a:lnTo>
                  <a:pt x="1019181" y="1788914"/>
                </a:lnTo>
                <a:lnTo>
                  <a:pt x="1024972" y="1779984"/>
                </a:lnTo>
                <a:lnTo>
                  <a:pt x="1026673" y="1774031"/>
                </a:lnTo>
                <a:lnTo>
                  <a:pt x="1027632" y="1765102"/>
                </a:lnTo>
                <a:lnTo>
                  <a:pt x="1028760" y="1762124"/>
                </a:lnTo>
                <a:lnTo>
                  <a:pt x="1034100" y="1753195"/>
                </a:lnTo>
                <a:lnTo>
                  <a:pt x="1037117" y="1744265"/>
                </a:lnTo>
                <a:lnTo>
                  <a:pt x="1041342" y="1738312"/>
                </a:lnTo>
                <a:lnTo>
                  <a:pt x="1042867" y="1734344"/>
                </a:lnTo>
                <a:lnTo>
                  <a:pt x="1046005" y="1720269"/>
                </a:lnTo>
                <a:lnTo>
                  <a:pt x="1051791" y="1709374"/>
                </a:lnTo>
                <a:lnTo>
                  <a:pt x="1054940" y="1699862"/>
                </a:lnTo>
                <a:lnTo>
                  <a:pt x="1060729" y="1690759"/>
                </a:lnTo>
                <a:lnTo>
                  <a:pt x="1063879" y="1681779"/>
                </a:lnTo>
                <a:lnTo>
                  <a:pt x="1070661" y="1672834"/>
                </a:lnTo>
                <a:lnTo>
                  <a:pt x="1076117" y="1666877"/>
                </a:lnTo>
                <a:lnTo>
                  <a:pt x="1077969" y="1663900"/>
                </a:lnTo>
                <a:lnTo>
                  <a:pt x="1081569" y="1654969"/>
                </a:lnTo>
                <a:lnTo>
                  <a:pt x="1091180" y="1643062"/>
                </a:lnTo>
                <a:lnTo>
                  <a:pt x="1102643" y="1631156"/>
                </a:lnTo>
                <a:lnTo>
                  <a:pt x="1104592" y="1627187"/>
                </a:lnTo>
                <a:lnTo>
                  <a:pt x="1108329" y="1613113"/>
                </a:lnTo>
                <a:lnTo>
                  <a:pt x="1112723" y="1605608"/>
                </a:lnTo>
                <a:lnTo>
                  <a:pt x="1122644" y="1592706"/>
                </a:lnTo>
                <a:lnTo>
                  <a:pt x="1126259" y="1583603"/>
                </a:lnTo>
                <a:lnTo>
                  <a:pt x="1135876" y="1571639"/>
                </a:lnTo>
                <a:lnTo>
                  <a:pt x="1195151" y="1511848"/>
                </a:lnTo>
                <a:lnTo>
                  <a:pt x="1200974" y="1506032"/>
                </a:lnTo>
                <a:lnTo>
                  <a:pt x="1202924" y="1503091"/>
                </a:lnTo>
                <a:lnTo>
                  <a:pt x="1205091" y="1497178"/>
                </a:lnTo>
                <a:lnTo>
                  <a:pt x="1206663" y="1495204"/>
                </a:lnTo>
                <a:lnTo>
                  <a:pt x="1208703" y="1493889"/>
                </a:lnTo>
                <a:lnTo>
                  <a:pt x="1211057" y="1493012"/>
                </a:lnTo>
                <a:lnTo>
                  <a:pt x="1212625" y="1491435"/>
                </a:lnTo>
                <a:lnTo>
                  <a:pt x="1213671" y="1489391"/>
                </a:lnTo>
                <a:lnTo>
                  <a:pt x="1214370" y="1487036"/>
                </a:lnTo>
                <a:lnTo>
                  <a:pt x="1217793" y="1481775"/>
                </a:lnTo>
                <a:lnTo>
                  <a:pt x="1220096" y="1478983"/>
                </a:lnTo>
                <a:lnTo>
                  <a:pt x="1221632" y="1476129"/>
                </a:lnTo>
                <a:lnTo>
                  <a:pt x="1223339" y="1470312"/>
                </a:lnTo>
                <a:lnTo>
                  <a:pt x="1224787" y="1468364"/>
                </a:lnTo>
                <a:lnTo>
                  <a:pt x="1226746" y="1467065"/>
                </a:lnTo>
                <a:lnTo>
                  <a:pt x="1229045" y="1466200"/>
                </a:lnTo>
                <a:lnTo>
                  <a:pt x="1230578" y="1464630"/>
                </a:lnTo>
                <a:lnTo>
                  <a:pt x="1231599" y="1462592"/>
                </a:lnTo>
                <a:lnTo>
                  <a:pt x="1232281" y="1460241"/>
                </a:lnTo>
                <a:lnTo>
                  <a:pt x="1235687" y="1454983"/>
                </a:lnTo>
                <a:lnTo>
                  <a:pt x="1237986" y="1452191"/>
                </a:lnTo>
                <a:lnTo>
                  <a:pt x="1239518" y="1449338"/>
                </a:lnTo>
                <a:lnTo>
                  <a:pt x="1241220" y="1443522"/>
                </a:lnTo>
                <a:lnTo>
                  <a:pt x="1242179" y="1434670"/>
                </a:lnTo>
                <a:lnTo>
                  <a:pt x="1243307" y="1432697"/>
                </a:lnTo>
                <a:lnTo>
                  <a:pt x="1245051" y="1431381"/>
                </a:lnTo>
                <a:lnTo>
                  <a:pt x="1247209" y="1430504"/>
                </a:lnTo>
                <a:lnTo>
                  <a:pt x="1248647" y="1428927"/>
                </a:lnTo>
                <a:lnTo>
                  <a:pt x="1249605" y="1426883"/>
                </a:lnTo>
                <a:lnTo>
                  <a:pt x="1250244" y="1424529"/>
                </a:lnTo>
                <a:lnTo>
                  <a:pt x="1253603" y="1419267"/>
                </a:lnTo>
                <a:lnTo>
                  <a:pt x="1255889" y="1416475"/>
                </a:lnTo>
                <a:lnTo>
                  <a:pt x="1257413" y="1413621"/>
                </a:lnTo>
                <a:lnTo>
                  <a:pt x="1259107" y="1407804"/>
                </a:lnTo>
                <a:lnTo>
                  <a:pt x="1260060" y="1398952"/>
                </a:lnTo>
                <a:lnTo>
                  <a:pt x="1261188" y="1395986"/>
                </a:lnTo>
                <a:lnTo>
                  <a:pt x="1266526" y="1387071"/>
                </a:lnTo>
                <a:lnTo>
                  <a:pt x="1269542" y="1378146"/>
                </a:lnTo>
                <a:lnTo>
                  <a:pt x="1276985" y="1368006"/>
                </a:lnTo>
                <a:lnTo>
                  <a:pt x="1277739" y="1364379"/>
                </a:lnTo>
                <a:lnTo>
                  <a:pt x="1277939" y="1362024"/>
                </a:lnTo>
                <a:lnTo>
                  <a:pt x="1279066" y="1359461"/>
                </a:lnTo>
                <a:lnTo>
                  <a:pt x="1284406" y="1351113"/>
                </a:lnTo>
                <a:lnTo>
                  <a:pt x="1286002" y="1345297"/>
                </a:lnTo>
                <a:lnTo>
                  <a:pt x="1286902" y="1336444"/>
                </a:lnTo>
                <a:lnTo>
                  <a:pt x="1288021" y="1333478"/>
                </a:lnTo>
                <a:lnTo>
                  <a:pt x="1293348" y="1324563"/>
                </a:lnTo>
                <a:lnTo>
                  <a:pt x="1294944" y="1318614"/>
                </a:lnTo>
                <a:lnTo>
                  <a:pt x="1296362" y="1316630"/>
                </a:lnTo>
                <a:lnTo>
                  <a:pt x="1298300" y="1315308"/>
                </a:lnTo>
                <a:lnTo>
                  <a:pt x="1300587" y="1314427"/>
                </a:lnTo>
                <a:lnTo>
                  <a:pt x="1302111" y="1311855"/>
                </a:lnTo>
                <a:lnTo>
                  <a:pt x="1305248" y="1299746"/>
                </a:lnTo>
                <a:lnTo>
                  <a:pt x="1312737" y="1287897"/>
                </a:lnTo>
                <a:lnTo>
                  <a:pt x="1313493" y="1284127"/>
                </a:lnTo>
                <a:lnTo>
                  <a:pt x="1313695" y="1281733"/>
                </a:lnTo>
                <a:lnTo>
                  <a:pt x="1314822" y="1279145"/>
                </a:lnTo>
                <a:lnTo>
                  <a:pt x="1320162" y="1270762"/>
                </a:lnTo>
                <a:lnTo>
                  <a:pt x="1321759" y="1264936"/>
                </a:lnTo>
                <a:lnTo>
                  <a:pt x="1322659" y="1256079"/>
                </a:lnTo>
                <a:lnTo>
                  <a:pt x="1323778" y="1253112"/>
                </a:lnTo>
                <a:lnTo>
                  <a:pt x="1329107" y="1244196"/>
                </a:lnTo>
                <a:lnTo>
                  <a:pt x="1331599" y="1234060"/>
                </a:lnTo>
                <a:lnTo>
                  <a:pt x="1338046" y="1225515"/>
                </a:lnTo>
                <a:lnTo>
                  <a:pt x="1341059" y="1217169"/>
                </a:lnTo>
                <a:lnTo>
                  <a:pt x="1346808" y="1208411"/>
                </a:lnTo>
                <a:lnTo>
                  <a:pt x="1349947" y="1199533"/>
                </a:lnTo>
                <a:lnTo>
                  <a:pt x="1355732" y="1190618"/>
                </a:lnTo>
                <a:lnTo>
                  <a:pt x="1357434" y="1184669"/>
                </a:lnTo>
                <a:lnTo>
                  <a:pt x="1358392" y="1175741"/>
                </a:lnTo>
                <a:lnTo>
                  <a:pt x="1359520" y="1172764"/>
                </a:lnTo>
                <a:lnTo>
                  <a:pt x="1364860" y="1163836"/>
                </a:lnTo>
                <a:lnTo>
                  <a:pt x="1366457" y="1157882"/>
                </a:lnTo>
                <a:lnTo>
                  <a:pt x="1367876" y="1155898"/>
                </a:lnTo>
                <a:lnTo>
                  <a:pt x="1369816" y="1154575"/>
                </a:lnTo>
                <a:lnTo>
                  <a:pt x="1372102" y="1153693"/>
                </a:lnTo>
                <a:lnTo>
                  <a:pt x="1373626" y="1152113"/>
                </a:lnTo>
                <a:lnTo>
                  <a:pt x="1374643" y="1150067"/>
                </a:lnTo>
                <a:lnTo>
                  <a:pt x="1375771" y="1145149"/>
                </a:lnTo>
                <a:lnTo>
                  <a:pt x="1376274" y="1139655"/>
                </a:lnTo>
                <a:lnTo>
                  <a:pt x="1377401" y="1136801"/>
                </a:lnTo>
                <a:lnTo>
                  <a:pt x="1382739" y="1128044"/>
                </a:lnTo>
                <a:lnTo>
                  <a:pt x="1385754" y="1119166"/>
                </a:lnTo>
                <a:lnTo>
                  <a:pt x="1391505" y="1110251"/>
                </a:lnTo>
                <a:lnTo>
                  <a:pt x="1394643" y="1101326"/>
                </a:lnTo>
                <a:lnTo>
                  <a:pt x="1400429" y="1092397"/>
                </a:lnTo>
                <a:lnTo>
                  <a:pt x="1403578" y="1083468"/>
                </a:lnTo>
                <a:lnTo>
                  <a:pt x="1409367" y="1074539"/>
                </a:lnTo>
                <a:lnTo>
                  <a:pt x="1421513" y="1039402"/>
                </a:lnTo>
                <a:lnTo>
                  <a:pt x="1427263" y="1030063"/>
                </a:lnTo>
                <a:lnTo>
                  <a:pt x="1428956" y="1024013"/>
                </a:lnTo>
                <a:lnTo>
                  <a:pt x="1430276" y="997150"/>
                </a:lnTo>
                <a:lnTo>
                  <a:pt x="1431280" y="994172"/>
                </a:lnTo>
                <a:lnTo>
                  <a:pt x="1436448" y="985243"/>
                </a:lnTo>
                <a:lnTo>
                  <a:pt x="1438005" y="979289"/>
                </a:lnTo>
                <a:lnTo>
                  <a:pt x="1438881" y="970359"/>
                </a:lnTo>
                <a:lnTo>
                  <a:pt x="1439997" y="967382"/>
                </a:lnTo>
                <a:lnTo>
                  <a:pt x="1445321" y="958453"/>
                </a:lnTo>
                <a:lnTo>
                  <a:pt x="1448334" y="949523"/>
                </a:lnTo>
                <a:lnTo>
                  <a:pt x="1454081" y="940593"/>
                </a:lnTo>
                <a:lnTo>
                  <a:pt x="1455775" y="934640"/>
                </a:lnTo>
                <a:lnTo>
                  <a:pt x="1456728" y="925711"/>
                </a:lnTo>
                <a:lnTo>
                  <a:pt x="1457855" y="922734"/>
                </a:lnTo>
                <a:lnTo>
                  <a:pt x="1463194" y="913804"/>
                </a:lnTo>
                <a:lnTo>
                  <a:pt x="1464791" y="907851"/>
                </a:lnTo>
                <a:lnTo>
                  <a:pt x="1465690" y="898921"/>
                </a:lnTo>
                <a:lnTo>
                  <a:pt x="1466810" y="895945"/>
                </a:lnTo>
                <a:lnTo>
                  <a:pt x="1472138" y="887015"/>
                </a:lnTo>
                <a:lnTo>
                  <a:pt x="1475151" y="878086"/>
                </a:lnTo>
                <a:lnTo>
                  <a:pt x="1480900" y="869156"/>
                </a:lnTo>
                <a:lnTo>
                  <a:pt x="1484038" y="860226"/>
                </a:lnTo>
                <a:lnTo>
                  <a:pt x="1489824" y="851296"/>
                </a:lnTo>
                <a:lnTo>
                  <a:pt x="1492973" y="842367"/>
                </a:lnTo>
                <a:lnTo>
                  <a:pt x="1505210" y="822744"/>
                </a:lnTo>
                <a:lnTo>
                  <a:pt x="1508297" y="814463"/>
                </a:lnTo>
                <a:lnTo>
                  <a:pt x="1510034" y="804223"/>
                </a:lnTo>
                <a:lnTo>
                  <a:pt x="1510278" y="801063"/>
                </a:lnTo>
                <a:lnTo>
                  <a:pt x="1511434" y="797964"/>
                </a:lnTo>
                <a:lnTo>
                  <a:pt x="1524992" y="773743"/>
                </a:lnTo>
                <a:lnTo>
                  <a:pt x="1528557" y="762833"/>
                </a:lnTo>
                <a:lnTo>
                  <a:pt x="1534468" y="753317"/>
                </a:lnTo>
                <a:lnTo>
                  <a:pt x="1541919" y="733479"/>
                </a:lnTo>
                <a:lnTo>
                  <a:pt x="1551758" y="718185"/>
                </a:lnTo>
                <a:lnTo>
                  <a:pt x="1555358" y="708669"/>
                </a:lnTo>
                <a:lnTo>
                  <a:pt x="1561282" y="699565"/>
                </a:lnTo>
                <a:lnTo>
                  <a:pt x="1563016" y="693571"/>
                </a:lnTo>
                <a:lnTo>
                  <a:pt x="1563992" y="684619"/>
                </a:lnTo>
                <a:lnTo>
                  <a:pt x="1565122" y="681639"/>
                </a:lnTo>
                <a:lnTo>
                  <a:pt x="1578634" y="657637"/>
                </a:lnTo>
                <a:lnTo>
                  <a:pt x="1582194" y="646741"/>
                </a:lnTo>
                <a:lnTo>
                  <a:pt x="1588106" y="637230"/>
                </a:lnTo>
                <a:lnTo>
                  <a:pt x="1595556" y="617392"/>
                </a:lnTo>
                <a:lnTo>
                  <a:pt x="1605395" y="602099"/>
                </a:lnTo>
                <a:lnTo>
                  <a:pt x="1608995" y="592582"/>
                </a:lnTo>
                <a:lnTo>
                  <a:pt x="1621397" y="572744"/>
                </a:lnTo>
                <a:lnTo>
                  <a:pt x="1624499" y="564446"/>
                </a:lnTo>
                <a:lnTo>
                  <a:pt x="1626870" y="556458"/>
                </a:lnTo>
                <a:lnTo>
                  <a:pt x="1631235" y="546294"/>
                </a:lnTo>
                <a:lnTo>
                  <a:pt x="1633790" y="542790"/>
                </a:lnTo>
                <a:lnTo>
                  <a:pt x="1636485" y="540453"/>
                </a:lnTo>
                <a:lnTo>
                  <a:pt x="1639276" y="538896"/>
                </a:lnTo>
                <a:lnTo>
                  <a:pt x="1641137" y="535873"/>
                </a:lnTo>
                <a:lnTo>
                  <a:pt x="1644749" y="523130"/>
                </a:lnTo>
                <a:lnTo>
                  <a:pt x="1649114" y="515937"/>
                </a:lnTo>
                <a:lnTo>
                  <a:pt x="1703461" y="449534"/>
                </a:lnTo>
                <a:lnTo>
                  <a:pt x="1707250" y="440552"/>
                </a:lnTo>
                <a:lnTo>
                  <a:pt x="1716925" y="428629"/>
                </a:lnTo>
                <a:lnTo>
                  <a:pt x="1719722" y="425651"/>
                </a:lnTo>
                <a:lnTo>
                  <a:pt x="1722579" y="423666"/>
                </a:lnTo>
                <a:lnTo>
                  <a:pt x="1728401" y="421460"/>
                </a:lnTo>
                <a:lnTo>
                  <a:pt x="1730352" y="418887"/>
                </a:lnTo>
                <a:lnTo>
                  <a:pt x="1732519" y="410737"/>
                </a:lnTo>
                <a:lnTo>
                  <a:pt x="1734091" y="407770"/>
                </a:lnTo>
                <a:lnTo>
                  <a:pt x="1736131" y="405791"/>
                </a:lnTo>
                <a:lnTo>
                  <a:pt x="1738484" y="404473"/>
                </a:lnTo>
                <a:lnTo>
                  <a:pt x="1743748" y="397716"/>
                </a:lnTo>
                <a:lnTo>
                  <a:pt x="1752296" y="385401"/>
                </a:lnTo>
                <a:lnTo>
                  <a:pt x="1755220" y="381950"/>
                </a:lnTo>
                <a:lnTo>
                  <a:pt x="1757171" y="378656"/>
                </a:lnTo>
                <a:lnTo>
                  <a:pt x="1760908" y="369281"/>
                </a:lnTo>
                <a:lnTo>
                  <a:pt x="1766871" y="360219"/>
                </a:lnTo>
                <a:lnTo>
                  <a:pt x="1776901" y="332263"/>
                </a:lnTo>
                <a:lnTo>
                  <a:pt x="1777584" y="328665"/>
                </a:lnTo>
                <a:lnTo>
                  <a:pt x="1780992" y="322021"/>
                </a:lnTo>
                <a:lnTo>
                  <a:pt x="1783291" y="318860"/>
                </a:lnTo>
                <a:lnTo>
                  <a:pt x="1785845" y="312702"/>
                </a:lnTo>
                <a:lnTo>
                  <a:pt x="1786527" y="309671"/>
                </a:lnTo>
                <a:lnTo>
                  <a:pt x="1789932" y="303657"/>
                </a:lnTo>
                <a:lnTo>
                  <a:pt x="1792231" y="300665"/>
                </a:lnTo>
                <a:lnTo>
                  <a:pt x="1794784" y="294693"/>
                </a:lnTo>
                <a:lnTo>
                  <a:pt x="1796914" y="287740"/>
                </a:lnTo>
                <a:lnTo>
                  <a:pt x="1803724" y="269753"/>
                </a:lnTo>
                <a:lnTo>
                  <a:pt x="1804405" y="266156"/>
                </a:lnTo>
                <a:lnTo>
                  <a:pt x="1807812" y="259512"/>
                </a:lnTo>
                <a:lnTo>
                  <a:pt x="1818091" y="242423"/>
                </a:lnTo>
                <a:lnTo>
                  <a:pt x="1821177" y="234082"/>
                </a:lnTo>
                <a:lnTo>
                  <a:pt x="1824314" y="217540"/>
                </a:lnTo>
                <a:lnTo>
                  <a:pt x="1829694" y="208433"/>
                </a:lnTo>
                <a:lnTo>
                  <a:pt x="1831300" y="202439"/>
                </a:lnTo>
                <a:lnTo>
                  <a:pt x="1837312" y="193821"/>
                </a:lnTo>
                <a:lnTo>
                  <a:pt x="1844619" y="184369"/>
                </a:lnTo>
                <a:lnTo>
                  <a:pt x="1851959" y="170217"/>
                </a:lnTo>
                <a:lnTo>
                  <a:pt x="1854441" y="167056"/>
                </a:lnTo>
                <a:lnTo>
                  <a:pt x="1856095" y="162964"/>
                </a:lnTo>
                <a:lnTo>
                  <a:pt x="1859418" y="148716"/>
                </a:lnTo>
                <a:lnTo>
                  <a:pt x="1865258" y="137771"/>
                </a:lnTo>
                <a:lnTo>
                  <a:pt x="1868423" y="128243"/>
                </a:lnTo>
                <a:lnTo>
                  <a:pt x="1874217" y="119136"/>
                </a:lnTo>
                <a:lnTo>
                  <a:pt x="1875921" y="113142"/>
                </a:lnTo>
                <a:lnTo>
                  <a:pt x="1876879" y="104189"/>
                </a:lnTo>
                <a:lnTo>
                  <a:pt x="1878007" y="101209"/>
                </a:lnTo>
                <a:lnTo>
                  <a:pt x="1883347" y="92275"/>
                </a:lnTo>
                <a:lnTo>
                  <a:pt x="1886364" y="83344"/>
                </a:lnTo>
                <a:lnTo>
                  <a:pt x="1892113" y="74414"/>
                </a:lnTo>
                <a:lnTo>
                  <a:pt x="1893807" y="68460"/>
                </a:lnTo>
                <a:lnTo>
                  <a:pt x="1894761" y="59531"/>
                </a:lnTo>
                <a:lnTo>
                  <a:pt x="1895888" y="57546"/>
                </a:lnTo>
                <a:lnTo>
                  <a:pt x="1897632" y="56223"/>
                </a:lnTo>
                <a:lnTo>
                  <a:pt x="1899789" y="55342"/>
                </a:lnTo>
                <a:lnTo>
                  <a:pt x="1901226" y="53761"/>
                </a:lnTo>
                <a:lnTo>
                  <a:pt x="1902185" y="51716"/>
                </a:lnTo>
                <a:lnTo>
                  <a:pt x="1903723" y="46044"/>
                </a:lnTo>
                <a:lnTo>
                  <a:pt x="1910170" y="37795"/>
                </a:lnTo>
                <a:lnTo>
                  <a:pt x="1912663" y="28434"/>
                </a:lnTo>
                <a:lnTo>
                  <a:pt x="1913040" y="13155"/>
                </a:lnTo>
                <a:lnTo>
                  <a:pt x="1914034" y="11746"/>
                </a:lnTo>
                <a:lnTo>
                  <a:pt x="1915690" y="10807"/>
                </a:lnTo>
                <a:lnTo>
                  <a:pt x="1921612" y="9039"/>
                </a:lnTo>
                <a:lnTo>
                  <a:pt x="19219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2" name="SMARTInkAnnotation732"/>
          <p:cNvSpPr/>
          <p:nvPr/>
        </p:nvSpPr>
        <p:spPr>
          <a:xfrm>
            <a:off x="6878380" y="4741665"/>
            <a:ext cx="80454" cy="89297"/>
          </a:xfrm>
          <a:custGeom>
            <a:avLst/>
            <a:gdLst/>
            <a:ahLst/>
            <a:cxnLst/>
            <a:rect l="0" t="0" r="0" b="0"/>
            <a:pathLst>
              <a:path w="80454" h="89297">
                <a:moveTo>
                  <a:pt x="44694" y="26788"/>
                </a:moveTo>
                <a:lnTo>
                  <a:pt x="19520" y="26788"/>
                </a:lnTo>
                <a:lnTo>
                  <a:pt x="18972" y="27780"/>
                </a:lnTo>
                <a:lnTo>
                  <a:pt x="18607" y="29433"/>
                </a:lnTo>
                <a:lnTo>
                  <a:pt x="18363" y="31528"/>
                </a:lnTo>
                <a:lnTo>
                  <a:pt x="17208" y="32925"/>
                </a:lnTo>
                <a:lnTo>
                  <a:pt x="15444" y="33856"/>
                </a:lnTo>
                <a:lnTo>
                  <a:pt x="13275" y="34477"/>
                </a:lnTo>
                <a:lnTo>
                  <a:pt x="11829" y="35883"/>
                </a:lnTo>
                <a:lnTo>
                  <a:pt x="10865" y="37812"/>
                </a:lnTo>
                <a:lnTo>
                  <a:pt x="10223" y="40091"/>
                </a:lnTo>
                <a:lnTo>
                  <a:pt x="8801" y="41610"/>
                </a:lnTo>
                <a:lnTo>
                  <a:pt x="6859" y="42622"/>
                </a:lnTo>
                <a:lnTo>
                  <a:pt x="1352" y="44247"/>
                </a:lnTo>
                <a:lnTo>
                  <a:pt x="902" y="45373"/>
                </a:lnTo>
                <a:lnTo>
                  <a:pt x="599" y="47115"/>
                </a:lnTo>
                <a:lnTo>
                  <a:pt x="116" y="52301"/>
                </a:lnTo>
                <a:lnTo>
                  <a:pt x="76" y="53718"/>
                </a:lnTo>
                <a:lnTo>
                  <a:pt x="0" y="62106"/>
                </a:lnTo>
                <a:lnTo>
                  <a:pt x="993" y="63232"/>
                </a:lnTo>
                <a:lnTo>
                  <a:pt x="8773" y="71269"/>
                </a:lnTo>
                <a:lnTo>
                  <a:pt x="8828" y="71324"/>
                </a:lnTo>
                <a:lnTo>
                  <a:pt x="9858" y="71362"/>
                </a:lnTo>
                <a:lnTo>
                  <a:pt x="18622" y="71434"/>
                </a:lnTo>
                <a:lnTo>
                  <a:pt x="31184" y="71437"/>
                </a:lnTo>
                <a:lnTo>
                  <a:pt x="33700" y="70444"/>
                </a:lnTo>
                <a:lnTo>
                  <a:pt x="36372" y="68791"/>
                </a:lnTo>
                <a:lnTo>
                  <a:pt x="39146" y="66697"/>
                </a:lnTo>
                <a:lnTo>
                  <a:pt x="40996" y="64308"/>
                </a:lnTo>
                <a:lnTo>
                  <a:pt x="42229" y="61723"/>
                </a:lnTo>
                <a:lnTo>
                  <a:pt x="44551" y="54054"/>
                </a:lnTo>
                <a:lnTo>
                  <a:pt x="44598" y="52903"/>
                </a:lnTo>
                <a:lnTo>
                  <a:pt x="44683" y="45930"/>
                </a:lnTo>
                <a:lnTo>
                  <a:pt x="44690" y="40287"/>
                </a:lnTo>
                <a:lnTo>
                  <a:pt x="45685" y="38764"/>
                </a:lnTo>
                <a:lnTo>
                  <a:pt x="47342" y="37748"/>
                </a:lnTo>
                <a:lnTo>
                  <a:pt x="49439" y="37072"/>
                </a:lnTo>
                <a:lnTo>
                  <a:pt x="50837" y="35628"/>
                </a:lnTo>
                <a:lnTo>
                  <a:pt x="51769" y="33674"/>
                </a:lnTo>
                <a:lnTo>
                  <a:pt x="53265" y="28148"/>
                </a:lnTo>
                <a:lnTo>
                  <a:pt x="53389" y="26702"/>
                </a:lnTo>
                <a:lnTo>
                  <a:pt x="53471" y="24746"/>
                </a:lnTo>
                <a:lnTo>
                  <a:pt x="53602" y="19219"/>
                </a:lnTo>
                <a:lnTo>
                  <a:pt x="53624" y="13521"/>
                </a:lnTo>
                <a:lnTo>
                  <a:pt x="52634" y="11990"/>
                </a:lnTo>
                <a:lnTo>
                  <a:pt x="50982" y="10970"/>
                </a:lnTo>
                <a:lnTo>
                  <a:pt x="45937" y="9332"/>
                </a:lnTo>
                <a:lnTo>
                  <a:pt x="44530" y="8205"/>
                </a:lnTo>
                <a:lnTo>
                  <a:pt x="42598" y="6462"/>
                </a:lnTo>
                <a:lnTo>
                  <a:pt x="35790" y="32"/>
                </a:lnTo>
                <a:lnTo>
                  <a:pt x="27185" y="0"/>
                </a:lnTo>
                <a:lnTo>
                  <a:pt x="26979" y="2645"/>
                </a:lnTo>
                <a:lnTo>
                  <a:pt x="26847" y="7687"/>
                </a:lnTo>
                <a:lnTo>
                  <a:pt x="26826" y="13301"/>
                </a:lnTo>
                <a:lnTo>
                  <a:pt x="25829" y="14820"/>
                </a:lnTo>
                <a:lnTo>
                  <a:pt x="24172" y="15833"/>
                </a:lnTo>
                <a:lnTo>
                  <a:pt x="22074" y="16508"/>
                </a:lnTo>
                <a:lnTo>
                  <a:pt x="20674" y="17950"/>
                </a:lnTo>
                <a:lnTo>
                  <a:pt x="19742" y="19904"/>
                </a:lnTo>
                <a:lnTo>
                  <a:pt x="18245" y="25428"/>
                </a:lnTo>
                <a:lnTo>
                  <a:pt x="18122" y="26873"/>
                </a:lnTo>
                <a:lnTo>
                  <a:pt x="18039" y="28830"/>
                </a:lnTo>
                <a:lnTo>
                  <a:pt x="17986" y="31126"/>
                </a:lnTo>
                <a:lnTo>
                  <a:pt x="18942" y="33649"/>
                </a:lnTo>
                <a:lnTo>
                  <a:pt x="20573" y="36322"/>
                </a:lnTo>
                <a:lnTo>
                  <a:pt x="25582" y="43003"/>
                </a:lnTo>
                <a:lnTo>
                  <a:pt x="25993" y="44543"/>
                </a:lnTo>
                <a:lnTo>
                  <a:pt x="26268" y="46562"/>
                </a:lnTo>
                <a:lnTo>
                  <a:pt x="26707" y="52192"/>
                </a:lnTo>
                <a:lnTo>
                  <a:pt x="26768" y="55607"/>
                </a:lnTo>
                <a:lnTo>
                  <a:pt x="26806" y="61144"/>
                </a:lnTo>
                <a:lnTo>
                  <a:pt x="27803" y="61598"/>
                </a:lnTo>
                <a:lnTo>
                  <a:pt x="29460" y="61901"/>
                </a:lnTo>
                <a:lnTo>
                  <a:pt x="31559" y="62103"/>
                </a:lnTo>
                <a:lnTo>
                  <a:pt x="33952" y="63230"/>
                </a:lnTo>
                <a:lnTo>
                  <a:pt x="36539" y="64973"/>
                </a:lnTo>
                <a:lnTo>
                  <a:pt x="43083" y="70160"/>
                </a:lnTo>
                <a:lnTo>
                  <a:pt x="44614" y="70585"/>
                </a:lnTo>
                <a:lnTo>
                  <a:pt x="46628" y="70870"/>
                </a:lnTo>
                <a:lnTo>
                  <a:pt x="52250" y="71324"/>
                </a:lnTo>
                <a:lnTo>
                  <a:pt x="55668" y="71386"/>
                </a:lnTo>
                <a:lnTo>
                  <a:pt x="70235" y="71436"/>
                </a:lnTo>
                <a:lnTo>
                  <a:pt x="71655" y="70444"/>
                </a:lnTo>
                <a:lnTo>
                  <a:pt x="73593" y="68790"/>
                </a:lnTo>
                <a:lnTo>
                  <a:pt x="80052" y="62875"/>
                </a:lnTo>
                <a:lnTo>
                  <a:pt x="80185" y="61760"/>
                </a:lnTo>
                <a:lnTo>
                  <a:pt x="80274" y="60024"/>
                </a:lnTo>
                <a:lnTo>
                  <a:pt x="80417" y="54851"/>
                </a:lnTo>
                <a:lnTo>
                  <a:pt x="80453" y="31355"/>
                </a:lnTo>
                <a:lnTo>
                  <a:pt x="79460" y="29833"/>
                </a:lnTo>
                <a:lnTo>
                  <a:pt x="77804" y="28818"/>
                </a:lnTo>
                <a:lnTo>
                  <a:pt x="71881" y="26907"/>
                </a:lnTo>
                <a:lnTo>
                  <a:pt x="70765" y="26867"/>
                </a:lnTo>
                <a:lnTo>
                  <a:pt x="62951" y="26791"/>
                </a:lnTo>
                <a:lnTo>
                  <a:pt x="49266" y="26788"/>
                </a:lnTo>
                <a:lnTo>
                  <a:pt x="47743" y="27780"/>
                </a:lnTo>
                <a:lnTo>
                  <a:pt x="46726" y="29433"/>
                </a:lnTo>
                <a:lnTo>
                  <a:pt x="46049" y="31528"/>
                </a:lnTo>
                <a:lnTo>
                  <a:pt x="44604" y="32925"/>
                </a:lnTo>
                <a:lnTo>
                  <a:pt x="42648" y="33856"/>
                </a:lnTo>
                <a:lnTo>
                  <a:pt x="40350" y="34477"/>
                </a:lnTo>
                <a:lnTo>
                  <a:pt x="37825" y="35883"/>
                </a:lnTo>
                <a:lnTo>
                  <a:pt x="35149" y="37812"/>
                </a:lnTo>
                <a:lnTo>
                  <a:pt x="28462" y="43297"/>
                </a:lnTo>
                <a:lnTo>
                  <a:pt x="26920" y="44739"/>
                </a:lnTo>
                <a:lnTo>
                  <a:pt x="22558" y="48988"/>
                </a:lnTo>
                <a:lnTo>
                  <a:pt x="20997" y="51510"/>
                </a:lnTo>
                <a:lnTo>
                  <a:pt x="19956" y="54183"/>
                </a:lnTo>
                <a:lnTo>
                  <a:pt x="18287" y="60862"/>
                </a:lnTo>
                <a:lnTo>
                  <a:pt x="17156" y="62403"/>
                </a:lnTo>
                <a:lnTo>
                  <a:pt x="15410" y="64422"/>
                </a:lnTo>
                <a:lnTo>
                  <a:pt x="13252" y="66760"/>
                </a:lnTo>
                <a:lnTo>
                  <a:pt x="11813" y="69311"/>
                </a:lnTo>
                <a:lnTo>
                  <a:pt x="10855" y="72004"/>
                </a:lnTo>
                <a:lnTo>
                  <a:pt x="9316" y="78714"/>
                </a:lnTo>
                <a:lnTo>
                  <a:pt x="9190" y="80257"/>
                </a:lnTo>
                <a:lnTo>
                  <a:pt x="9104" y="82279"/>
                </a:lnTo>
                <a:lnTo>
                  <a:pt x="8937" y="8929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3" name="SMARTInkAnnotation733"/>
          <p:cNvSpPr/>
          <p:nvPr/>
        </p:nvSpPr>
        <p:spPr>
          <a:xfrm>
            <a:off x="6306253" y="4491666"/>
            <a:ext cx="115800" cy="116044"/>
          </a:xfrm>
          <a:custGeom>
            <a:avLst/>
            <a:gdLst/>
            <a:ahLst/>
            <a:cxnLst/>
            <a:rect l="0" t="0" r="0" b="0"/>
            <a:pathLst>
              <a:path w="115800" h="116044">
                <a:moveTo>
                  <a:pt x="17879" y="44615"/>
                </a:moveTo>
                <a:lnTo>
                  <a:pt x="17879" y="62098"/>
                </a:lnTo>
                <a:lnTo>
                  <a:pt x="20527" y="62307"/>
                </a:lnTo>
                <a:lnTo>
                  <a:pt x="25016" y="62400"/>
                </a:lnTo>
                <a:lnTo>
                  <a:pt x="65560" y="62474"/>
                </a:lnTo>
                <a:lnTo>
                  <a:pt x="68539" y="61482"/>
                </a:lnTo>
                <a:lnTo>
                  <a:pt x="71519" y="59828"/>
                </a:lnTo>
                <a:lnTo>
                  <a:pt x="74497" y="57734"/>
                </a:lnTo>
                <a:lnTo>
                  <a:pt x="77476" y="56337"/>
                </a:lnTo>
                <a:lnTo>
                  <a:pt x="80456" y="55407"/>
                </a:lnTo>
                <a:lnTo>
                  <a:pt x="83435" y="54786"/>
                </a:lnTo>
                <a:lnTo>
                  <a:pt x="86415" y="54372"/>
                </a:lnTo>
                <a:lnTo>
                  <a:pt x="89395" y="54096"/>
                </a:lnTo>
                <a:lnTo>
                  <a:pt x="92374" y="53913"/>
                </a:lnTo>
                <a:lnTo>
                  <a:pt x="95355" y="52798"/>
                </a:lnTo>
                <a:lnTo>
                  <a:pt x="98334" y="51063"/>
                </a:lnTo>
                <a:lnTo>
                  <a:pt x="105508" y="45888"/>
                </a:lnTo>
                <a:lnTo>
                  <a:pt x="107090" y="45464"/>
                </a:lnTo>
                <a:lnTo>
                  <a:pt x="109138" y="45181"/>
                </a:lnTo>
                <a:lnTo>
                  <a:pt x="114816" y="44727"/>
                </a:lnTo>
                <a:lnTo>
                  <a:pt x="115281" y="43697"/>
                </a:lnTo>
                <a:lnTo>
                  <a:pt x="115591" y="42019"/>
                </a:lnTo>
                <a:lnTo>
                  <a:pt x="115799" y="39908"/>
                </a:lnTo>
                <a:lnTo>
                  <a:pt x="114943" y="38501"/>
                </a:lnTo>
                <a:lnTo>
                  <a:pt x="113380" y="37562"/>
                </a:lnTo>
                <a:lnTo>
                  <a:pt x="111344" y="36936"/>
                </a:lnTo>
                <a:lnTo>
                  <a:pt x="109988" y="35527"/>
                </a:lnTo>
                <a:lnTo>
                  <a:pt x="109083" y="33596"/>
                </a:lnTo>
                <a:lnTo>
                  <a:pt x="107631" y="28107"/>
                </a:lnTo>
                <a:lnTo>
                  <a:pt x="104783" y="24711"/>
                </a:lnTo>
                <a:lnTo>
                  <a:pt x="99608" y="19186"/>
                </a:lnTo>
                <a:lnTo>
                  <a:pt x="98900" y="15785"/>
                </a:lnTo>
                <a:lnTo>
                  <a:pt x="98446" y="10257"/>
                </a:lnTo>
                <a:lnTo>
                  <a:pt x="97415" y="9804"/>
                </a:lnTo>
                <a:lnTo>
                  <a:pt x="95735" y="9502"/>
                </a:lnTo>
                <a:lnTo>
                  <a:pt x="93622" y="9300"/>
                </a:lnTo>
                <a:lnTo>
                  <a:pt x="92213" y="8173"/>
                </a:lnTo>
                <a:lnTo>
                  <a:pt x="91274" y="6430"/>
                </a:lnTo>
                <a:lnTo>
                  <a:pt x="89766" y="1243"/>
                </a:lnTo>
                <a:lnTo>
                  <a:pt x="88649" y="818"/>
                </a:lnTo>
                <a:lnTo>
                  <a:pt x="86911" y="535"/>
                </a:lnTo>
                <a:lnTo>
                  <a:pt x="84759" y="345"/>
                </a:lnTo>
                <a:lnTo>
                  <a:pt x="82331" y="219"/>
                </a:lnTo>
                <a:lnTo>
                  <a:pt x="76985" y="79"/>
                </a:lnTo>
                <a:lnTo>
                  <a:pt x="68391" y="0"/>
                </a:lnTo>
                <a:lnTo>
                  <a:pt x="66453" y="981"/>
                </a:lnTo>
                <a:lnTo>
                  <a:pt x="65160" y="2628"/>
                </a:lnTo>
                <a:lnTo>
                  <a:pt x="64299" y="4717"/>
                </a:lnTo>
                <a:lnTo>
                  <a:pt x="62732" y="6110"/>
                </a:lnTo>
                <a:lnTo>
                  <a:pt x="60693" y="7039"/>
                </a:lnTo>
                <a:lnTo>
                  <a:pt x="58341" y="7659"/>
                </a:lnTo>
                <a:lnTo>
                  <a:pt x="55780" y="9063"/>
                </a:lnTo>
                <a:lnTo>
                  <a:pt x="53079" y="10992"/>
                </a:lnTo>
                <a:lnTo>
                  <a:pt x="50286" y="13270"/>
                </a:lnTo>
                <a:lnTo>
                  <a:pt x="47429" y="15781"/>
                </a:lnTo>
                <a:lnTo>
                  <a:pt x="44533" y="18447"/>
                </a:lnTo>
                <a:lnTo>
                  <a:pt x="38664" y="24055"/>
                </a:lnTo>
                <a:lnTo>
                  <a:pt x="13657" y="48836"/>
                </a:lnTo>
                <a:lnTo>
                  <a:pt x="12084" y="51398"/>
                </a:lnTo>
                <a:lnTo>
                  <a:pt x="11036" y="54098"/>
                </a:lnTo>
                <a:lnTo>
                  <a:pt x="9354" y="60820"/>
                </a:lnTo>
                <a:lnTo>
                  <a:pt x="6475" y="64385"/>
                </a:lnTo>
                <a:lnTo>
                  <a:pt x="4317" y="66725"/>
                </a:lnTo>
                <a:lnTo>
                  <a:pt x="2878" y="69277"/>
                </a:lnTo>
                <a:lnTo>
                  <a:pt x="1919" y="71970"/>
                </a:lnTo>
                <a:lnTo>
                  <a:pt x="1279" y="74758"/>
                </a:lnTo>
                <a:lnTo>
                  <a:pt x="1846" y="77609"/>
                </a:lnTo>
                <a:lnTo>
                  <a:pt x="3217" y="80502"/>
                </a:lnTo>
                <a:lnTo>
                  <a:pt x="7809" y="87533"/>
                </a:lnTo>
                <a:lnTo>
                  <a:pt x="8437" y="91140"/>
                </a:lnTo>
                <a:lnTo>
                  <a:pt x="8605" y="93491"/>
                </a:lnTo>
                <a:lnTo>
                  <a:pt x="9710" y="95058"/>
                </a:lnTo>
                <a:lnTo>
                  <a:pt x="11440" y="96103"/>
                </a:lnTo>
                <a:lnTo>
                  <a:pt x="13586" y="96800"/>
                </a:lnTo>
                <a:lnTo>
                  <a:pt x="15017" y="98256"/>
                </a:lnTo>
                <a:lnTo>
                  <a:pt x="15971" y="100219"/>
                </a:lnTo>
                <a:lnTo>
                  <a:pt x="16607" y="102521"/>
                </a:lnTo>
                <a:lnTo>
                  <a:pt x="18025" y="104055"/>
                </a:lnTo>
                <a:lnTo>
                  <a:pt x="19963" y="105077"/>
                </a:lnTo>
                <a:lnTo>
                  <a:pt x="22248" y="105759"/>
                </a:lnTo>
                <a:lnTo>
                  <a:pt x="24765" y="106214"/>
                </a:lnTo>
                <a:lnTo>
                  <a:pt x="27436" y="106517"/>
                </a:lnTo>
                <a:lnTo>
                  <a:pt x="30210" y="106719"/>
                </a:lnTo>
                <a:lnTo>
                  <a:pt x="33053" y="107845"/>
                </a:lnTo>
                <a:lnTo>
                  <a:pt x="35940" y="109589"/>
                </a:lnTo>
                <a:lnTo>
                  <a:pt x="42968" y="114775"/>
                </a:lnTo>
                <a:lnTo>
                  <a:pt x="46577" y="115485"/>
                </a:lnTo>
                <a:lnTo>
                  <a:pt x="52243" y="115940"/>
                </a:lnTo>
                <a:lnTo>
                  <a:pt x="55665" y="116002"/>
                </a:lnTo>
                <a:lnTo>
                  <a:pt x="61212" y="116043"/>
                </a:lnTo>
                <a:lnTo>
                  <a:pt x="61666" y="115053"/>
                </a:lnTo>
                <a:lnTo>
                  <a:pt x="61970" y="113402"/>
                </a:lnTo>
                <a:lnTo>
                  <a:pt x="62172" y="111309"/>
                </a:lnTo>
                <a:lnTo>
                  <a:pt x="62307" y="108921"/>
                </a:lnTo>
                <a:lnTo>
                  <a:pt x="62541" y="99802"/>
                </a:lnTo>
                <a:lnTo>
                  <a:pt x="65210" y="96262"/>
                </a:lnTo>
                <a:lnTo>
                  <a:pt x="70271" y="90647"/>
                </a:lnTo>
                <a:lnTo>
                  <a:pt x="70962" y="87232"/>
                </a:lnTo>
                <a:lnTo>
                  <a:pt x="71407" y="81696"/>
                </a:lnTo>
                <a:lnTo>
                  <a:pt x="71467" y="78294"/>
                </a:lnTo>
                <a:lnTo>
                  <a:pt x="71484" y="75997"/>
                </a:lnTo>
                <a:lnTo>
                  <a:pt x="70501" y="73474"/>
                </a:lnTo>
                <a:lnTo>
                  <a:pt x="68853" y="70799"/>
                </a:lnTo>
                <a:lnTo>
                  <a:pt x="63817" y="64119"/>
                </a:lnTo>
                <a:lnTo>
                  <a:pt x="60479" y="60559"/>
                </a:lnTo>
                <a:lnTo>
                  <a:pt x="46059" y="45978"/>
                </a:lnTo>
                <a:lnTo>
                  <a:pt x="45605" y="44532"/>
                </a:lnTo>
                <a:lnTo>
                  <a:pt x="45302" y="42575"/>
                </a:lnTo>
                <a:lnTo>
                  <a:pt x="45101" y="40279"/>
                </a:lnTo>
                <a:lnTo>
                  <a:pt x="43973" y="38747"/>
                </a:lnTo>
                <a:lnTo>
                  <a:pt x="42228" y="37727"/>
                </a:lnTo>
                <a:lnTo>
                  <a:pt x="37037" y="36089"/>
                </a:lnTo>
                <a:lnTo>
                  <a:pt x="36610" y="34962"/>
                </a:lnTo>
                <a:lnTo>
                  <a:pt x="36326" y="33219"/>
                </a:lnTo>
                <a:lnTo>
                  <a:pt x="36137" y="31065"/>
                </a:lnTo>
                <a:lnTo>
                  <a:pt x="35017" y="29629"/>
                </a:lnTo>
                <a:lnTo>
                  <a:pt x="33278" y="28671"/>
                </a:lnTo>
                <a:lnTo>
                  <a:pt x="28094" y="27134"/>
                </a:lnTo>
                <a:lnTo>
                  <a:pt x="24737" y="26924"/>
                </a:lnTo>
                <a:lnTo>
                  <a:pt x="19234" y="26789"/>
                </a:lnTo>
                <a:lnTo>
                  <a:pt x="0" y="267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4" name="SMARTInkAnnotation734"/>
          <p:cNvSpPr/>
          <p:nvPr/>
        </p:nvSpPr>
        <p:spPr>
          <a:xfrm>
            <a:off x="5322913" y="4009539"/>
            <a:ext cx="2726534" cy="1437571"/>
          </a:xfrm>
          <a:custGeom>
            <a:avLst/>
            <a:gdLst/>
            <a:ahLst/>
            <a:cxnLst/>
            <a:rect l="0" t="0" r="0" b="0"/>
            <a:pathLst>
              <a:path w="2726534" h="1437571">
                <a:moveTo>
                  <a:pt x="0" y="8820"/>
                </a:moveTo>
                <a:lnTo>
                  <a:pt x="8572" y="258"/>
                </a:lnTo>
                <a:lnTo>
                  <a:pt x="13577" y="0"/>
                </a:lnTo>
                <a:lnTo>
                  <a:pt x="16004" y="955"/>
                </a:lnTo>
                <a:lnTo>
                  <a:pt x="24166" y="6049"/>
                </a:lnTo>
                <a:lnTo>
                  <a:pt x="29944" y="7588"/>
                </a:lnTo>
                <a:lnTo>
                  <a:pt x="60593" y="9791"/>
                </a:lnTo>
                <a:lnTo>
                  <a:pt x="78593" y="15884"/>
                </a:lnTo>
                <a:lnTo>
                  <a:pt x="96103" y="18497"/>
                </a:lnTo>
                <a:lnTo>
                  <a:pt x="114301" y="24769"/>
                </a:lnTo>
                <a:lnTo>
                  <a:pt x="131854" y="27420"/>
                </a:lnTo>
                <a:lnTo>
                  <a:pt x="141706" y="31309"/>
                </a:lnTo>
                <a:lnTo>
                  <a:pt x="160344" y="42111"/>
                </a:lnTo>
                <a:lnTo>
                  <a:pt x="163513" y="42920"/>
                </a:lnTo>
                <a:lnTo>
                  <a:pt x="169682" y="46465"/>
                </a:lnTo>
                <a:lnTo>
                  <a:pt x="184727" y="58683"/>
                </a:lnTo>
                <a:lnTo>
                  <a:pt x="208770" y="69201"/>
                </a:lnTo>
                <a:lnTo>
                  <a:pt x="226098" y="83346"/>
                </a:lnTo>
                <a:lnTo>
                  <a:pt x="230194" y="85293"/>
                </a:lnTo>
                <a:lnTo>
                  <a:pt x="244457" y="89026"/>
                </a:lnTo>
                <a:lnTo>
                  <a:pt x="252010" y="93415"/>
                </a:lnTo>
                <a:lnTo>
                  <a:pt x="271052" y="110133"/>
                </a:lnTo>
                <a:lnTo>
                  <a:pt x="275062" y="112081"/>
                </a:lnTo>
                <a:lnTo>
                  <a:pt x="289205" y="115814"/>
                </a:lnTo>
                <a:lnTo>
                  <a:pt x="296730" y="120204"/>
                </a:lnTo>
                <a:lnTo>
                  <a:pt x="306551" y="128253"/>
                </a:lnTo>
                <a:lnTo>
                  <a:pt x="310648" y="130115"/>
                </a:lnTo>
                <a:lnTo>
                  <a:pt x="324911" y="133726"/>
                </a:lnTo>
                <a:lnTo>
                  <a:pt x="332465" y="138086"/>
                </a:lnTo>
                <a:lnTo>
                  <a:pt x="345408" y="147978"/>
                </a:lnTo>
                <a:lnTo>
                  <a:pt x="369659" y="158498"/>
                </a:lnTo>
                <a:lnTo>
                  <a:pt x="380582" y="165838"/>
                </a:lnTo>
                <a:lnTo>
                  <a:pt x="390109" y="169445"/>
                </a:lnTo>
                <a:lnTo>
                  <a:pt x="399223" y="176357"/>
                </a:lnTo>
                <a:lnTo>
                  <a:pt x="405223" y="181838"/>
                </a:lnTo>
                <a:lnTo>
                  <a:pt x="409207" y="183697"/>
                </a:lnTo>
                <a:lnTo>
                  <a:pt x="423312" y="187304"/>
                </a:lnTo>
                <a:lnTo>
                  <a:pt x="434224" y="193225"/>
                </a:lnTo>
                <a:lnTo>
                  <a:pt x="440645" y="194957"/>
                </a:lnTo>
                <a:lnTo>
                  <a:pt x="449844" y="195933"/>
                </a:lnTo>
                <a:lnTo>
                  <a:pt x="452860" y="197062"/>
                </a:lnTo>
                <a:lnTo>
                  <a:pt x="476949" y="210558"/>
                </a:lnTo>
                <a:lnTo>
                  <a:pt x="487860" y="214116"/>
                </a:lnTo>
                <a:lnTo>
                  <a:pt x="497384" y="220020"/>
                </a:lnTo>
                <a:lnTo>
                  <a:pt x="506496" y="223203"/>
                </a:lnTo>
                <a:lnTo>
                  <a:pt x="515487" y="228996"/>
                </a:lnTo>
                <a:lnTo>
                  <a:pt x="524442" y="232146"/>
                </a:lnTo>
                <a:lnTo>
                  <a:pt x="533386" y="237930"/>
                </a:lnTo>
                <a:lnTo>
                  <a:pt x="542326" y="241077"/>
                </a:lnTo>
                <a:lnTo>
                  <a:pt x="551266" y="246860"/>
                </a:lnTo>
                <a:lnTo>
                  <a:pt x="560206" y="250007"/>
                </a:lnTo>
                <a:lnTo>
                  <a:pt x="569146" y="256782"/>
                </a:lnTo>
                <a:lnTo>
                  <a:pt x="575105" y="262231"/>
                </a:lnTo>
                <a:lnTo>
                  <a:pt x="578085" y="264081"/>
                </a:lnTo>
                <a:lnTo>
                  <a:pt x="587025" y="267677"/>
                </a:lnTo>
                <a:lnTo>
                  <a:pt x="598944" y="277278"/>
                </a:lnTo>
                <a:lnTo>
                  <a:pt x="601923" y="280066"/>
                </a:lnTo>
                <a:lnTo>
                  <a:pt x="604904" y="281924"/>
                </a:lnTo>
                <a:lnTo>
                  <a:pt x="613843" y="285532"/>
                </a:lnTo>
                <a:lnTo>
                  <a:pt x="622782" y="291451"/>
                </a:lnTo>
                <a:lnTo>
                  <a:pt x="628742" y="293184"/>
                </a:lnTo>
                <a:lnTo>
                  <a:pt x="637681" y="294159"/>
                </a:lnTo>
                <a:lnTo>
                  <a:pt x="640661" y="295289"/>
                </a:lnTo>
                <a:lnTo>
                  <a:pt x="649601" y="300626"/>
                </a:lnTo>
                <a:lnTo>
                  <a:pt x="658541" y="303641"/>
                </a:lnTo>
                <a:lnTo>
                  <a:pt x="667480" y="310376"/>
                </a:lnTo>
                <a:lnTo>
                  <a:pt x="673439" y="315816"/>
                </a:lnTo>
                <a:lnTo>
                  <a:pt x="676419" y="317664"/>
                </a:lnTo>
                <a:lnTo>
                  <a:pt x="682379" y="319717"/>
                </a:lnTo>
                <a:lnTo>
                  <a:pt x="691318" y="320873"/>
                </a:lnTo>
                <a:lnTo>
                  <a:pt x="693305" y="322027"/>
                </a:lnTo>
                <a:lnTo>
                  <a:pt x="694629" y="323789"/>
                </a:lnTo>
                <a:lnTo>
                  <a:pt x="695512" y="325956"/>
                </a:lnTo>
                <a:lnTo>
                  <a:pt x="697094" y="327400"/>
                </a:lnTo>
                <a:lnTo>
                  <a:pt x="699141" y="328363"/>
                </a:lnTo>
                <a:lnTo>
                  <a:pt x="701500" y="329005"/>
                </a:lnTo>
                <a:lnTo>
                  <a:pt x="706769" y="332365"/>
                </a:lnTo>
                <a:lnTo>
                  <a:pt x="721189" y="344453"/>
                </a:lnTo>
                <a:lnTo>
                  <a:pt x="730077" y="348046"/>
                </a:lnTo>
                <a:lnTo>
                  <a:pt x="739002" y="353961"/>
                </a:lnTo>
                <a:lnTo>
                  <a:pt x="747936" y="357147"/>
                </a:lnTo>
                <a:lnTo>
                  <a:pt x="756875" y="362941"/>
                </a:lnTo>
                <a:lnTo>
                  <a:pt x="762834" y="364645"/>
                </a:lnTo>
                <a:lnTo>
                  <a:pt x="771773" y="365604"/>
                </a:lnTo>
                <a:lnTo>
                  <a:pt x="774754" y="366731"/>
                </a:lnTo>
                <a:lnTo>
                  <a:pt x="783692" y="372065"/>
                </a:lnTo>
                <a:lnTo>
                  <a:pt x="792632" y="375079"/>
                </a:lnTo>
                <a:lnTo>
                  <a:pt x="801572" y="380822"/>
                </a:lnTo>
                <a:lnTo>
                  <a:pt x="810511" y="383957"/>
                </a:lnTo>
                <a:lnTo>
                  <a:pt x="819450" y="389737"/>
                </a:lnTo>
                <a:lnTo>
                  <a:pt x="828390" y="392883"/>
                </a:lnTo>
                <a:lnTo>
                  <a:pt x="837329" y="398665"/>
                </a:lnTo>
                <a:lnTo>
                  <a:pt x="843289" y="400366"/>
                </a:lnTo>
                <a:lnTo>
                  <a:pt x="852228" y="401324"/>
                </a:lnTo>
                <a:lnTo>
                  <a:pt x="855208" y="402450"/>
                </a:lnTo>
                <a:lnTo>
                  <a:pt x="864147" y="407784"/>
                </a:lnTo>
                <a:lnTo>
                  <a:pt x="873087" y="410797"/>
                </a:lnTo>
                <a:lnTo>
                  <a:pt x="882027" y="416541"/>
                </a:lnTo>
                <a:lnTo>
                  <a:pt x="890966" y="419676"/>
                </a:lnTo>
                <a:lnTo>
                  <a:pt x="899906" y="425455"/>
                </a:lnTo>
                <a:lnTo>
                  <a:pt x="905864" y="427155"/>
                </a:lnTo>
                <a:lnTo>
                  <a:pt x="907852" y="428601"/>
                </a:lnTo>
                <a:lnTo>
                  <a:pt x="909176" y="430557"/>
                </a:lnTo>
                <a:lnTo>
                  <a:pt x="910058" y="432853"/>
                </a:lnTo>
                <a:lnTo>
                  <a:pt x="911640" y="434384"/>
                </a:lnTo>
                <a:lnTo>
                  <a:pt x="913688" y="435404"/>
                </a:lnTo>
                <a:lnTo>
                  <a:pt x="916046" y="436085"/>
                </a:lnTo>
                <a:lnTo>
                  <a:pt x="921316" y="439487"/>
                </a:lnTo>
                <a:lnTo>
                  <a:pt x="924112" y="441783"/>
                </a:lnTo>
                <a:lnTo>
                  <a:pt x="926969" y="443313"/>
                </a:lnTo>
                <a:lnTo>
                  <a:pt x="935736" y="446460"/>
                </a:lnTo>
                <a:lnTo>
                  <a:pt x="945826" y="453944"/>
                </a:lnTo>
                <a:lnTo>
                  <a:pt x="951807" y="459642"/>
                </a:lnTo>
                <a:lnTo>
                  <a:pt x="954372" y="461173"/>
                </a:lnTo>
                <a:lnTo>
                  <a:pt x="962727" y="464319"/>
                </a:lnTo>
                <a:lnTo>
                  <a:pt x="972667" y="471803"/>
                </a:lnTo>
                <a:lnTo>
                  <a:pt x="986691" y="485473"/>
                </a:lnTo>
                <a:lnTo>
                  <a:pt x="989547" y="487323"/>
                </a:lnTo>
                <a:lnTo>
                  <a:pt x="999485" y="490536"/>
                </a:lnTo>
                <a:lnTo>
                  <a:pt x="1008013" y="497064"/>
                </a:lnTo>
                <a:lnTo>
                  <a:pt x="1013509" y="498669"/>
                </a:lnTo>
                <a:lnTo>
                  <a:pt x="1022187" y="499573"/>
                </a:lnTo>
                <a:lnTo>
                  <a:pt x="1025131" y="500692"/>
                </a:lnTo>
                <a:lnTo>
                  <a:pt x="1034019" y="506015"/>
                </a:lnTo>
                <a:lnTo>
                  <a:pt x="1042943" y="509025"/>
                </a:lnTo>
                <a:lnTo>
                  <a:pt x="1051878" y="514768"/>
                </a:lnTo>
                <a:lnTo>
                  <a:pt x="1060816" y="517902"/>
                </a:lnTo>
                <a:lnTo>
                  <a:pt x="1070968" y="525382"/>
                </a:lnTo>
                <a:lnTo>
                  <a:pt x="1076958" y="531080"/>
                </a:lnTo>
                <a:lnTo>
                  <a:pt x="1079523" y="532610"/>
                </a:lnTo>
                <a:lnTo>
                  <a:pt x="1087879" y="535757"/>
                </a:lnTo>
                <a:lnTo>
                  <a:pt x="1096646" y="541540"/>
                </a:lnTo>
                <a:lnTo>
                  <a:pt x="1105535" y="544687"/>
                </a:lnTo>
                <a:lnTo>
                  <a:pt x="1114458" y="550469"/>
                </a:lnTo>
                <a:lnTo>
                  <a:pt x="1123393" y="553617"/>
                </a:lnTo>
                <a:lnTo>
                  <a:pt x="1132332" y="559400"/>
                </a:lnTo>
                <a:lnTo>
                  <a:pt x="1141270" y="562546"/>
                </a:lnTo>
                <a:lnTo>
                  <a:pt x="1150210" y="568329"/>
                </a:lnTo>
                <a:lnTo>
                  <a:pt x="1159149" y="571476"/>
                </a:lnTo>
                <a:lnTo>
                  <a:pt x="1168089" y="577259"/>
                </a:lnTo>
                <a:lnTo>
                  <a:pt x="1177029" y="580406"/>
                </a:lnTo>
                <a:lnTo>
                  <a:pt x="1185967" y="587180"/>
                </a:lnTo>
                <a:lnTo>
                  <a:pt x="1191927" y="592630"/>
                </a:lnTo>
                <a:lnTo>
                  <a:pt x="1194907" y="594480"/>
                </a:lnTo>
                <a:lnTo>
                  <a:pt x="1222841" y="605031"/>
                </a:lnTo>
                <a:lnTo>
                  <a:pt x="1226442" y="605724"/>
                </a:lnTo>
                <a:lnTo>
                  <a:pt x="1233092" y="609139"/>
                </a:lnTo>
                <a:lnTo>
                  <a:pt x="1236256" y="611439"/>
                </a:lnTo>
                <a:lnTo>
                  <a:pt x="1242420" y="613995"/>
                </a:lnTo>
                <a:lnTo>
                  <a:pt x="1245455" y="614676"/>
                </a:lnTo>
                <a:lnTo>
                  <a:pt x="1251476" y="618079"/>
                </a:lnTo>
                <a:lnTo>
                  <a:pt x="1254471" y="620376"/>
                </a:lnTo>
                <a:lnTo>
                  <a:pt x="1260448" y="622927"/>
                </a:lnTo>
                <a:lnTo>
                  <a:pt x="1267409" y="625054"/>
                </a:lnTo>
                <a:lnTo>
                  <a:pt x="1285415" y="631858"/>
                </a:lnTo>
                <a:lnTo>
                  <a:pt x="1289018" y="632537"/>
                </a:lnTo>
                <a:lnTo>
                  <a:pt x="1295668" y="635939"/>
                </a:lnTo>
                <a:lnTo>
                  <a:pt x="1298832" y="638236"/>
                </a:lnTo>
                <a:lnTo>
                  <a:pt x="1307645" y="640787"/>
                </a:lnTo>
                <a:lnTo>
                  <a:pt x="1312777" y="641467"/>
                </a:lnTo>
                <a:lnTo>
                  <a:pt x="1321127" y="644870"/>
                </a:lnTo>
                <a:lnTo>
                  <a:pt x="1328149" y="648696"/>
                </a:lnTo>
                <a:lnTo>
                  <a:pt x="1363906" y="660773"/>
                </a:lnTo>
                <a:lnTo>
                  <a:pt x="1373444" y="666556"/>
                </a:lnTo>
                <a:lnTo>
                  <a:pt x="1408620" y="678632"/>
                </a:lnTo>
                <a:lnTo>
                  <a:pt x="1418146" y="685407"/>
                </a:lnTo>
                <a:lnTo>
                  <a:pt x="1424243" y="690857"/>
                </a:lnTo>
                <a:lnTo>
                  <a:pt x="1427259" y="692706"/>
                </a:lnTo>
                <a:lnTo>
                  <a:pt x="1455262" y="703257"/>
                </a:lnTo>
                <a:lnTo>
                  <a:pt x="1458865" y="703950"/>
                </a:lnTo>
                <a:lnTo>
                  <a:pt x="1465517" y="707366"/>
                </a:lnTo>
                <a:lnTo>
                  <a:pt x="1468681" y="709666"/>
                </a:lnTo>
                <a:lnTo>
                  <a:pt x="1474846" y="712221"/>
                </a:lnTo>
                <a:lnTo>
                  <a:pt x="1477880" y="712903"/>
                </a:lnTo>
                <a:lnTo>
                  <a:pt x="1483901" y="716306"/>
                </a:lnTo>
                <a:lnTo>
                  <a:pt x="1486896" y="718603"/>
                </a:lnTo>
                <a:lnTo>
                  <a:pt x="1492874" y="721154"/>
                </a:lnTo>
                <a:lnTo>
                  <a:pt x="1495858" y="721835"/>
                </a:lnTo>
                <a:lnTo>
                  <a:pt x="1501824" y="725237"/>
                </a:lnTo>
                <a:lnTo>
                  <a:pt x="1504805" y="727532"/>
                </a:lnTo>
                <a:lnTo>
                  <a:pt x="1510765" y="730084"/>
                </a:lnTo>
                <a:lnTo>
                  <a:pt x="1513746" y="730764"/>
                </a:lnTo>
                <a:lnTo>
                  <a:pt x="1519707" y="734166"/>
                </a:lnTo>
                <a:lnTo>
                  <a:pt x="1534606" y="746284"/>
                </a:lnTo>
                <a:lnTo>
                  <a:pt x="1543545" y="749880"/>
                </a:lnTo>
                <a:lnTo>
                  <a:pt x="1552485" y="755796"/>
                </a:lnTo>
                <a:lnTo>
                  <a:pt x="1558444" y="757529"/>
                </a:lnTo>
                <a:lnTo>
                  <a:pt x="1567384" y="758504"/>
                </a:lnTo>
                <a:lnTo>
                  <a:pt x="1570364" y="759632"/>
                </a:lnTo>
                <a:lnTo>
                  <a:pt x="1579304" y="764970"/>
                </a:lnTo>
                <a:lnTo>
                  <a:pt x="1588243" y="767984"/>
                </a:lnTo>
                <a:lnTo>
                  <a:pt x="1597182" y="773728"/>
                </a:lnTo>
                <a:lnTo>
                  <a:pt x="1606122" y="776863"/>
                </a:lnTo>
                <a:lnTo>
                  <a:pt x="1612081" y="781113"/>
                </a:lnTo>
                <a:lnTo>
                  <a:pt x="1616054" y="782643"/>
                </a:lnTo>
                <a:lnTo>
                  <a:pt x="1634055" y="785099"/>
                </a:lnTo>
                <a:lnTo>
                  <a:pt x="1637657" y="785300"/>
                </a:lnTo>
                <a:lnTo>
                  <a:pt x="1641050" y="786426"/>
                </a:lnTo>
                <a:lnTo>
                  <a:pt x="1647470" y="790324"/>
                </a:lnTo>
                <a:lnTo>
                  <a:pt x="1659686" y="799918"/>
                </a:lnTo>
                <a:lnTo>
                  <a:pt x="1665686" y="801943"/>
                </a:lnTo>
                <a:lnTo>
                  <a:pt x="1674648" y="803082"/>
                </a:lnTo>
                <a:lnTo>
                  <a:pt x="1677631" y="804235"/>
                </a:lnTo>
                <a:lnTo>
                  <a:pt x="1686575" y="809604"/>
                </a:lnTo>
                <a:lnTo>
                  <a:pt x="1695515" y="812628"/>
                </a:lnTo>
                <a:lnTo>
                  <a:pt x="1704455" y="818376"/>
                </a:lnTo>
                <a:lnTo>
                  <a:pt x="1739385" y="830437"/>
                </a:lnTo>
                <a:lnTo>
                  <a:pt x="1748907" y="836220"/>
                </a:lnTo>
                <a:lnTo>
                  <a:pt x="1758020" y="839366"/>
                </a:lnTo>
                <a:lnTo>
                  <a:pt x="1767010" y="846142"/>
                </a:lnTo>
                <a:lnTo>
                  <a:pt x="1772982" y="851591"/>
                </a:lnTo>
                <a:lnTo>
                  <a:pt x="1775965" y="853441"/>
                </a:lnTo>
                <a:lnTo>
                  <a:pt x="1784909" y="857036"/>
                </a:lnTo>
                <a:lnTo>
                  <a:pt x="1823096" y="883980"/>
                </a:lnTo>
                <a:lnTo>
                  <a:pt x="1826260" y="886939"/>
                </a:lnTo>
                <a:lnTo>
                  <a:pt x="1829362" y="888913"/>
                </a:lnTo>
                <a:lnTo>
                  <a:pt x="1853609" y="899642"/>
                </a:lnTo>
                <a:lnTo>
                  <a:pt x="1864531" y="906996"/>
                </a:lnTo>
                <a:lnTo>
                  <a:pt x="1874058" y="910608"/>
                </a:lnTo>
                <a:lnTo>
                  <a:pt x="1883171" y="917521"/>
                </a:lnTo>
                <a:lnTo>
                  <a:pt x="1910061" y="942491"/>
                </a:lnTo>
                <a:lnTo>
                  <a:pt x="1934085" y="953220"/>
                </a:lnTo>
                <a:lnTo>
                  <a:pt x="1980729" y="987124"/>
                </a:lnTo>
                <a:lnTo>
                  <a:pt x="2005526" y="997867"/>
                </a:lnTo>
                <a:lnTo>
                  <a:pt x="2036869" y="1020884"/>
                </a:lnTo>
                <a:lnTo>
                  <a:pt x="2045220" y="1024174"/>
                </a:lnTo>
                <a:lnTo>
                  <a:pt x="2053237" y="1026627"/>
                </a:lnTo>
                <a:lnTo>
                  <a:pt x="2067925" y="1033587"/>
                </a:lnTo>
                <a:lnTo>
                  <a:pt x="2082290" y="1044828"/>
                </a:lnTo>
                <a:lnTo>
                  <a:pt x="2089578" y="1050690"/>
                </a:lnTo>
                <a:lnTo>
                  <a:pt x="2111412" y="1065509"/>
                </a:lnTo>
                <a:lnTo>
                  <a:pt x="2121250" y="1074433"/>
                </a:lnTo>
                <a:lnTo>
                  <a:pt x="2125350" y="1076416"/>
                </a:lnTo>
                <a:lnTo>
                  <a:pt x="2139618" y="1080200"/>
                </a:lnTo>
                <a:lnTo>
                  <a:pt x="2147172" y="1084601"/>
                </a:lnTo>
                <a:lnTo>
                  <a:pt x="2201714" y="1128011"/>
                </a:lnTo>
                <a:lnTo>
                  <a:pt x="2204817" y="1129995"/>
                </a:lnTo>
                <a:lnTo>
                  <a:pt x="2229066" y="1140742"/>
                </a:lnTo>
                <a:lnTo>
                  <a:pt x="2278994" y="1178614"/>
                </a:lnTo>
                <a:lnTo>
                  <a:pt x="2282162" y="1181589"/>
                </a:lnTo>
                <a:lnTo>
                  <a:pt x="2285268" y="1183573"/>
                </a:lnTo>
                <a:lnTo>
                  <a:pt x="2294385" y="1187356"/>
                </a:lnTo>
                <a:lnTo>
                  <a:pt x="2329387" y="1210432"/>
                </a:lnTo>
                <a:lnTo>
                  <a:pt x="2338911" y="1214166"/>
                </a:lnTo>
                <a:lnTo>
                  <a:pt x="2351027" y="1223814"/>
                </a:lnTo>
                <a:lnTo>
                  <a:pt x="2358007" y="1229458"/>
                </a:lnTo>
                <a:lnTo>
                  <a:pt x="2383023" y="1246100"/>
                </a:lnTo>
                <a:lnTo>
                  <a:pt x="2407803" y="1256829"/>
                </a:lnTo>
                <a:lnTo>
                  <a:pt x="2428299" y="1272940"/>
                </a:lnTo>
                <a:lnTo>
                  <a:pt x="2437416" y="1276674"/>
                </a:lnTo>
                <a:lnTo>
                  <a:pt x="2449394" y="1286322"/>
                </a:lnTo>
                <a:lnTo>
                  <a:pt x="2452379" y="1289114"/>
                </a:lnTo>
                <a:lnTo>
                  <a:pt x="2455363" y="1290974"/>
                </a:lnTo>
                <a:lnTo>
                  <a:pt x="2464307" y="1294585"/>
                </a:lnTo>
                <a:lnTo>
                  <a:pt x="2473248" y="1300505"/>
                </a:lnTo>
                <a:lnTo>
                  <a:pt x="2482187" y="1303693"/>
                </a:lnTo>
                <a:lnTo>
                  <a:pt x="2491127" y="1310480"/>
                </a:lnTo>
                <a:lnTo>
                  <a:pt x="2497086" y="1315932"/>
                </a:lnTo>
                <a:lnTo>
                  <a:pt x="2501060" y="1317783"/>
                </a:lnTo>
                <a:lnTo>
                  <a:pt x="2515150" y="1321380"/>
                </a:lnTo>
                <a:lnTo>
                  <a:pt x="2526057" y="1327297"/>
                </a:lnTo>
                <a:lnTo>
                  <a:pt x="2535579" y="1330483"/>
                </a:lnTo>
                <a:lnTo>
                  <a:pt x="2544690" y="1336278"/>
                </a:lnTo>
                <a:lnTo>
                  <a:pt x="2553681" y="1339428"/>
                </a:lnTo>
                <a:lnTo>
                  <a:pt x="2562636" y="1345212"/>
                </a:lnTo>
                <a:lnTo>
                  <a:pt x="2571580" y="1348359"/>
                </a:lnTo>
                <a:lnTo>
                  <a:pt x="2580521" y="1354142"/>
                </a:lnTo>
                <a:lnTo>
                  <a:pt x="2589461" y="1357288"/>
                </a:lnTo>
                <a:lnTo>
                  <a:pt x="2598400" y="1363072"/>
                </a:lnTo>
                <a:lnTo>
                  <a:pt x="2607339" y="1366218"/>
                </a:lnTo>
                <a:lnTo>
                  <a:pt x="2616279" y="1372001"/>
                </a:lnTo>
                <a:lnTo>
                  <a:pt x="2625219" y="1375148"/>
                </a:lnTo>
                <a:lnTo>
                  <a:pt x="2634158" y="1380931"/>
                </a:lnTo>
                <a:lnTo>
                  <a:pt x="2643098" y="1384078"/>
                </a:lnTo>
                <a:lnTo>
                  <a:pt x="2652037" y="1389861"/>
                </a:lnTo>
                <a:lnTo>
                  <a:pt x="2660977" y="1393007"/>
                </a:lnTo>
                <a:lnTo>
                  <a:pt x="2669916" y="1398790"/>
                </a:lnTo>
                <a:lnTo>
                  <a:pt x="2678856" y="1401937"/>
                </a:lnTo>
                <a:lnTo>
                  <a:pt x="2687796" y="1407720"/>
                </a:lnTo>
                <a:lnTo>
                  <a:pt x="2696734" y="1410867"/>
                </a:lnTo>
                <a:lnTo>
                  <a:pt x="2705674" y="1417641"/>
                </a:lnTo>
                <a:lnTo>
                  <a:pt x="2726533" y="14375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5" name="SMARTInkAnnotation735"/>
          <p:cNvSpPr/>
          <p:nvPr/>
        </p:nvSpPr>
        <p:spPr>
          <a:xfrm>
            <a:off x="4661395" y="3571875"/>
            <a:ext cx="706217" cy="410767"/>
          </a:xfrm>
          <a:custGeom>
            <a:avLst/>
            <a:gdLst/>
            <a:ahLst/>
            <a:cxnLst/>
            <a:rect l="0" t="0" r="0" b="0"/>
            <a:pathLst>
              <a:path w="706217" h="410767">
                <a:moveTo>
                  <a:pt x="706216" y="410766"/>
                </a:moveTo>
                <a:lnTo>
                  <a:pt x="697309" y="401868"/>
                </a:lnTo>
                <a:lnTo>
                  <a:pt x="689583" y="401838"/>
                </a:lnTo>
                <a:lnTo>
                  <a:pt x="680749" y="394148"/>
                </a:lnTo>
                <a:lnTo>
                  <a:pt x="658135" y="371666"/>
                </a:lnTo>
                <a:lnTo>
                  <a:pt x="655290" y="369817"/>
                </a:lnTo>
                <a:lnTo>
                  <a:pt x="646540" y="366221"/>
                </a:lnTo>
                <a:lnTo>
                  <a:pt x="634684" y="356620"/>
                </a:lnTo>
                <a:lnTo>
                  <a:pt x="622778" y="345169"/>
                </a:lnTo>
                <a:lnTo>
                  <a:pt x="600806" y="330383"/>
                </a:lnTo>
                <a:lnTo>
                  <a:pt x="587906" y="321464"/>
                </a:lnTo>
                <a:lnTo>
                  <a:pt x="578145" y="316506"/>
                </a:lnTo>
                <a:lnTo>
                  <a:pt x="561137" y="310677"/>
                </a:lnTo>
                <a:lnTo>
                  <a:pt x="544699" y="303057"/>
                </a:lnTo>
                <a:lnTo>
                  <a:pt x="485699" y="273834"/>
                </a:lnTo>
                <a:lnTo>
                  <a:pt x="472573" y="264911"/>
                </a:lnTo>
                <a:lnTo>
                  <a:pt x="460337" y="256314"/>
                </a:lnTo>
                <a:lnTo>
                  <a:pt x="446952" y="247862"/>
                </a:lnTo>
                <a:lnTo>
                  <a:pt x="422150" y="237251"/>
                </a:lnTo>
                <a:lnTo>
                  <a:pt x="404963" y="228936"/>
                </a:lnTo>
                <a:lnTo>
                  <a:pt x="393206" y="220481"/>
                </a:lnTo>
                <a:lnTo>
                  <a:pt x="381358" y="211101"/>
                </a:lnTo>
                <a:lnTo>
                  <a:pt x="363520" y="200242"/>
                </a:lnTo>
                <a:lnTo>
                  <a:pt x="345653" y="190741"/>
                </a:lnTo>
                <a:lnTo>
                  <a:pt x="324467" y="178641"/>
                </a:lnTo>
                <a:lnTo>
                  <a:pt x="311015" y="169678"/>
                </a:lnTo>
                <a:lnTo>
                  <a:pt x="294449" y="160738"/>
                </a:lnTo>
                <a:lnTo>
                  <a:pt x="271054" y="148829"/>
                </a:lnTo>
                <a:lnTo>
                  <a:pt x="259195" y="140229"/>
                </a:lnTo>
                <a:lnTo>
                  <a:pt x="247302" y="130785"/>
                </a:lnTo>
                <a:lnTo>
                  <a:pt x="230432" y="119890"/>
                </a:lnTo>
                <a:lnTo>
                  <a:pt x="212681" y="107319"/>
                </a:lnTo>
                <a:lnTo>
                  <a:pt x="198764" y="98275"/>
                </a:lnTo>
                <a:lnTo>
                  <a:pt x="185700" y="89311"/>
                </a:lnTo>
                <a:lnTo>
                  <a:pt x="169248" y="80371"/>
                </a:lnTo>
                <a:lnTo>
                  <a:pt x="158656" y="75408"/>
                </a:lnTo>
                <a:lnTo>
                  <a:pt x="141114" y="69576"/>
                </a:lnTo>
                <a:lnTo>
                  <a:pt x="131253" y="64657"/>
                </a:lnTo>
                <a:lnTo>
                  <a:pt x="114181" y="53415"/>
                </a:lnTo>
                <a:lnTo>
                  <a:pt x="104383" y="48544"/>
                </a:lnTo>
                <a:lnTo>
                  <a:pt x="93283" y="44810"/>
                </a:lnTo>
                <a:lnTo>
                  <a:pt x="83704" y="37862"/>
                </a:lnTo>
                <a:lnTo>
                  <a:pt x="77594" y="32372"/>
                </a:lnTo>
                <a:lnTo>
                  <a:pt x="74574" y="30511"/>
                </a:lnTo>
                <a:lnTo>
                  <a:pt x="65579" y="26900"/>
                </a:lnTo>
                <a:lnTo>
                  <a:pt x="56623" y="20979"/>
                </a:lnTo>
                <a:lnTo>
                  <a:pt x="50660" y="19246"/>
                </a:lnTo>
                <a:lnTo>
                  <a:pt x="37523" y="17981"/>
                </a:lnTo>
                <a:lnTo>
                  <a:pt x="33893" y="15268"/>
                </a:lnTo>
                <a:lnTo>
                  <a:pt x="28216" y="10182"/>
                </a:lnTo>
                <a:lnTo>
                  <a:pt x="24790" y="9486"/>
                </a:lnTo>
                <a:lnTo>
                  <a:pt x="19244" y="9040"/>
                </a:lnTo>
                <a:lnTo>
                  <a:pt x="9343" y="371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6" name="SMARTInkAnnotation736"/>
          <p:cNvSpPr/>
          <p:nvPr/>
        </p:nvSpPr>
        <p:spPr>
          <a:xfrm>
            <a:off x="4616744" y="3465132"/>
            <a:ext cx="240902" cy="218934"/>
          </a:xfrm>
          <a:custGeom>
            <a:avLst/>
            <a:gdLst/>
            <a:ahLst/>
            <a:cxnLst/>
            <a:rect l="0" t="0" r="0" b="0"/>
            <a:pathLst>
              <a:path w="240902" h="218934">
                <a:moveTo>
                  <a:pt x="35711" y="44235"/>
                </a:moveTo>
                <a:lnTo>
                  <a:pt x="35711" y="48976"/>
                </a:lnTo>
                <a:lnTo>
                  <a:pt x="34718" y="50372"/>
                </a:lnTo>
                <a:lnTo>
                  <a:pt x="33063" y="51303"/>
                </a:lnTo>
                <a:lnTo>
                  <a:pt x="30966" y="51923"/>
                </a:lnTo>
                <a:lnTo>
                  <a:pt x="29567" y="53329"/>
                </a:lnTo>
                <a:lnTo>
                  <a:pt x="28636" y="55259"/>
                </a:lnTo>
                <a:lnTo>
                  <a:pt x="28014" y="57537"/>
                </a:lnTo>
                <a:lnTo>
                  <a:pt x="28593" y="60049"/>
                </a:lnTo>
                <a:lnTo>
                  <a:pt x="31885" y="65484"/>
                </a:lnTo>
                <a:lnTo>
                  <a:pt x="34011" y="71208"/>
                </a:lnTo>
                <a:lnTo>
                  <a:pt x="34955" y="77059"/>
                </a:lnTo>
                <a:lnTo>
                  <a:pt x="35375" y="82967"/>
                </a:lnTo>
                <a:lnTo>
                  <a:pt x="35562" y="88900"/>
                </a:lnTo>
                <a:lnTo>
                  <a:pt x="35682" y="105533"/>
                </a:lnTo>
                <a:lnTo>
                  <a:pt x="35708" y="131952"/>
                </a:lnTo>
                <a:lnTo>
                  <a:pt x="34715" y="136447"/>
                </a:lnTo>
                <a:lnTo>
                  <a:pt x="33061" y="140436"/>
                </a:lnTo>
                <a:lnTo>
                  <a:pt x="30965" y="144088"/>
                </a:lnTo>
                <a:lnTo>
                  <a:pt x="28635" y="150791"/>
                </a:lnTo>
                <a:lnTo>
                  <a:pt x="28014" y="153968"/>
                </a:lnTo>
                <a:lnTo>
                  <a:pt x="27600" y="158070"/>
                </a:lnTo>
                <a:lnTo>
                  <a:pt x="27324" y="162789"/>
                </a:lnTo>
                <a:lnTo>
                  <a:pt x="27017" y="172332"/>
                </a:lnTo>
                <a:lnTo>
                  <a:pt x="26820" y="186542"/>
                </a:lnTo>
                <a:lnTo>
                  <a:pt x="26804" y="189708"/>
                </a:lnTo>
                <a:lnTo>
                  <a:pt x="25800" y="192811"/>
                </a:lnTo>
                <a:lnTo>
                  <a:pt x="22036" y="198904"/>
                </a:lnTo>
                <a:lnTo>
                  <a:pt x="17842" y="204955"/>
                </a:lnTo>
                <a:lnTo>
                  <a:pt x="17834" y="184851"/>
                </a:lnTo>
                <a:lnTo>
                  <a:pt x="18826" y="181635"/>
                </a:lnTo>
                <a:lnTo>
                  <a:pt x="22578" y="175416"/>
                </a:lnTo>
                <a:lnTo>
                  <a:pt x="23976" y="171377"/>
                </a:lnTo>
                <a:lnTo>
                  <a:pt x="24908" y="166699"/>
                </a:lnTo>
                <a:lnTo>
                  <a:pt x="25529" y="161597"/>
                </a:lnTo>
                <a:lnTo>
                  <a:pt x="25943" y="157203"/>
                </a:lnTo>
                <a:lnTo>
                  <a:pt x="26219" y="153281"/>
                </a:lnTo>
                <a:lnTo>
                  <a:pt x="26404" y="149675"/>
                </a:lnTo>
                <a:lnTo>
                  <a:pt x="26608" y="140376"/>
                </a:lnTo>
                <a:lnTo>
                  <a:pt x="26772" y="23435"/>
                </a:lnTo>
                <a:lnTo>
                  <a:pt x="27764" y="20446"/>
                </a:lnTo>
                <a:lnTo>
                  <a:pt x="31517" y="14480"/>
                </a:lnTo>
                <a:lnTo>
                  <a:pt x="35876" y="8702"/>
                </a:lnTo>
                <a:lnTo>
                  <a:pt x="40088" y="4299"/>
                </a:lnTo>
                <a:lnTo>
                  <a:pt x="42603" y="2728"/>
                </a:lnTo>
                <a:lnTo>
                  <a:pt x="48044" y="983"/>
                </a:lnTo>
                <a:lnTo>
                  <a:pt x="53774" y="207"/>
                </a:lnTo>
                <a:lnTo>
                  <a:pt x="56693" y="0"/>
                </a:lnTo>
                <a:lnTo>
                  <a:pt x="59631" y="855"/>
                </a:lnTo>
                <a:lnTo>
                  <a:pt x="65545" y="4450"/>
                </a:lnTo>
                <a:lnTo>
                  <a:pt x="71485" y="6709"/>
                </a:lnTo>
                <a:lnTo>
                  <a:pt x="78429" y="7713"/>
                </a:lnTo>
                <a:lnTo>
                  <a:pt x="83062" y="7981"/>
                </a:lnTo>
                <a:lnTo>
                  <a:pt x="88137" y="8159"/>
                </a:lnTo>
                <a:lnTo>
                  <a:pt x="92514" y="9270"/>
                </a:lnTo>
                <a:lnTo>
                  <a:pt x="100025" y="13151"/>
                </a:lnTo>
                <a:lnTo>
                  <a:pt x="104412" y="14583"/>
                </a:lnTo>
                <a:lnTo>
                  <a:pt x="109324" y="15537"/>
                </a:lnTo>
                <a:lnTo>
                  <a:pt x="114584" y="16173"/>
                </a:lnTo>
                <a:lnTo>
                  <a:pt x="119085" y="17590"/>
                </a:lnTo>
                <a:lnTo>
                  <a:pt x="123078" y="19526"/>
                </a:lnTo>
                <a:lnTo>
                  <a:pt x="126734" y="21809"/>
                </a:lnTo>
                <a:lnTo>
                  <a:pt x="131158" y="24324"/>
                </a:lnTo>
                <a:lnTo>
                  <a:pt x="141370" y="29763"/>
                </a:lnTo>
                <a:lnTo>
                  <a:pt x="146875" y="31610"/>
                </a:lnTo>
                <a:lnTo>
                  <a:pt x="152530" y="32842"/>
                </a:lnTo>
                <a:lnTo>
                  <a:pt x="158288" y="33663"/>
                </a:lnTo>
                <a:lnTo>
                  <a:pt x="164113" y="34211"/>
                </a:lnTo>
                <a:lnTo>
                  <a:pt x="169982" y="34576"/>
                </a:lnTo>
                <a:lnTo>
                  <a:pt x="175882" y="34819"/>
                </a:lnTo>
                <a:lnTo>
                  <a:pt x="180809" y="35973"/>
                </a:lnTo>
                <a:lnTo>
                  <a:pt x="185087" y="37735"/>
                </a:lnTo>
                <a:lnTo>
                  <a:pt x="188931" y="39901"/>
                </a:lnTo>
                <a:lnTo>
                  <a:pt x="193481" y="41346"/>
                </a:lnTo>
                <a:lnTo>
                  <a:pt x="198501" y="42309"/>
                </a:lnTo>
                <a:lnTo>
                  <a:pt x="203834" y="42951"/>
                </a:lnTo>
                <a:lnTo>
                  <a:pt x="208382" y="43379"/>
                </a:lnTo>
                <a:lnTo>
                  <a:pt x="212408" y="43664"/>
                </a:lnTo>
                <a:lnTo>
                  <a:pt x="219530" y="43981"/>
                </a:lnTo>
                <a:lnTo>
                  <a:pt x="230490" y="44201"/>
                </a:lnTo>
                <a:lnTo>
                  <a:pt x="234188" y="46866"/>
                </a:lnTo>
                <a:lnTo>
                  <a:pt x="239910" y="51920"/>
                </a:lnTo>
                <a:lnTo>
                  <a:pt x="240379" y="53327"/>
                </a:lnTo>
                <a:lnTo>
                  <a:pt x="240901" y="57537"/>
                </a:lnTo>
                <a:lnTo>
                  <a:pt x="240047" y="59056"/>
                </a:lnTo>
                <a:lnTo>
                  <a:pt x="238484" y="60068"/>
                </a:lnTo>
                <a:lnTo>
                  <a:pt x="233585" y="61694"/>
                </a:lnTo>
                <a:lnTo>
                  <a:pt x="227991" y="66716"/>
                </a:lnTo>
                <a:lnTo>
                  <a:pt x="224487" y="68152"/>
                </a:lnTo>
                <a:lnTo>
                  <a:pt x="220165" y="69110"/>
                </a:lnTo>
                <a:lnTo>
                  <a:pt x="215297" y="69748"/>
                </a:lnTo>
                <a:lnTo>
                  <a:pt x="211058" y="71165"/>
                </a:lnTo>
                <a:lnTo>
                  <a:pt x="203700" y="75386"/>
                </a:lnTo>
                <a:lnTo>
                  <a:pt x="199354" y="77901"/>
                </a:lnTo>
                <a:lnTo>
                  <a:pt x="189227" y="83341"/>
                </a:lnTo>
                <a:lnTo>
                  <a:pt x="183746" y="87173"/>
                </a:lnTo>
                <a:lnTo>
                  <a:pt x="178105" y="91712"/>
                </a:lnTo>
                <a:lnTo>
                  <a:pt x="172358" y="96722"/>
                </a:lnTo>
                <a:lnTo>
                  <a:pt x="165547" y="101055"/>
                </a:lnTo>
                <a:lnTo>
                  <a:pt x="158025" y="104935"/>
                </a:lnTo>
                <a:lnTo>
                  <a:pt x="142716" y="111893"/>
                </a:lnTo>
                <a:lnTo>
                  <a:pt x="129291" y="118292"/>
                </a:lnTo>
                <a:lnTo>
                  <a:pt x="122929" y="122380"/>
                </a:lnTo>
                <a:lnTo>
                  <a:pt x="116702" y="127089"/>
                </a:lnTo>
                <a:lnTo>
                  <a:pt x="110564" y="132214"/>
                </a:lnTo>
                <a:lnTo>
                  <a:pt x="103492" y="136621"/>
                </a:lnTo>
                <a:lnTo>
                  <a:pt x="95797" y="140553"/>
                </a:lnTo>
                <a:lnTo>
                  <a:pt x="87688" y="144166"/>
                </a:lnTo>
                <a:lnTo>
                  <a:pt x="80294" y="148558"/>
                </a:lnTo>
                <a:lnTo>
                  <a:pt x="73379" y="153472"/>
                </a:lnTo>
                <a:lnTo>
                  <a:pt x="66783" y="158731"/>
                </a:lnTo>
                <a:lnTo>
                  <a:pt x="60398" y="163230"/>
                </a:lnTo>
                <a:lnTo>
                  <a:pt x="54155" y="167221"/>
                </a:lnTo>
                <a:lnTo>
                  <a:pt x="48008" y="170874"/>
                </a:lnTo>
                <a:lnTo>
                  <a:pt x="42915" y="175294"/>
                </a:lnTo>
                <a:lnTo>
                  <a:pt x="38528" y="180225"/>
                </a:lnTo>
                <a:lnTo>
                  <a:pt x="34609" y="185496"/>
                </a:lnTo>
                <a:lnTo>
                  <a:pt x="31003" y="190003"/>
                </a:lnTo>
                <a:lnTo>
                  <a:pt x="27606" y="194000"/>
                </a:lnTo>
                <a:lnTo>
                  <a:pt x="24349" y="197656"/>
                </a:lnTo>
                <a:lnTo>
                  <a:pt x="18080" y="204365"/>
                </a:lnTo>
                <a:lnTo>
                  <a:pt x="15017" y="207543"/>
                </a:lnTo>
                <a:lnTo>
                  <a:pt x="11982" y="209662"/>
                </a:lnTo>
                <a:lnTo>
                  <a:pt x="5962" y="212016"/>
                </a:lnTo>
                <a:lnTo>
                  <a:pt x="1733" y="213341"/>
                </a:lnTo>
                <a:lnTo>
                  <a:pt x="1140" y="214519"/>
                </a:lnTo>
                <a:lnTo>
                  <a:pt x="481" y="218474"/>
                </a:lnTo>
                <a:lnTo>
                  <a:pt x="305" y="218933"/>
                </a:lnTo>
                <a:lnTo>
                  <a:pt x="0" y="214758"/>
                </a:lnTo>
                <a:lnTo>
                  <a:pt x="4713" y="209413"/>
                </a:lnTo>
                <a:lnTo>
                  <a:pt x="15204" y="198718"/>
                </a:lnTo>
                <a:lnTo>
                  <a:pt x="20968" y="192930"/>
                </a:lnTo>
                <a:lnTo>
                  <a:pt x="23896" y="189006"/>
                </a:lnTo>
                <a:lnTo>
                  <a:pt x="26841" y="184405"/>
                </a:lnTo>
                <a:lnTo>
                  <a:pt x="29798" y="179354"/>
                </a:lnTo>
                <a:lnTo>
                  <a:pt x="33755" y="174993"/>
                </a:lnTo>
                <a:lnTo>
                  <a:pt x="38380" y="171095"/>
                </a:lnTo>
                <a:lnTo>
                  <a:pt x="43450" y="167504"/>
                </a:lnTo>
                <a:lnTo>
                  <a:pt x="47823" y="163125"/>
                </a:lnTo>
                <a:lnTo>
                  <a:pt x="51732" y="158221"/>
                </a:lnTo>
                <a:lnTo>
                  <a:pt x="55331" y="152968"/>
                </a:lnTo>
                <a:lnTo>
                  <a:pt x="59717" y="147482"/>
                </a:lnTo>
                <a:lnTo>
                  <a:pt x="64627" y="141839"/>
                </a:lnTo>
                <a:lnTo>
                  <a:pt x="74388" y="131271"/>
                </a:lnTo>
                <a:lnTo>
                  <a:pt x="82037" y="123266"/>
                </a:lnTo>
                <a:lnTo>
                  <a:pt x="84474" y="119743"/>
                </a:lnTo>
                <a:lnTo>
                  <a:pt x="87182" y="113182"/>
                </a:lnTo>
                <a:lnTo>
                  <a:pt x="88897" y="109051"/>
                </a:lnTo>
                <a:lnTo>
                  <a:pt x="91033" y="104313"/>
                </a:lnTo>
                <a:lnTo>
                  <a:pt x="93451" y="99170"/>
                </a:lnTo>
                <a:lnTo>
                  <a:pt x="96056" y="94749"/>
                </a:lnTo>
                <a:lnTo>
                  <a:pt x="98787" y="90809"/>
                </a:lnTo>
                <a:lnTo>
                  <a:pt x="101600" y="87191"/>
                </a:lnTo>
                <a:lnTo>
                  <a:pt x="103476" y="82794"/>
                </a:lnTo>
                <a:lnTo>
                  <a:pt x="104726" y="77878"/>
                </a:lnTo>
                <a:lnTo>
                  <a:pt x="105560" y="72617"/>
                </a:lnTo>
                <a:lnTo>
                  <a:pt x="106115" y="68117"/>
                </a:lnTo>
                <a:lnTo>
                  <a:pt x="106486" y="64125"/>
                </a:lnTo>
                <a:lnTo>
                  <a:pt x="106733" y="60472"/>
                </a:lnTo>
                <a:lnTo>
                  <a:pt x="107007" y="53766"/>
                </a:lnTo>
                <a:lnTo>
                  <a:pt x="107213" y="44793"/>
                </a:lnTo>
                <a:lnTo>
                  <a:pt x="107227" y="35339"/>
                </a:lnTo>
                <a:lnTo>
                  <a:pt x="98655" y="35306"/>
                </a:lnTo>
                <a:lnTo>
                  <a:pt x="98360" y="41442"/>
                </a:lnTo>
                <a:lnTo>
                  <a:pt x="98287" y="442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7" name="SMARTInkAnnotation737"/>
          <p:cNvSpPr/>
          <p:nvPr/>
        </p:nvSpPr>
        <p:spPr>
          <a:xfrm>
            <a:off x="7942218" y="5295305"/>
            <a:ext cx="156748" cy="178594"/>
          </a:xfrm>
          <a:custGeom>
            <a:avLst/>
            <a:gdLst/>
            <a:ahLst/>
            <a:cxnLst/>
            <a:rect l="0" t="0" r="0" b="0"/>
            <a:pathLst>
              <a:path w="156748" h="178594">
                <a:moveTo>
                  <a:pt x="125105" y="0"/>
                </a:moveTo>
                <a:lnTo>
                  <a:pt x="117409" y="0"/>
                </a:lnTo>
                <a:lnTo>
                  <a:pt x="114069" y="2645"/>
                </a:lnTo>
                <a:lnTo>
                  <a:pt x="111788" y="4740"/>
                </a:lnTo>
                <a:lnTo>
                  <a:pt x="109274" y="6137"/>
                </a:lnTo>
                <a:lnTo>
                  <a:pt x="106605" y="7067"/>
                </a:lnTo>
                <a:lnTo>
                  <a:pt x="103834" y="7689"/>
                </a:lnTo>
                <a:lnTo>
                  <a:pt x="101984" y="9094"/>
                </a:lnTo>
                <a:lnTo>
                  <a:pt x="100752" y="11024"/>
                </a:lnTo>
                <a:lnTo>
                  <a:pt x="98773" y="16509"/>
                </a:lnTo>
                <a:lnTo>
                  <a:pt x="98504" y="19905"/>
                </a:lnTo>
                <a:lnTo>
                  <a:pt x="98383" y="24721"/>
                </a:lnTo>
                <a:lnTo>
                  <a:pt x="98300" y="38815"/>
                </a:lnTo>
                <a:lnTo>
                  <a:pt x="99289" y="42744"/>
                </a:lnTo>
                <a:lnTo>
                  <a:pt x="100942" y="47347"/>
                </a:lnTo>
                <a:lnTo>
                  <a:pt x="103037" y="52401"/>
                </a:lnTo>
                <a:lnTo>
                  <a:pt x="104433" y="57754"/>
                </a:lnTo>
                <a:lnTo>
                  <a:pt x="105364" y="63307"/>
                </a:lnTo>
                <a:lnTo>
                  <a:pt x="105985" y="68994"/>
                </a:lnTo>
                <a:lnTo>
                  <a:pt x="107392" y="73777"/>
                </a:lnTo>
                <a:lnTo>
                  <a:pt x="109324" y="77958"/>
                </a:lnTo>
                <a:lnTo>
                  <a:pt x="111604" y="81738"/>
                </a:lnTo>
                <a:lnTo>
                  <a:pt x="114119" y="86242"/>
                </a:lnTo>
                <a:lnTo>
                  <a:pt x="119560" y="96538"/>
                </a:lnTo>
                <a:lnTo>
                  <a:pt x="122401" y="101069"/>
                </a:lnTo>
                <a:lnTo>
                  <a:pt x="125290" y="105083"/>
                </a:lnTo>
                <a:lnTo>
                  <a:pt x="128209" y="108750"/>
                </a:lnTo>
                <a:lnTo>
                  <a:pt x="130154" y="113180"/>
                </a:lnTo>
                <a:lnTo>
                  <a:pt x="131450" y="118117"/>
                </a:lnTo>
                <a:lnTo>
                  <a:pt x="132315" y="123393"/>
                </a:lnTo>
                <a:lnTo>
                  <a:pt x="133885" y="127903"/>
                </a:lnTo>
                <a:lnTo>
                  <a:pt x="135925" y="131901"/>
                </a:lnTo>
                <a:lnTo>
                  <a:pt x="138277" y="135559"/>
                </a:lnTo>
                <a:lnTo>
                  <a:pt x="140840" y="138990"/>
                </a:lnTo>
                <a:lnTo>
                  <a:pt x="143541" y="142270"/>
                </a:lnTo>
                <a:lnTo>
                  <a:pt x="146335" y="145448"/>
                </a:lnTo>
                <a:lnTo>
                  <a:pt x="148198" y="148559"/>
                </a:lnTo>
                <a:lnTo>
                  <a:pt x="149440" y="151625"/>
                </a:lnTo>
                <a:lnTo>
                  <a:pt x="150268" y="154662"/>
                </a:lnTo>
                <a:lnTo>
                  <a:pt x="151813" y="157678"/>
                </a:lnTo>
                <a:lnTo>
                  <a:pt x="153837" y="160681"/>
                </a:lnTo>
                <a:lnTo>
                  <a:pt x="156179" y="163675"/>
                </a:lnTo>
                <a:lnTo>
                  <a:pt x="156747" y="165672"/>
                </a:lnTo>
                <a:lnTo>
                  <a:pt x="156132" y="167002"/>
                </a:lnTo>
                <a:lnTo>
                  <a:pt x="154730" y="167889"/>
                </a:lnTo>
                <a:lnTo>
                  <a:pt x="153795" y="169473"/>
                </a:lnTo>
                <a:lnTo>
                  <a:pt x="152755" y="173879"/>
                </a:lnTo>
                <a:lnTo>
                  <a:pt x="151484" y="175450"/>
                </a:lnTo>
                <a:lnTo>
                  <a:pt x="149645" y="176498"/>
                </a:lnTo>
                <a:lnTo>
                  <a:pt x="144299" y="178180"/>
                </a:lnTo>
                <a:lnTo>
                  <a:pt x="140920" y="178409"/>
                </a:lnTo>
                <a:lnTo>
                  <a:pt x="136108" y="178512"/>
                </a:lnTo>
                <a:lnTo>
                  <a:pt x="480" y="178593"/>
                </a:lnTo>
                <a:lnTo>
                  <a:pt x="110" y="173853"/>
                </a:lnTo>
                <a:lnTo>
                  <a:pt x="0" y="170905"/>
                </a:lnTo>
                <a:lnTo>
                  <a:pt x="2623" y="167569"/>
                </a:lnTo>
                <a:lnTo>
                  <a:pt x="4712" y="165292"/>
                </a:lnTo>
                <a:lnTo>
                  <a:pt x="6106" y="162780"/>
                </a:lnTo>
                <a:lnTo>
                  <a:pt x="7654" y="157344"/>
                </a:lnTo>
                <a:lnTo>
                  <a:pt x="9060" y="154505"/>
                </a:lnTo>
                <a:lnTo>
                  <a:pt x="10991" y="151620"/>
                </a:lnTo>
                <a:lnTo>
                  <a:pt x="13272" y="148705"/>
                </a:lnTo>
                <a:lnTo>
                  <a:pt x="15785" y="144777"/>
                </a:lnTo>
                <a:lnTo>
                  <a:pt x="18454" y="140174"/>
                </a:lnTo>
                <a:lnTo>
                  <a:pt x="21227" y="135121"/>
                </a:lnTo>
                <a:lnTo>
                  <a:pt x="24068" y="130760"/>
                </a:lnTo>
                <a:lnTo>
                  <a:pt x="26956" y="126862"/>
                </a:lnTo>
                <a:lnTo>
                  <a:pt x="29875" y="123269"/>
                </a:lnTo>
                <a:lnTo>
                  <a:pt x="32814" y="118890"/>
                </a:lnTo>
                <a:lnTo>
                  <a:pt x="35766" y="113987"/>
                </a:lnTo>
                <a:lnTo>
                  <a:pt x="38728" y="108733"/>
                </a:lnTo>
                <a:lnTo>
                  <a:pt x="41695" y="104239"/>
                </a:lnTo>
                <a:lnTo>
                  <a:pt x="44667" y="100251"/>
                </a:lnTo>
                <a:lnTo>
                  <a:pt x="47641" y="96600"/>
                </a:lnTo>
                <a:lnTo>
                  <a:pt x="50617" y="93173"/>
                </a:lnTo>
                <a:lnTo>
                  <a:pt x="53595" y="89896"/>
                </a:lnTo>
                <a:lnTo>
                  <a:pt x="56573" y="86720"/>
                </a:lnTo>
                <a:lnTo>
                  <a:pt x="58559" y="82618"/>
                </a:lnTo>
                <a:lnTo>
                  <a:pt x="59882" y="77898"/>
                </a:lnTo>
                <a:lnTo>
                  <a:pt x="60765" y="72768"/>
                </a:lnTo>
                <a:lnTo>
                  <a:pt x="62346" y="68356"/>
                </a:lnTo>
                <a:lnTo>
                  <a:pt x="64394" y="64422"/>
                </a:lnTo>
                <a:lnTo>
                  <a:pt x="66752" y="60808"/>
                </a:lnTo>
                <a:lnTo>
                  <a:pt x="69318" y="57406"/>
                </a:lnTo>
                <a:lnTo>
                  <a:pt x="72022" y="54145"/>
                </a:lnTo>
                <a:lnTo>
                  <a:pt x="74817" y="50980"/>
                </a:lnTo>
                <a:lnTo>
                  <a:pt x="76681" y="47877"/>
                </a:lnTo>
                <a:lnTo>
                  <a:pt x="77923" y="44816"/>
                </a:lnTo>
                <a:lnTo>
                  <a:pt x="78752" y="41784"/>
                </a:lnTo>
                <a:lnTo>
                  <a:pt x="80297" y="38769"/>
                </a:lnTo>
                <a:lnTo>
                  <a:pt x="82320" y="35768"/>
                </a:lnTo>
                <a:lnTo>
                  <a:pt x="84663" y="32776"/>
                </a:lnTo>
                <a:lnTo>
                  <a:pt x="86225" y="29787"/>
                </a:lnTo>
                <a:lnTo>
                  <a:pt x="87266" y="26804"/>
                </a:lnTo>
                <a:lnTo>
                  <a:pt x="89331" y="17928"/>
                </a:lnTo>
                <a:lnTo>
                  <a:pt x="89337" y="17905"/>
                </a:lnTo>
                <a:lnTo>
                  <a:pt x="50574" y="56590"/>
                </a:lnTo>
                <a:lnTo>
                  <a:pt x="48599" y="60548"/>
                </a:lnTo>
                <a:lnTo>
                  <a:pt x="47283" y="65170"/>
                </a:lnTo>
                <a:lnTo>
                  <a:pt x="46406" y="70236"/>
                </a:lnTo>
                <a:lnTo>
                  <a:pt x="44828" y="74605"/>
                </a:lnTo>
                <a:lnTo>
                  <a:pt x="42782" y="78510"/>
                </a:lnTo>
                <a:lnTo>
                  <a:pt x="37108" y="87166"/>
                </a:lnTo>
                <a:lnTo>
                  <a:pt x="36332" y="90995"/>
                </a:lnTo>
                <a:lnTo>
                  <a:pt x="36126" y="93406"/>
                </a:lnTo>
                <a:lnTo>
                  <a:pt x="34994" y="95013"/>
                </a:lnTo>
                <a:lnTo>
                  <a:pt x="33246" y="96084"/>
                </a:lnTo>
                <a:lnTo>
                  <a:pt x="26884" y="98189"/>
                </a:lnTo>
                <a:lnTo>
                  <a:pt x="31551" y="98215"/>
                </a:lnTo>
                <a:lnTo>
                  <a:pt x="33931" y="97227"/>
                </a:lnTo>
                <a:lnTo>
                  <a:pt x="36511" y="95576"/>
                </a:lnTo>
                <a:lnTo>
                  <a:pt x="39224" y="93483"/>
                </a:lnTo>
                <a:lnTo>
                  <a:pt x="41033" y="91095"/>
                </a:lnTo>
                <a:lnTo>
                  <a:pt x="42240" y="88511"/>
                </a:lnTo>
                <a:lnTo>
                  <a:pt x="43043" y="85796"/>
                </a:lnTo>
                <a:lnTo>
                  <a:pt x="44572" y="82995"/>
                </a:lnTo>
                <a:lnTo>
                  <a:pt x="46585" y="80134"/>
                </a:lnTo>
                <a:lnTo>
                  <a:pt x="48920" y="77235"/>
                </a:lnTo>
                <a:lnTo>
                  <a:pt x="51470" y="74311"/>
                </a:lnTo>
                <a:lnTo>
                  <a:pt x="54164" y="71369"/>
                </a:lnTo>
                <a:lnTo>
                  <a:pt x="59805" y="65453"/>
                </a:lnTo>
                <a:lnTo>
                  <a:pt x="92330" y="32741"/>
                </a:lnTo>
                <a:lnTo>
                  <a:pt x="94316" y="29765"/>
                </a:lnTo>
                <a:lnTo>
                  <a:pt x="95640" y="26789"/>
                </a:lnTo>
                <a:lnTo>
                  <a:pt x="98287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								</a:t>
            </a:r>
            <a:endParaRPr lang="en-US" dirty="0"/>
          </a:p>
        </p:txBody>
      </p:sp>
      <p:sp>
        <p:nvSpPr>
          <p:cNvPr id="3" name="SMARTInkAnnotation747"/>
          <p:cNvSpPr/>
          <p:nvPr/>
        </p:nvSpPr>
        <p:spPr>
          <a:xfrm>
            <a:off x="737627" y="160737"/>
            <a:ext cx="267535" cy="294619"/>
          </a:xfrm>
          <a:custGeom>
            <a:avLst/>
            <a:gdLst/>
            <a:ahLst/>
            <a:cxnLst/>
            <a:rect l="0" t="0" r="0" b="0"/>
            <a:pathLst>
              <a:path w="267535" h="294619">
                <a:moveTo>
                  <a:pt x="124502" y="8927"/>
                </a:moveTo>
                <a:lnTo>
                  <a:pt x="133074" y="365"/>
                </a:lnTo>
                <a:lnTo>
                  <a:pt x="138576" y="161"/>
                </a:lnTo>
                <a:lnTo>
                  <a:pt x="179810" y="0"/>
                </a:lnTo>
                <a:lnTo>
                  <a:pt x="184220" y="991"/>
                </a:lnTo>
                <a:lnTo>
                  <a:pt x="189146" y="2644"/>
                </a:lnTo>
                <a:lnTo>
                  <a:pt x="194416" y="4738"/>
                </a:lnTo>
                <a:lnTo>
                  <a:pt x="198923" y="6134"/>
                </a:lnTo>
                <a:lnTo>
                  <a:pt x="206580" y="7686"/>
                </a:lnTo>
                <a:lnTo>
                  <a:pt x="213293" y="11021"/>
                </a:lnTo>
                <a:lnTo>
                  <a:pt x="219588" y="15811"/>
                </a:lnTo>
                <a:lnTo>
                  <a:pt x="225697" y="21247"/>
                </a:lnTo>
                <a:lnTo>
                  <a:pt x="231723" y="29616"/>
                </a:lnTo>
                <a:lnTo>
                  <a:pt x="234720" y="34626"/>
                </a:lnTo>
                <a:lnTo>
                  <a:pt x="238051" y="42838"/>
                </a:lnTo>
                <a:lnTo>
                  <a:pt x="240524" y="51780"/>
                </a:lnTo>
                <a:lnTo>
                  <a:pt x="244934" y="65676"/>
                </a:lnTo>
                <a:lnTo>
                  <a:pt x="245515" y="72556"/>
                </a:lnTo>
                <a:lnTo>
                  <a:pt x="244908" y="79128"/>
                </a:lnTo>
                <a:lnTo>
                  <a:pt x="243510" y="85493"/>
                </a:lnTo>
                <a:lnTo>
                  <a:pt x="242579" y="91721"/>
                </a:lnTo>
                <a:lnTo>
                  <a:pt x="241957" y="97857"/>
                </a:lnTo>
                <a:lnTo>
                  <a:pt x="241543" y="103933"/>
                </a:lnTo>
                <a:lnTo>
                  <a:pt x="240274" y="110959"/>
                </a:lnTo>
                <a:lnTo>
                  <a:pt x="238435" y="118620"/>
                </a:lnTo>
                <a:lnTo>
                  <a:pt x="236215" y="126704"/>
                </a:lnTo>
                <a:lnTo>
                  <a:pt x="232749" y="134078"/>
                </a:lnTo>
                <a:lnTo>
                  <a:pt x="228451" y="140978"/>
                </a:lnTo>
                <a:lnTo>
                  <a:pt x="223600" y="147563"/>
                </a:lnTo>
                <a:lnTo>
                  <a:pt x="212912" y="162816"/>
                </a:lnTo>
                <a:lnTo>
                  <a:pt x="189864" y="196862"/>
                </a:lnTo>
                <a:lnTo>
                  <a:pt x="183969" y="204663"/>
                </a:lnTo>
                <a:lnTo>
                  <a:pt x="178053" y="211847"/>
                </a:lnTo>
                <a:lnTo>
                  <a:pt x="172122" y="218621"/>
                </a:lnTo>
                <a:lnTo>
                  <a:pt x="165188" y="225122"/>
                </a:lnTo>
                <a:lnTo>
                  <a:pt x="157586" y="231440"/>
                </a:lnTo>
                <a:lnTo>
                  <a:pt x="149538" y="237636"/>
                </a:lnTo>
                <a:lnTo>
                  <a:pt x="141193" y="243751"/>
                </a:lnTo>
                <a:lnTo>
                  <a:pt x="123974" y="255838"/>
                </a:lnTo>
                <a:lnTo>
                  <a:pt x="97528" y="273799"/>
                </a:lnTo>
                <a:lnTo>
                  <a:pt x="88640" y="278774"/>
                </a:lnTo>
                <a:lnTo>
                  <a:pt x="79736" y="283083"/>
                </a:lnTo>
                <a:lnTo>
                  <a:pt x="70819" y="286947"/>
                </a:lnTo>
                <a:lnTo>
                  <a:pt x="62889" y="289524"/>
                </a:lnTo>
                <a:lnTo>
                  <a:pt x="55615" y="291242"/>
                </a:lnTo>
                <a:lnTo>
                  <a:pt x="48779" y="292387"/>
                </a:lnTo>
                <a:lnTo>
                  <a:pt x="43229" y="293150"/>
                </a:lnTo>
                <a:lnTo>
                  <a:pt x="38535" y="293659"/>
                </a:lnTo>
                <a:lnTo>
                  <a:pt x="34413" y="293999"/>
                </a:lnTo>
                <a:lnTo>
                  <a:pt x="29678" y="294225"/>
                </a:lnTo>
                <a:lnTo>
                  <a:pt x="19120" y="294476"/>
                </a:lnTo>
                <a:lnTo>
                  <a:pt x="6753" y="294618"/>
                </a:lnTo>
                <a:lnTo>
                  <a:pt x="4285" y="293645"/>
                </a:lnTo>
                <a:lnTo>
                  <a:pt x="2640" y="292005"/>
                </a:lnTo>
                <a:lnTo>
                  <a:pt x="1543" y="289919"/>
                </a:lnTo>
                <a:lnTo>
                  <a:pt x="325" y="284956"/>
                </a:lnTo>
                <a:lnTo>
                  <a:pt x="0" y="282243"/>
                </a:lnTo>
                <a:lnTo>
                  <a:pt x="777" y="279442"/>
                </a:lnTo>
                <a:lnTo>
                  <a:pt x="4288" y="273685"/>
                </a:lnTo>
                <a:lnTo>
                  <a:pt x="9160" y="265173"/>
                </a:lnTo>
                <a:lnTo>
                  <a:pt x="11850" y="260125"/>
                </a:lnTo>
                <a:lnTo>
                  <a:pt x="17487" y="251870"/>
                </a:lnTo>
                <a:lnTo>
                  <a:pt x="20381" y="248280"/>
                </a:lnTo>
                <a:lnTo>
                  <a:pt x="24297" y="244894"/>
                </a:lnTo>
                <a:lnTo>
                  <a:pt x="28894" y="241645"/>
                </a:lnTo>
                <a:lnTo>
                  <a:pt x="33945" y="238486"/>
                </a:lnTo>
                <a:lnTo>
                  <a:pt x="39299" y="236381"/>
                </a:lnTo>
                <a:lnTo>
                  <a:pt x="44855" y="234977"/>
                </a:lnTo>
                <a:lnTo>
                  <a:pt x="50545" y="234041"/>
                </a:lnTo>
                <a:lnTo>
                  <a:pt x="57319" y="232425"/>
                </a:lnTo>
                <a:lnTo>
                  <a:pt x="64814" y="230355"/>
                </a:lnTo>
                <a:lnTo>
                  <a:pt x="72791" y="227983"/>
                </a:lnTo>
                <a:lnTo>
                  <a:pt x="80095" y="226402"/>
                </a:lnTo>
                <a:lnTo>
                  <a:pt x="86951" y="225348"/>
                </a:lnTo>
                <a:lnTo>
                  <a:pt x="93509" y="224645"/>
                </a:lnTo>
                <a:lnTo>
                  <a:pt x="100860" y="224177"/>
                </a:lnTo>
                <a:lnTo>
                  <a:pt x="108741" y="223864"/>
                </a:lnTo>
                <a:lnTo>
                  <a:pt x="131421" y="223425"/>
                </a:lnTo>
                <a:lnTo>
                  <a:pt x="161627" y="223276"/>
                </a:lnTo>
                <a:lnTo>
                  <a:pt x="169117" y="224256"/>
                </a:lnTo>
                <a:lnTo>
                  <a:pt x="176098" y="225902"/>
                </a:lnTo>
                <a:lnTo>
                  <a:pt x="182738" y="227991"/>
                </a:lnTo>
                <a:lnTo>
                  <a:pt x="189151" y="230376"/>
                </a:lnTo>
                <a:lnTo>
                  <a:pt x="195413" y="232958"/>
                </a:lnTo>
                <a:lnTo>
                  <a:pt x="201574" y="235672"/>
                </a:lnTo>
                <a:lnTo>
                  <a:pt x="206675" y="237481"/>
                </a:lnTo>
                <a:lnTo>
                  <a:pt x="214991" y="239491"/>
                </a:lnTo>
                <a:lnTo>
                  <a:pt x="221998" y="243030"/>
                </a:lnTo>
                <a:lnTo>
                  <a:pt x="228424" y="247910"/>
                </a:lnTo>
                <a:lnTo>
                  <a:pt x="234590" y="253387"/>
                </a:lnTo>
                <a:lnTo>
                  <a:pt x="240642" y="259128"/>
                </a:lnTo>
                <a:lnTo>
                  <a:pt x="243646" y="262048"/>
                </a:lnTo>
                <a:lnTo>
                  <a:pt x="247635" y="263995"/>
                </a:lnTo>
                <a:lnTo>
                  <a:pt x="252281" y="265293"/>
                </a:lnTo>
                <a:lnTo>
                  <a:pt x="257365" y="266158"/>
                </a:lnTo>
                <a:lnTo>
                  <a:pt x="260755" y="267727"/>
                </a:lnTo>
                <a:lnTo>
                  <a:pt x="263015" y="269765"/>
                </a:lnTo>
                <a:lnTo>
                  <a:pt x="267534" y="2768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Annotation748"/>
          <p:cNvSpPr/>
          <p:nvPr/>
        </p:nvSpPr>
        <p:spPr>
          <a:xfrm>
            <a:off x="1103495" y="375047"/>
            <a:ext cx="17879" cy="17860"/>
          </a:xfrm>
          <a:custGeom>
            <a:avLst/>
            <a:gdLst/>
            <a:ahLst/>
            <a:cxnLst/>
            <a:rect l="0" t="0" r="0" b="0"/>
            <a:pathLst>
              <a:path w="17879" h="17860">
                <a:moveTo>
                  <a:pt x="17878" y="0"/>
                </a:move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749"/>
          <p:cNvSpPr/>
          <p:nvPr/>
        </p:nvSpPr>
        <p:spPr>
          <a:xfrm>
            <a:off x="1219817" y="160744"/>
            <a:ext cx="229639" cy="250022"/>
          </a:xfrm>
          <a:custGeom>
            <a:avLst/>
            <a:gdLst/>
            <a:ahLst/>
            <a:cxnLst/>
            <a:rect l="0" t="0" r="0" b="0"/>
            <a:pathLst>
              <a:path w="229639" h="250022">
                <a:moveTo>
                  <a:pt x="8830" y="17850"/>
                </a:moveTo>
                <a:lnTo>
                  <a:pt x="259" y="17850"/>
                </a:lnTo>
                <a:lnTo>
                  <a:pt x="0" y="13109"/>
                </a:lnTo>
                <a:lnTo>
                  <a:pt x="956" y="11713"/>
                </a:lnTo>
                <a:lnTo>
                  <a:pt x="2588" y="10782"/>
                </a:lnTo>
                <a:lnTo>
                  <a:pt x="7049" y="9747"/>
                </a:lnTo>
                <a:lnTo>
                  <a:pt x="12342" y="9288"/>
                </a:lnTo>
                <a:lnTo>
                  <a:pt x="16138" y="8173"/>
                </a:lnTo>
                <a:lnTo>
                  <a:pt x="20655" y="6437"/>
                </a:lnTo>
                <a:lnTo>
                  <a:pt x="25653" y="4288"/>
                </a:lnTo>
                <a:lnTo>
                  <a:pt x="30971" y="2856"/>
                </a:lnTo>
                <a:lnTo>
                  <a:pt x="36503" y="1900"/>
                </a:lnTo>
                <a:lnTo>
                  <a:pt x="42178" y="1264"/>
                </a:lnTo>
                <a:lnTo>
                  <a:pt x="47947" y="839"/>
                </a:lnTo>
                <a:lnTo>
                  <a:pt x="53780" y="556"/>
                </a:lnTo>
                <a:lnTo>
                  <a:pt x="65559" y="242"/>
                </a:lnTo>
                <a:lnTo>
                  <a:pt x="108382" y="0"/>
                </a:lnTo>
                <a:lnTo>
                  <a:pt x="111949" y="989"/>
                </a:lnTo>
                <a:lnTo>
                  <a:pt x="118561" y="4734"/>
                </a:lnTo>
                <a:lnTo>
                  <a:pt x="124811" y="7059"/>
                </a:lnTo>
                <a:lnTo>
                  <a:pt x="127868" y="7679"/>
                </a:lnTo>
                <a:lnTo>
                  <a:pt x="133913" y="11014"/>
                </a:lnTo>
                <a:lnTo>
                  <a:pt x="141142" y="16499"/>
                </a:lnTo>
                <a:lnTo>
                  <a:pt x="147140" y="22190"/>
                </a:lnTo>
                <a:lnTo>
                  <a:pt x="147720" y="24712"/>
                </a:lnTo>
                <a:lnTo>
                  <a:pt x="147114" y="27385"/>
                </a:lnTo>
                <a:lnTo>
                  <a:pt x="139004" y="43546"/>
                </a:lnTo>
                <a:lnTo>
                  <a:pt x="135343" y="48871"/>
                </a:lnTo>
                <a:lnTo>
                  <a:pt x="130917" y="54405"/>
                </a:lnTo>
                <a:lnTo>
                  <a:pt x="125979" y="60080"/>
                </a:lnTo>
                <a:lnTo>
                  <a:pt x="120700" y="64854"/>
                </a:lnTo>
                <a:lnTo>
                  <a:pt x="115195" y="69030"/>
                </a:lnTo>
                <a:lnTo>
                  <a:pt x="109538" y="72806"/>
                </a:lnTo>
                <a:lnTo>
                  <a:pt x="102787" y="76315"/>
                </a:lnTo>
                <a:lnTo>
                  <a:pt x="95306" y="79647"/>
                </a:lnTo>
                <a:lnTo>
                  <a:pt x="87340" y="82860"/>
                </a:lnTo>
                <a:lnTo>
                  <a:pt x="80042" y="85995"/>
                </a:lnTo>
                <a:lnTo>
                  <a:pt x="66636" y="92123"/>
                </a:lnTo>
                <a:lnTo>
                  <a:pt x="47920" y="101152"/>
                </a:lnTo>
                <a:lnTo>
                  <a:pt x="42836" y="103150"/>
                </a:lnTo>
                <a:lnTo>
                  <a:pt x="38453" y="104482"/>
                </a:lnTo>
                <a:lnTo>
                  <a:pt x="27396" y="106990"/>
                </a:lnTo>
                <a:lnTo>
                  <a:pt x="32312" y="107077"/>
                </a:lnTo>
                <a:lnTo>
                  <a:pt x="68754" y="107142"/>
                </a:lnTo>
                <a:lnTo>
                  <a:pt x="75598" y="106152"/>
                </a:lnTo>
                <a:lnTo>
                  <a:pt x="83140" y="104499"/>
                </a:lnTo>
                <a:lnTo>
                  <a:pt x="91148" y="102405"/>
                </a:lnTo>
                <a:lnTo>
                  <a:pt x="99466" y="101009"/>
                </a:lnTo>
                <a:lnTo>
                  <a:pt x="107992" y="100078"/>
                </a:lnTo>
                <a:lnTo>
                  <a:pt x="116655" y="99458"/>
                </a:lnTo>
                <a:lnTo>
                  <a:pt x="125411" y="99044"/>
                </a:lnTo>
                <a:lnTo>
                  <a:pt x="143085" y="98584"/>
                </a:lnTo>
                <a:lnTo>
                  <a:pt x="150977" y="99454"/>
                </a:lnTo>
                <a:lnTo>
                  <a:pt x="158224" y="101026"/>
                </a:lnTo>
                <a:lnTo>
                  <a:pt x="165043" y="103066"/>
                </a:lnTo>
                <a:lnTo>
                  <a:pt x="170581" y="104426"/>
                </a:lnTo>
                <a:lnTo>
                  <a:pt x="175267" y="105333"/>
                </a:lnTo>
                <a:lnTo>
                  <a:pt x="179384" y="105937"/>
                </a:lnTo>
                <a:lnTo>
                  <a:pt x="184116" y="107333"/>
                </a:lnTo>
                <a:lnTo>
                  <a:pt x="189256" y="109255"/>
                </a:lnTo>
                <a:lnTo>
                  <a:pt x="194670" y="111529"/>
                </a:lnTo>
                <a:lnTo>
                  <a:pt x="199273" y="114037"/>
                </a:lnTo>
                <a:lnTo>
                  <a:pt x="203334" y="116701"/>
                </a:lnTo>
                <a:lnTo>
                  <a:pt x="207035" y="119469"/>
                </a:lnTo>
                <a:lnTo>
                  <a:pt x="209502" y="122307"/>
                </a:lnTo>
                <a:lnTo>
                  <a:pt x="211147" y="125191"/>
                </a:lnTo>
                <a:lnTo>
                  <a:pt x="212244" y="128106"/>
                </a:lnTo>
                <a:lnTo>
                  <a:pt x="214962" y="131041"/>
                </a:lnTo>
                <a:lnTo>
                  <a:pt x="218760" y="133990"/>
                </a:lnTo>
                <a:lnTo>
                  <a:pt x="223278" y="136949"/>
                </a:lnTo>
                <a:lnTo>
                  <a:pt x="226291" y="140905"/>
                </a:lnTo>
                <a:lnTo>
                  <a:pt x="228299" y="145527"/>
                </a:lnTo>
                <a:lnTo>
                  <a:pt x="229638" y="150593"/>
                </a:lnTo>
                <a:lnTo>
                  <a:pt x="228544" y="154962"/>
                </a:lnTo>
                <a:lnTo>
                  <a:pt x="225828" y="158868"/>
                </a:lnTo>
                <a:lnTo>
                  <a:pt x="222031" y="162463"/>
                </a:lnTo>
                <a:lnTo>
                  <a:pt x="219500" y="166845"/>
                </a:lnTo>
                <a:lnTo>
                  <a:pt x="217812" y="171750"/>
                </a:lnTo>
                <a:lnTo>
                  <a:pt x="216687" y="177004"/>
                </a:lnTo>
                <a:lnTo>
                  <a:pt x="213951" y="181500"/>
                </a:lnTo>
                <a:lnTo>
                  <a:pt x="210140" y="185489"/>
                </a:lnTo>
                <a:lnTo>
                  <a:pt x="205612" y="189140"/>
                </a:lnTo>
                <a:lnTo>
                  <a:pt x="200608" y="193559"/>
                </a:lnTo>
                <a:lnTo>
                  <a:pt x="189749" y="203760"/>
                </a:lnTo>
                <a:lnTo>
                  <a:pt x="184073" y="207274"/>
                </a:lnTo>
                <a:lnTo>
                  <a:pt x="178302" y="209617"/>
                </a:lnTo>
                <a:lnTo>
                  <a:pt x="172468" y="211179"/>
                </a:lnTo>
                <a:lnTo>
                  <a:pt x="164606" y="214205"/>
                </a:lnTo>
                <a:lnTo>
                  <a:pt x="155391" y="218206"/>
                </a:lnTo>
                <a:lnTo>
                  <a:pt x="145275" y="222858"/>
                </a:lnTo>
                <a:lnTo>
                  <a:pt x="136544" y="225959"/>
                </a:lnTo>
                <a:lnTo>
                  <a:pt x="128737" y="228027"/>
                </a:lnTo>
                <a:lnTo>
                  <a:pt x="121546" y="229405"/>
                </a:lnTo>
                <a:lnTo>
                  <a:pt x="114765" y="231316"/>
                </a:lnTo>
                <a:lnTo>
                  <a:pt x="108259" y="233583"/>
                </a:lnTo>
                <a:lnTo>
                  <a:pt x="101934" y="236086"/>
                </a:lnTo>
                <a:lnTo>
                  <a:pt x="96724" y="238747"/>
                </a:lnTo>
                <a:lnTo>
                  <a:pt x="92258" y="241513"/>
                </a:lnTo>
                <a:lnTo>
                  <a:pt x="80346" y="2500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750"/>
          <p:cNvSpPr/>
          <p:nvPr/>
        </p:nvSpPr>
        <p:spPr>
          <a:xfrm>
            <a:off x="880012" y="1026914"/>
            <a:ext cx="44694" cy="98228"/>
          </a:xfrm>
          <a:custGeom>
            <a:avLst/>
            <a:gdLst/>
            <a:ahLst/>
            <a:cxnLst/>
            <a:rect l="0" t="0" r="0" b="0"/>
            <a:pathLst>
              <a:path w="44694" h="98228">
                <a:moveTo>
                  <a:pt x="44693" y="0"/>
                </a:moveTo>
                <a:lnTo>
                  <a:pt x="35786" y="0"/>
                </a:lnTo>
                <a:lnTo>
                  <a:pt x="35757" y="7688"/>
                </a:lnTo>
                <a:lnTo>
                  <a:pt x="34763" y="9094"/>
                </a:lnTo>
                <a:lnTo>
                  <a:pt x="33107" y="11024"/>
                </a:lnTo>
                <a:lnTo>
                  <a:pt x="28058" y="16509"/>
                </a:lnTo>
                <a:lnTo>
                  <a:pt x="22437" y="22200"/>
                </a:lnTo>
                <a:lnTo>
                  <a:pt x="20917" y="24722"/>
                </a:lnTo>
                <a:lnTo>
                  <a:pt x="19903" y="27395"/>
                </a:lnTo>
                <a:lnTo>
                  <a:pt x="19227" y="30170"/>
                </a:lnTo>
                <a:lnTo>
                  <a:pt x="17783" y="33012"/>
                </a:lnTo>
                <a:lnTo>
                  <a:pt x="15827" y="35898"/>
                </a:lnTo>
                <a:lnTo>
                  <a:pt x="13530" y="38815"/>
                </a:lnTo>
                <a:lnTo>
                  <a:pt x="11999" y="41752"/>
                </a:lnTo>
                <a:lnTo>
                  <a:pt x="10978" y="44702"/>
                </a:lnTo>
                <a:lnTo>
                  <a:pt x="10297" y="47660"/>
                </a:lnTo>
                <a:lnTo>
                  <a:pt x="8850" y="50625"/>
                </a:lnTo>
                <a:lnTo>
                  <a:pt x="6892" y="53594"/>
                </a:lnTo>
                <a:lnTo>
                  <a:pt x="4594" y="56565"/>
                </a:lnTo>
                <a:lnTo>
                  <a:pt x="3061" y="59538"/>
                </a:lnTo>
                <a:lnTo>
                  <a:pt x="2040" y="62512"/>
                </a:lnTo>
                <a:lnTo>
                  <a:pt x="1358" y="65488"/>
                </a:lnTo>
                <a:lnTo>
                  <a:pt x="904" y="68463"/>
                </a:lnTo>
                <a:lnTo>
                  <a:pt x="602" y="71439"/>
                </a:lnTo>
                <a:lnTo>
                  <a:pt x="400" y="74415"/>
                </a:lnTo>
                <a:lnTo>
                  <a:pt x="266" y="77391"/>
                </a:lnTo>
                <a:lnTo>
                  <a:pt x="116" y="83344"/>
                </a:lnTo>
                <a:lnTo>
                  <a:pt x="0" y="97704"/>
                </a:lnTo>
                <a:lnTo>
                  <a:pt x="992" y="97878"/>
                </a:lnTo>
                <a:lnTo>
                  <a:pt x="2646" y="97994"/>
                </a:lnTo>
                <a:lnTo>
                  <a:pt x="8935" y="98227"/>
                </a:lnTo>
                <a:lnTo>
                  <a:pt x="14086" y="98227"/>
                </a:lnTo>
                <a:lnTo>
                  <a:pt x="8936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751"/>
          <p:cNvSpPr/>
          <p:nvPr/>
        </p:nvSpPr>
        <p:spPr>
          <a:xfrm>
            <a:off x="871069" y="964406"/>
            <a:ext cx="125153" cy="8928"/>
          </a:xfrm>
          <a:custGeom>
            <a:avLst/>
            <a:gdLst/>
            <a:ahLst/>
            <a:cxnLst/>
            <a:rect l="0" t="0" r="0" b="0"/>
            <a:pathLst>
              <a:path w="125153" h="8928">
                <a:moveTo>
                  <a:pt x="0" y="0"/>
                </a:moveTo>
                <a:lnTo>
                  <a:pt x="0" y="8562"/>
                </a:lnTo>
                <a:lnTo>
                  <a:pt x="2649" y="8766"/>
                </a:lnTo>
                <a:lnTo>
                  <a:pt x="7137" y="8857"/>
                </a:lnTo>
                <a:lnTo>
                  <a:pt x="34590" y="8927"/>
                </a:lnTo>
                <a:lnTo>
                  <a:pt x="39945" y="7936"/>
                </a:lnTo>
                <a:lnTo>
                  <a:pt x="45502" y="6283"/>
                </a:lnTo>
                <a:lnTo>
                  <a:pt x="51194" y="4189"/>
                </a:lnTo>
                <a:lnTo>
                  <a:pt x="56974" y="2793"/>
                </a:lnTo>
                <a:lnTo>
                  <a:pt x="62815" y="1862"/>
                </a:lnTo>
                <a:lnTo>
                  <a:pt x="68695" y="1241"/>
                </a:lnTo>
                <a:lnTo>
                  <a:pt x="73608" y="828"/>
                </a:lnTo>
                <a:lnTo>
                  <a:pt x="77877" y="552"/>
                </a:lnTo>
                <a:lnTo>
                  <a:pt x="81716" y="368"/>
                </a:lnTo>
                <a:lnTo>
                  <a:pt x="91279" y="164"/>
                </a:lnTo>
                <a:lnTo>
                  <a:pt x="12515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752"/>
          <p:cNvSpPr/>
          <p:nvPr/>
        </p:nvSpPr>
        <p:spPr>
          <a:xfrm>
            <a:off x="808493" y="1134070"/>
            <a:ext cx="143032" cy="8931"/>
          </a:xfrm>
          <a:custGeom>
            <a:avLst/>
            <a:gdLst/>
            <a:ahLst/>
            <a:cxnLst/>
            <a:rect l="0" t="0" r="0" b="0"/>
            <a:pathLst>
              <a:path w="143032" h="8931">
                <a:moveTo>
                  <a:pt x="0" y="8930"/>
                </a:moveTo>
                <a:lnTo>
                  <a:pt x="51193" y="8930"/>
                </a:lnTo>
                <a:lnTo>
                  <a:pt x="56974" y="7938"/>
                </a:lnTo>
                <a:lnTo>
                  <a:pt x="62814" y="6284"/>
                </a:lnTo>
                <a:lnTo>
                  <a:pt x="68695" y="4189"/>
                </a:lnTo>
                <a:lnTo>
                  <a:pt x="74601" y="2793"/>
                </a:lnTo>
                <a:lnTo>
                  <a:pt x="80526" y="1862"/>
                </a:lnTo>
                <a:lnTo>
                  <a:pt x="86462" y="1242"/>
                </a:lnTo>
                <a:lnTo>
                  <a:pt x="91412" y="828"/>
                </a:lnTo>
                <a:lnTo>
                  <a:pt x="95706" y="552"/>
                </a:lnTo>
                <a:lnTo>
                  <a:pt x="99562" y="368"/>
                </a:lnTo>
                <a:lnTo>
                  <a:pt x="109143" y="164"/>
                </a:lnTo>
                <a:lnTo>
                  <a:pt x="14303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192889" y="892969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754"/>
          <p:cNvSpPr/>
          <p:nvPr/>
        </p:nvSpPr>
        <p:spPr>
          <a:xfrm>
            <a:off x="1076676" y="910828"/>
            <a:ext cx="53638" cy="232173"/>
          </a:xfrm>
          <a:custGeom>
            <a:avLst/>
            <a:gdLst/>
            <a:ahLst/>
            <a:cxnLst/>
            <a:rect l="0" t="0" r="0" b="0"/>
            <a:pathLst>
              <a:path w="53638" h="232173">
                <a:moveTo>
                  <a:pt x="53637" y="0"/>
                </a:moveTo>
                <a:lnTo>
                  <a:pt x="48891" y="0"/>
                </a:lnTo>
                <a:lnTo>
                  <a:pt x="46500" y="992"/>
                </a:lnTo>
                <a:lnTo>
                  <a:pt x="43913" y="2646"/>
                </a:lnTo>
                <a:lnTo>
                  <a:pt x="37369" y="7689"/>
                </a:lnTo>
                <a:lnTo>
                  <a:pt x="35839" y="9095"/>
                </a:lnTo>
                <a:lnTo>
                  <a:pt x="28939" y="15814"/>
                </a:lnTo>
                <a:lnTo>
                  <a:pt x="23457" y="21250"/>
                </a:lnTo>
                <a:lnTo>
                  <a:pt x="21598" y="24088"/>
                </a:lnTo>
                <a:lnTo>
                  <a:pt x="20358" y="26973"/>
                </a:lnTo>
                <a:lnTo>
                  <a:pt x="19532" y="29888"/>
                </a:lnTo>
                <a:lnTo>
                  <a:pt x="17988" y="32824"/>
                </a:lnTo>
                <a:lnTo>
                  <a:pt x="15965" y="35773"/>
                </a:lnTo>
                <a:lnTo>
                  <a:pt x="13623" y="38732"/>
                </a:lnTo>
                <a:lnTo>
                  <a:pt x="12062" y="42688"/>
                </a:lnTo>
                <a:lnTo>
                  <a:pt x="11021" y="47311"/>
                </a:lnTo>
                <a:lnTo>
                  <a:pt x="10328" y="52376"/>
                </a:lnTo>
                <a:lnTo>
                  <a:pt x="9865" y="56746"/>
                </a:lnTo>
                <a:lnTo>
                  <a:pt x="9556" y="60651"/>
                </a:lnTo>
                <a:lnTo>
                  <a:pt x="9214" y="67636"/>
                </a:lnTo>
                <a:lnTo>
                  <a:pt x="9062" y="74047"/>
                </a:lnTo>
                <a:lnTo>
                  <a:pt x="8976" y="87976"/>
                </a:lnTo>
                <a:lnTo>
                  <a:pt x="9957" y="92385"/>
                </a:lnTo>
                <a:lnTo>
                  <a:pt x="11605" y="96316"/>
                </a:lnTo>
                <a:lnTo>
                  <a:pt x="13696" y="99930"/>
                </a:lnTo>
                <a:lnTo>
                  <a:pt x="15090" y="104323"/>
                </a:lnTo>
                <a:lnTo>
                  <a:pt x="16020" y="109236"/>
                </a:lnTo>
                <a:lnTo>
                  <a:pt x="16640" y="114496"/>
                </a:lnTo>
                <a:lnTo>
                  <a:pt x="17053" y="119987"/>
                </a:lnTo>
                <a:lnTo>
                  <a:pt x="17328" y="125632"/>
                </a:lnTo>
                <a:lnTo>
                  <a:pt x="17512" y="131380"/>
                </a:lnTo>
                <a:lnTo>
                  <a:pt x="18628" y="137196"/>
                </a:lnTo>
                <a:lnTo>
                  <a:pt x="20365" y="143058"/>
                </a:lnTo>
                <a:lnTo>
                  <a:pt x="22516" y="148950"/>
                </a:lnTo>
                <a:lnTo>
                  <a:pt x="23950" y="154862"/>
                </a:lnTo>
                <a:lnTo>
                  <a:pt x="24906" y="160789"/>
                </a:lnTo>
                <a:lnTo>
                  <a:pt x="25544" y="166724"/>
                </a:lnTo>
                <a:lnTo>
                  <a:pt x="25969" y="172665"/>
                </a:lnTo>
                <a:lnTo>
                  <a:pt x="26252" y="178610"/>
                </a:lnTo>
                <a:lnTo>
                  <a:pt x="26441" y="184558"/>
                </a:lnTo>
                <a:lnTo>
                  <a:pt x="25574" y="189515"/>
                </a:lnTo>
                <a:lnTo>
                  <a:pt x="24002" y="193812"/>
                </a:lnTo>
                <a:lnTo>
                  <a:pt x="19607" y="202225"/>
                </a:lnTo>
                <a:lnTo>
                  <a:pt x="14343" y="212578"/>
                </a:lnTo>
                <a:lnTo>
                  <a:pt x="12542" y="217125"/>
                </a:lnTo>
                <a:lnTo>
                  <a:pt x="11341" y="221149"/>
                </a:lnTo>
                <a:lnTo>
                  <a:pt x="10541" y="224823"/>
                </a:lnTo>
                <a:lnTo>
                  <a:pt x="9014" y="227273"/>
                </a:lnTo>
                <a:lnTo>
                  <a:pt x="7002" y="228906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755"/>
          <p:cNvSpPr/>
          <p:nvPr/>
        </p:nvSpPr>
        <p:spPr>
          <a:xfrm>
            <a:off x="996221" y="1035844"/>
            <a:ext cx="143032" cy="8930"/>
          </a:xfrm>
          <a:custGeom>
            <a:avLst/>
            <a:gdLst/>
            <a:ahLst/>
            <a:cxnLst/>
            <a:rect l="0" t="0" r="0" b="0"/>
            <a:pathLst>
              <a:path w="143032" h="8930">
                <a:moveTo>
                  <a:pt x="0" y="8929"/>
                </a:moveTo>
                <a:lnTo>
                  <a:pt x="34590" y="8929"/>
                </a:lnTo>
                <a:lnTo>
                  <a:pt x="39946" y="7937"/>
                </a:lnTo>
                <a:lnTo>
                  <a:pt x="45503" y="6283"/>
                </a:lnTo>
                <a:lnTo>
                  <a:pt x="51194" y="4189"/>
                </a:lnTo>
                <a:lnTo>
                  <a:pt x="56975" y="2793"/>
                </a:lnTo>
                <a:lnTo>
                  <a:pt x="62815" y="1862"/>
                </a:lnTo>
                <a:lnTo>
                  <a:pt x="68695" y="1241"/>
                </a:lnTo>
                <a:lnTo>
                  <a:pt x="74602" y="827"/>
                </a:lnTo>
                <a:lnTo>
                  <a:pt x="80526" y="551"/>
                </a:lnTo>
                <a:lnTo>
                  <a:pt x="92406" y="245"/>
                </a:lnTo>
                <a:lnTo>
                  <a:pt x="14303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756"/>
          <p:cNvSpPr/>
          <p:nvPr/>
        </p:nvSpPr>
        <p:spPr>
          <a:xfrm>
            <a:off x="1505770" y="892969"/>
            <a:ext cx="62577" cy="187524"/>
          </a:xfrm>
          <a:custGeom>
            <a:avLst/>
            <a:gdLst/>
            <a:ahLst/>
            <a:cxnLst/>
            <a:rect l="0" t="0" r="0" b="0"/>
            <a:pathLst>
              <a:path w="62577" h="187524">
                <a:moveTo>
                  <a:pt x="62576" y="0"/>
                </a:moveTo>
                <a:lnTo>
                  <a:pt x="45972" y="0"/>
                </a:lnTo>
                <a:lnTo>
                  <a:pt x="45547" y="992"/>
                </a:lnTo>
                <a:lnTo>
                  <a:pt x="45074" y="4740"/>
                </a:lnTo>
                <a:lnTo>
                  <a:pt x="44865" y="9713"/>
                </a:lnTo>
                <a:lnTo>
                  <a:pt x="44771" y="16223"/>
                </a:lnTo>
                <a:lnTo>
                  <a:pt x="44730" y="25731"/>
                </a:lnTo>
                <a:lnTo>
                  <a:pt x="43726" y="30052"/>
                </a:lnTo>
                <a:lnTo>
                  <a:pt x="42063" y="33925"/>
                </a:lnTo>
                <a:lnTo>
                  <a:pt x="39961" y="37499"/>
                </a:lnTo>
                <a:lnTo>
                  <a:pt x="38560" y="42859"/>
                </a:lnTo>
                <a:lnTo>
                  <a:pt x="37626" y="49408"/>
                </a:lnTo>
                <a:lnTo>
                  <a:pt x="37003" y="56751"/>
                </a:lnTo>
                <a:lnTo>
                  <a:pt x="35595" y="63631"/>
                </a:lnTo>
                <a:lnTo>
                  <a:pt x="33662" y="70202"/>
                </a:lnTo>
                <a:lnTo>
                  <a:pt x="31381" y="76567"/>
                </a:lnTo>
                <a:lnTo>
                  <a:pt x="29860" y="83786"/>
                </a:lnTo>
                <a:lnTo>
                  <a:pt x="28846" y="91576"/>
                </a:lnTo>
                <a:lnTo>
                  <a:pt x="28170" y="99746"/>
                </a:lnTo>
                <a:lnTo>
                  <a:pt x="26726" y="107177"/>
                </a:lnTo>
                <a:lnTo>
                  <a:pt x="24770" y="114115"/>
                </a:lnTo>
                <a:lnTo>
                  <a:pt x="22473" y="120725"/>
                </a:lnTo>
                <a:lnTo>
                  <a:pt x="20941" y="127116"/>
                </a:lnTo>
                <a:lnTo>
                  <a:pt x="19921" y="133361"/>
                </a:lnTo>
                <a:lnTo>
                  <a:pt x="19240" y="139509"/>
                </a:lnTo>
                <a:lnTo>
                  <a:pt x="17793" y="145592"/>
                </a:lnTo>
                <a:lnTo>
                  <a:pt x="15835" y="151631"/>
                </a:lnTo>
                <a:lnTo>
                  <a:pt x="13536" y="157642"/>
                </a:lnTo>
                <a:lnTo>
                  <a:pt x="11011" y="163634"/>
                </a:lnTo>
                <a:lnTo>
                  <a:pt x="8334" y="169612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757"/>
          <p:cNvSpPr/>
          <p:nvPr/>
        </p:nvSpPr>
        <p:spPr>
          <a:xfrm>
            <a:off x="1425315" y="973336"/>
            <a:ext cx="178790" cy="17860"/>
          </a:xfrm>
          <a:custGeom>
            <a:avLst/>
            <a:gdLst/>
            <a:ahLst/>
            <a:cxnLst/>
            <a:rect l="0" t="0" r="0" b="0"/>
            <a:pathLst>
              <a:path w="178790" h="17860">
                <a:moveTo>
                  <a:pt x="0" y="0"/>
                </a:moveTo>
                <a:lnTo>
                  <a:pt x="117883" y="0"/>
                </a:lnTo>
                <a:lnTo>
                  <a:pt x="124279" y="992"/>
                </a:lnTo>
                <a:lnTo>
                  <a:pt x="129536" y="2646"/>
                </a:lnTo>
                <a:lnTo>
                  <a:pt x="134034" y="4740"/>
                </a:lnTo>
                <a:lnTo>
                  <a:pt x="139020" y="6137"/>
                </a:lnTo>
                <a:lnTo>
                  <a:pt x="144330" y="7068"/>
                </a:lnTo>
                <a:lnTo>
                  <a:pt x="149856" y="7688"/>
                </a:lnTo>
                <a:lnTo>
                  <a:pt x="155527" y="8102"/>
                </a:lnTo>
                <a:lnTo>
                  <a:pt x="161295" y="8378"/>
                </a:lnTo>
                <a:lnTo>
                  <a:pt x="167126" y="8562"/>
                </a:lnTo>
                <a:lnTo>
                  <a:pt x="171014" y="9677"/>
                </a:lnTo>
                <a:lnTo>
                  <a:pt x="173605" y="11412"/>
                </a:lnTo>
                <a:lnTo>
                  <a:pt x="178789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758"/>
          <p:cNvSpPr/>
          <p:nvPr/>
        </p:nvSpPr>
        <p:spPr>
          <a:xfrm>
            <a:off x="1657786" y="857250"/>
            <a:ext cx="142982" cy="232173"/>
          </a:xfrm>
          <a:custGeom>
            <a:avLst/>
            <a:gdLst/>
            <a:ahLst/>
            <a:cxnLst/>
            <a:rect l="0" t="0" r="0" b="0"/>
            <a:pathLst>
              <a:path w="142982" h="232173">
                <a:moveTo>
                  <a:pt x="80409" y="0"/>
                </a:moveTo>
                <a:lnTo>
                  <a:pt x="80409" y="12429"/>
                </a:lnTo>
                <a:lnTo>
                  <a:pt x="79416" y="14239"/>
                </a:lnTo>
                <a:lnTo>
                  <a:pt x="77761" y="15446"/>
                </a:lnTo>
                <a:lnTo>
                  <a:pt x="75664" y="16250"/>
                </a:lnTo>
                <a:lnTo>
                  <a:pt x="74266" y="18771"/>
                </a:lnTo>
                <a:lnTo>
                  <a:pt x="73334" y="22436"/>
                </a:lnTo>
                <a:lnTo>
                  <a:pt x="72712" y="26864"/>
                </a:lnTo>
                <a:lnTo>
                  <a:pt x="71305" y="31800"/>
                </a:lnTo>
                <a:lnTo>
                  <a:pt x="69373" y="37075"/>
                </a:lnTo>
                <a:lnTo>
                  <a:pt x="67092" y="42576"/>
                </a:lnTo>
                <a:lnTo>
                  <a:pt x="65572" y="48228"/>
                </a:lnTo>
                <a:lnTo>
                  <a:pt x="64558" y="53980"/>
                </a:lnTo>
                <a:lnTo>
                  <a:pt x="63882" y="59799"/>
                </a:lnTo>
                <a:lnTo>
                  <a:pt x="62438" y="65663"/>
                </a:lnTo>
                <a:lnTo>
                  <a:pt x="60482" y="71557"/>
                </a:lnTo>
                <a:lnTo>
                  <a:pt x="58185" y="77470"/>
                </a:lnTo>
                <a:lnTo>
                  <a:pt x="56654" y="84389"/>
                </a:lnTo>
                <a:lnTo>
                  <a:pt x="55633" y="91978"/>
                </a:lnTo>
                <a:lnTo>
                  <a:pt x="54952" y="100014"/>
                </a:lnTo>
                <a:lnTo>
                  <a:pt x="53505" y="107356"/>
                </a:lnTo>
                <a:lnTo>
                  <a:pt x="51547" y="114234"/>
                </a:lnTo>
                <a:lnTo>
                  <a:pt x="41268" y="144273"/>
                </a:lnTo>
                <a:lnTo>
                  <a:pt x="38423" y="151745"/>
                </a:lnTo>
                <a:lnTo>
                  <a:pt x="35533" y="158710"/>
                </a:lnTo>
                <a:lnTo>
                  <a:pt x="32613" y="165338"/>
                </a:lnTo>
                <a:lnTo>
                  <a:pt x="26719" y="177994"/>
                </a:lnTo>
                <a:lnTo>
                  <a:pt x="23757" y="184147"/>
                </a:lnTo>
                <a:lnTo>
                  <a:pt x="20789" y="189241"/>
                </a:lnTo>
                <a:lnTo>
                  <a:pt x="17817" y="193629"/>
                </a:lnTo>
                <a:lnTo>
                  <a:pt x="14843" y="197547"/>
                </a:lnTo>
                <a:lnTo>
                  <a:pt x="11867" y="201151"/>
                </a:lnTo>
                <a:lnTo>
                  <a:pt x="8889" y="204546"/>
                </a:lnTo>
                <a:lnTo>
                  <a:pt x="5911" y="207801"/>
                </a:lnTo>
                <a:lnTo>
                  <a:pt x="3925" y="210964"/>
                </a:lnTo>
                <a:lnTo>
                  <a:pt x="1719" y="217124"/>
                </a:lnTo>
                <a:lnTo>
                  <a:pt x="109" y="222705"/>
                </a:lnTo>
                <a:lnTo>
                  <a:pt x="0" y="218343"/>
                </a:lnTo>
                <a:lnTo>
                  <a:pt x="978" y="216007"/>
                </a:lnTo>
                <a:lnTo>
                  <a:pt x="4713" y="210766"/>
                </a:lnTo>
                <a:lnTo>
                  <a:pt x="6107" y="206987"/>
                </a:lnTo>
                <a:lnTo>
                  <a:pt x="7036" y="202484"/>
                </a:lnTo>
                <a:lnTo>
                  <a:pt x="7655" y="197497"/>
                </a:lnTo>
                <a:lnTo>
                  <a:pt x="9061" y="193180"/>
                </a:lnTo>
                <a:lnTo>
                  <a:pt x="10992" y="189310"/>
                </a:lnTo>
                <a:lnTo>
                  <a:pt x="13272" y="185738"/>
                </a:lnTo>
                <a:lnTo>
                  <a:pt x="15786" y="182364"/>
                </a:lnTo>
                <a:lnTo>
                  <a:pt x="18455" y="179123"/>
                </a:lnTo>
                <a:lnTo>
                  <a:pt x="21227" y="175970"/>
                </a:lnTo>
                <a:lnTo>
                  <a:pt x="24069" y="171884"/>
                </a:lnTo>
                <a:lnTo>
                  <a:pt x="26957" y="167175"/>
                </a:lnTo>
                <a:lnTo>
                  <a:pt x="29875" y="162052"/>
                </a:lnTo>
                <a:lnTo>
                  <a:pt x="32814" y="157644"/>
                </a:lnTo>
                <a:lnTo>
                  <a:pt x="35767" y="153713"/>
                </a:lnTo>
                <a:lnTo>
                  <a:pt x="38728" y="150100"/>
                </a:lnTo>
                <a:lnTo>
                  <a:pt x="41696" y="146700"/>
                </a:lnTo>
                <a:lnTo>
                  <a:pt x="44668" y="143440"/>
                </a:lnTo>
                <a:lnTo>
                  <a:pt x="47642" y="140275"/>
                </a:lnTo>
                <a:lnTo>
                  <a:pt x="51611" y="137173"/>
                </a:lnTo>
                <a:lnTo>
                  <a:pt x="56244" y="134113"/>
                </a:lnTo>
                <a:lnTo>
                  <a:pt x="61320" y="131080"/>
                </a:lnTo>
                <a:lnTo>
                  <a:pt x="65696" y="129059"/>
                </a:lnTo>
                <a:lnTo>
                  <a:pt x="69607" y="127711"/>
                </a:lnTo>
                <a:lnTo>
                  <a:pt x="73208" y="126813"/>
                </a:lnTo>
                <a:lnTo>
                  <a:pt x="76602" y="125221"/>
                </a:lnTo>
                <a:lnTo>
                  <a:pt x="79858" y="123168"/>
                </a:lnTo>
                <a:lnTo>
                  <a:pt x="83021" y="120808"/>
                </a:lnTo>
                <a:lnTo>
                  <a:pt x="86124" y="119234"/>
                </a:lnTo>
                <a:lnTo>
                  <a:pt x="89185" y="118184"/>
                </a:lnTo>
                <a:lnTo>
                  <a:pt x="92220" y="117485"/>
                </a:lnTo>
                <a:lnTo>
                  <a:pt x="96229" y="117019"/>
                </a:lnTo>
                <a:lnTo>
                  <a:pt x="100889" y="116708"/>
                </a:lnTo>
                <a:lnTo>
                  <a:pt x="105981" y="116500"/>
                </a:lnTo>
                <a:lnTo>
                  <a:pt x="110370" y="117354"/>
                </a:lnTo>
                <a:lnTo>
                  <a:pt x="114289" y="118916"/>
                </a:lnTo>
                <a:lnTo>
                  <a:pt x="117895" y="120949"/>
                </a:lnTo>
                <a:lnTo>
                  <a:pt x="121292" y="122305"/>
                </a:lnTo>
                <a:lnTo>
                  <a:pt x="124550" y="123208"/>
                </a:lnTo>
                <a:lnTo>
                  <a:pt x="127715" y="123811"/>
                </a:lnTo>
                <a:lnTo>
                  <a:pt x="130819" y="125204"/>
                </a:lnTo>
                <a:lnTo>
                  <a:pt x="133881" y="127126"/>
                </a:lnTo>
                <a:lnTo>
                  <a:pt x="136916" y="129399"/>
                </a:lnTo>
                <a:lnTo>
                  <a:pt x="138939" y="131907"/>
                </a:lnTo>
                <a:lnTo>
                  <a:pt x="140288" y="134571"/>
                </a:lnTo>
                <a:lnTo>
                  <a:pt x="141187" y="137339"/>
                </a:lnTo>
                <a:lnTo>
                  <a:pt x="141787" y="141169"/>
                </a:lnTo>
                <a:lnTo>
                  <a:pt x="142186" y="145706"/>
                </a:lnTo>
                <a:lnTo>
                  <a:pt x="142630" y="155047"/>
                </a:lnTo>
                <a:lnTo>
                  <a:pt x="142828" y="162506"/>
                </a:lnTo>
                <a:lnTo>
                  <a:pt x="142981" y="199030"/>
                </a:lnTo>
                <a:lnTo>
                  <a:pt x="141989" y="202140"/>
                </a:lnTo>
                <a:lnTo>
                  <a:pt x="138239" y="208241"/>
                </a:lnTo>
                <a:lnTo>
                  <a:pt x="135909" y="214260"/>
                </a:lnTo>
                <a:lnTo>
                  <a:pt x="134874" y="220242"/>
                </a:lnTo>
                <a:lnTo>
                  <a:pt x="134414" y="226208"/>
                </a:lnTo>
                <a:lnTo>
                  <a:pt x="134046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759"/>
          <p:cNvSpPr/>
          <p:nvPr/>
        </p:nvSpPr>
        <p:spPr>
          <a:xfrm>
            <a:off x="1863510" y="955599"/>
            <a:ext cx="89220" cy="151683"/>
          </a:xfrm>
          <a:custGeom>
            <a:avLst/>
            <a:gdLst/>
            <a:ahLst/>
            <a:cxnLst/>
            <a:rect l="0" t="0" r="0" b="0"/>
            <a:pathLst>
              <a:path w="89220" h="151683">
                <a:moveTo>
                  <a:pt x="8777" y="53456"/>
                </a:moveTo>
                <a:lnTo>
                  <a:pt x="13523" y="53456"/>
                </a:lnTo>
                <a:lnTo>
                  <a:pt x="15914" y="54448"/>
                </a:lnTo>
                <a:lnTo>
                  <a:pt x="18501" y="56102"/>
                </a:lnTo>
                <a:lnTo>
                  <a:pt x="21220" y="58196"/>
                </a:lnTo>
                <a:lnTo>
                  <a:pt x="24025" y="59593"/>
                </a:lnTo>
                <a:lnTo>
                  <a:pt x="26888" y="60523"/>
                </a:lnTo>
                <a:lnTo>
                  <a:pt x="29791" y="61144"/>
                </a:lnTo>
                <a:lnTo>
                  <a:pt x="32719" y="61558"/>
                </a:lnTo>
                <a:lnTo>
                  <a:pt x="35664" y="61834"/>
                </a:lnTo>
                <a:lnTo>
                  <a:pt x="38621" y="62017"/>
                </a:lnTo>
                <a:lnTo>
                  <a:pt x="41586" y="61148"/>
                </a:lnTo>
                <a:lnTo>
                  <a:pt x="44555" y="59576"/>
                </a:lnTo>
                <a:lnTo>
                  <a:pt x="47528" y="57536"/>
                </a:lnTo>
                <a:lnTo>
                  <a:pt x="50503" y="56176"/>
                </a:lnTo>
                <a:lnTo>
                  <a:pt x="53480" y="55269"/>
                </a:lnTo>
                <a:lnTo>
                  <a:pt x="56458" y="54665"/>
                </a:lnTo>
                <a:lnTo>
                  <a:pt x="59436" y="53269"/>
                </a:lnTo>
                <a:lnTo>
                  <a:pt x="62415" y="51347"/>
                </a:lnTo>
                <a:lnTo>
                  <a:pt x="69588" y="45873"/>
                </a:lnTo>
                <a:lnTo>
                  <a:pt x="71169" y="44432"/>
                </a:lnTo>
                <a:lnTo>
                  <a:pt x="75576" y="40185"/>
                </a:lnTo>
                <a:lnTo>
                  <a:pt x="83641" y="32215"/>
                </a:lnTo>
                <a:lnTo>
                  <a:pt x="85504" y="29374"/>
                </a:lnTo>
                <a:lnTo>
                  <a:pt x="86747" y="26487"/>
                </a:lnTo>
                <a:lnTo>
                  <a:pt x="87575" y="23570"/>
                </a:lnTo>
                <a:lnTo>
                  <a:pt x="88127" y="20634"/>
                </a:lnTo>
                <a:lnTo>
                  <a:pt x="88496" y="17684"/>
                </a:lnTo>
                <a:lnTo>
                  <a:pt x="89087" y="10561"/>
                </a:lnTo>
                <a:lnTo>
                  <a:pt x="89167" y="6941"/>
                </a:lnTo>
                <a:lnTo>
                  <a:pt x="89219" y="1273"/>
                </a:lnTo>
                <a:lnTo>
                  <a:pt x="87237" y="808"/>
                </a:lnTo>
                <a:lnTo>
                  <a:pt x="83929" y="498"/>
                </a:lnTo>
                <a:lnTo>
                  <a:pt x="75949" y="153"/>
                </a:lnTo>
                <a:lnTo>
                  <a:pt x="69091" y="0"/>
                </a:lnTo>
                <a:lnTo>
                  <a:pt x="65872" y="951"/>
                </a:lnTo>
                <a:lnTo>
                  <a:pt x="62733" y="2578"/>
                </a:lnTo>
                <a:lnTo>
                  <a:pt x="59647" y="4654"/>
                </a:lnTo>
                <a:lnTo>
                  <a:pt x="55603" y="7031"/>
                </a:lnTo>
                <a:lnTo>
                  <a:pt x="50920" y="9607"/>
                </a:lnTo>
                <a:lnTo>
                  <a:pt x="45812" y="12317"/>
                </a:lnTo>
                <a:lnTo>
                  <a:pt x="42406" y="15116"/>
                </a:lnTo>
                <a:lnTo>
                  <a:pt x="40136" y="17974"/>
                </a:lnTo>
                <a:lnTo>
                  <a:pt x="38622" y="20872"/>
                </a:lnTo>
                <a:lnTo>
                  <a:pt x="35627" y="24788"/>
                </a:lnTo>
                <a:lnTo>
                  <a:pt x="31643" y="29383"/>
                </a:lnTo>
                <a:lnTo>
                  <a:pt x="27001" y="34431"/>
                </a:lnTo>
                <a:lnTo>
                  <a:pt x="22913" y="39780"/>
                </a:lnTo>
                <a:lnTo>
                  <a:pt x="19194" y="45331"/>
                </a:lnTo>
                <a:lnTo>
                  <a:pt x="15722" y="51016"/>
                </a:lnTo>
                <a:lnTo>
                  <a:pt x="12413" y="56790"/>
                </a:lnTo>
                <a:lnTo>
                  <a:pt x="6089" y="68498"/>
                </a:lnTo>
                <a:lnTo>
                  <a:pt x="4005" y="74398"/>
                </a:lnTo>
                <a:lnTo>
                  <a:pt x="2616" y="80315"/>
                </a:lnTo>
                <a:lnTo>
                  <a:pt x="1690" y="86245"/>
                </a:lnTo>
                <a:lnTo>
                  <a:pt x="1072" y="91190"/>
                </a:lnTo>
                <a:lnTo>
                  <a:pt x="661" y="95479"/>
                </a:lnTo>
                <a:lnTo>
                  <a:pt x="386" y="99331"/>
                </a:lnTo>
                <a:lnTo>
                  <a:pt x="203" y="103883"/>
                </a:lnTo>
                <a:lnTo>
                  <a:pt x="0" y="114232"/>
                </a:lnTo>
                <a:lnTo>
                  <a:pt x="939" y="118778"/>
                </a:lnTo>
                <a:lnTo>
                  <a:pt x="2558" y="122801"/>
                </a:lnTo>
                <a:lnTo>
                  <a:pt x="4631" y="126475"/>
                </a:lnTo>
                <a:lnTo>
                  <a:pt x="7006" y="129916"/>
                </a:lnTo>
                <a:lnTo>
                  <a:pt x="9583" y="133203"/>
                </a:lnTo>
                <a:lnTo>
                  <a:pt x="12294" y="136386"/>
                </a:lnTo>
                <a:lnTo>
                  <a:pt x="16088" y="138508"/>
                </a:lnTo>
                <a:lnTo>
                  <a:pt x="20604" y="139923"/>
                </a:lnTo>
                <a:lnTo>
                  <a:pt x="25601" y="140866"/>
                </a:lnTo>
                <a:lnTo>
                  <a:pt x="30919" y="142487"/>
                </a:lnTo>
                <a:lnTo>
                  <a:pt x="36451" y="144560"/>
                </a:lnTo>
                <a:lnTo>
                  <a:pt x="42125" y="146934"/>
                </a:lnTo>
                <a:lnTo>
                  <a:pt x="47895" y="148517"/>
                </a:lnTo>
                <a:lnTo>
                  <a:pt x="53728" y="149572"/>
                </a:lnTo>
                <a:lnTo>
                  <a:pt x="59603" y="150275"/>
                </a:lnTo>
                <a:lnTo>
                  <a:pt x="64513" y="150744"/>
                </a:lnTo>
                <a:lnTo>
                  <a:pt x="68779" y="151057"/>
                </a:lnTo>
                <a:lnTo>
                  <a:pt x="80292" y="1516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760"/>
          <p:cNvSpPr/>
          <p:nvPr/>
        </p:nvSpPr>
        <p:spPr>
          <a:xfrm>
            <a:off x="2296846" y="937617"/>
            <a:ext cx="111292" cy="142876"/>
          </a:xfrm>
          <a:custGeom>
            <a:avLst/>
            <a:gdLst/>
            <a:ahLst/>
            <a:cxnLst/>
            <a:rect l="0" t="0" r="0" b="0"/>
            <a:pathLst>
              <a:path w="111292" h="142876">
                <a:moveTo>
                  <a:pt x="93929" y="0"/>
                </a:moveTo>
                <a:lnTo>
                  <a:pt x="63985" y="0"/>
                </a:lnTo>
                <a:lnTo>
                  <a:pt x="61054" y="992"/>
                </a:lnTo>
                <a:lnTo>
                  <a:pt x="58107" y="2646"/>
                </a:lnTo>
                <a:lnTo>
                  <a:pt x="55148" y="4741"/>
                </a:lnTo>
                <a:lnTo>
                  <a:pt x="51189" y="7129"/>
                </a:lnTo>
                <a:lnTo>
                  <a:pt x="46564" y="9714"/>
                </a:lnTo>
                <a:lnTo>
                  <a:pt x="41493" y="12429"/>
                </a:lnTo>
                <a:lnTo>
                  <a:pt x="37120" y="15231"/>
                </a:lnTo>
                <a:lnTo>
                  <a:pt x="33211" y="18092"/>
                </a:lnTo>
                <a:lnTo>
                  <a:pt x="29612" y="20991"/>
                </a:lnTo>
                <a:lnTo>
                  <a:pt x="25226" y="23916"/>
                </a:lnTo>
                <a:lnTo>
                  <a:pt x="20315" y="26858"/>
                </a:lnTo>
                <a:lnTo>
                  <a:pt x="7652" y="33969"/>
                </a:lnTo>
                <a:lnTo>
                  <a:pt x="5619" y="35544"/>
                </a:lnTo>
                <a:lnTo>
                  <a:pt x="3271" y="37587"/>
                </a:lnTo>
                <a:lnTo>
                  <a:pt x="713" y="39941"/>
                </a:lnTo>
                <a:lnTo>
                  <a:pt x="0" y="41510"/>
                </a:lnTo>
                <a:lnTo>
                  <a:pt x="518" y="42556"/>
                </a:lnTo>
                <a:lnTo>
                  <a:pt x="1857" y="43254"/>
                </a:lnTo>
                <a:lnTo>
                  <a:pt x="3742" y="43719"/>
                </a:lnTo>
                <a:lnTo>
                  <a:pt x="5993" y="44029"/>
                </a:lnTo>
                <a:lnTo>
                  <a:pt x="8486" y="44235"/>
                </a:lnTo>
                <a:lnTo>
                  <a:pt x="11142" y="44373"/>
                </a:lnTo>
                <a:lnTo>
                  <a:pt x="16742" y="44526"/>
                </a:lnTo>
                <a:lnTo>
                  <a:pt x="74469" y="44648"/>
                </a:lnTo>
                <a:lnTo>
                  <a:pt x="81872" y="44649"/>
                </a:lnTo>
                <a:lnTo>
                  <a:pt x="83905" y="45641"/>
                </a:lnTo>
                <a:lnTo>
                  <a:pt x="86253" y="47294"/>
                </a:lnTo>
                <a:lnTo>
                  <a:pt x="88811" y="49389"/>
                </a:lnTo>
                <a:lnTo>
                  <a:pt x="91511" y="50785"/>
                </a:lnTo>
                <a:lnTo>
                  <a:pt x="94303" y="51716"/>
                </a:lnTo>
                <a:lnTo>
                  <a:pt x="97158" y="52337"/>
                </a:lnTo>
                <a:lnTo>
                  <a:pt x="100055" y="53743"/>
                </a:lnTo>
                <a:lnTo>
                  <a:pt x="102979" y="55672"/>
                </a:lnTo>
                <a:lnTo>
                  <a:pt x="105922" y="57951"/>
                </a:lnTo>
                <a:lnTo>
                  <a:pt x="107884" y="60462"/>
                </a:lnTo>
                <a:lnTo>
                  <a:pt x="109192" y="63128"/>
                </a:lnTo>
                <a:lnTo>
                  <a:pt x="110064" y="65898"/>
                </a:lnTo>
                <a:lnTo>
                  <a:pt x="110645" y="68737"/>
                </a:lnTo>
                <a:lnTo>
                  <a:pt x="111033" y="71621"/>
                </a:lnTo>
                <a:lnTo>
                  <a:pt x="111291" y="74537"/>
                </a:lnTo>
                <a:lnTo>
                  <a:pt x="110470" y="78465"/>
                </a:lnTo>
                <a:lnTo>
                  <a:pt x="108929" y="83068"/>
                </a:lnTo>
                <a:lnTo>
                  <a:pt x="106909" y="88121"/>
                </a:lnTo>
                <a:lnTo>
                  <a:pt x="104569" y="92481"/>
                </a:lnTo>
                <a:lnTo>
                  <a:pt x="102016" y="96381"/>
                </a:lnTo>
                <a:lnTo>
                  <a:pt x="99320" y="99973"/>
                </a:lnTo>
                <a:lnTo>
                  <a:pt x="95536" y="103359"/>
                </a:lnTo>
                <a:lnTo>
                  <a:pt x="91027" y="106609"/>
                </a:lnTo>
                <a:lnTo>
                  <a:pt x="86035" y="109768"/>
                </a:lnTo>
                <a:lnTo>
                  <a:pt x="81713" y="112866"/>
                </a:lnTo>
                <a:lnTo>
                  <a:pt x="77839" y="115924"/>
                </a:lnTo>
                <a:lnTo>
                  <a:pt x="74263" y="118955"/>
                </a:lnTo>
                <a:lnTo>
                  <a:pt x="69892" y="121967"/>
                </a:lnTo>
                <a:lnTo>
                  <a:pt x="64992" y="124968"/>
                </a:lnTo>
                <a:lnTo>
                  <a:pt x="59738" y="127960"/>
                </a:lnTo>
                <a:lnTo>
                  <a:pt x="55243" y="130947"/>
                </a:lnTo>
                <a:lnTo>
                  <a:pt x="51253" y="133931"/>
                </a:lnTo>
                <a:lnTo>
                  <a:pt x="47599" y="136912"/>
                </a:lnTo>
                <a:lnTo>
                  <a:pt x="43177" y="138900"/>
                </a:lnTo>
                <a:lnTo>
                  <a:pt x="38243" y="140225"/>
                </a:lnTo>
                <a:lnTo>
                  <a:pt x="32966" y="141108"/>
                </a:lnTo>
                <a:lnTo>
                  <a:pt x="28455" y="141697"/>
                </a:lnTo>
                <a:lnTo>
                  <a:pt x="24455" y="142090"/>
                </a:lnTo>
                <a:lnTo>
                  <a:pt x="13474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761"/>
          <p:cNvSpPr/>
          <p:nvPr/>
        </p:nvSpPr>
        <p:spPr>
          <a:xfrm>
            <a:off x="2480170" y="803672"/>
            <a:ext cx="71516" cy="232173"/>
          </a:xfrm>
          <a:custGeom>
            <a:avLst/>
            <a:gdLst/>
            <a:ahLst/>
            <a:cxnLst/>
            <a:rect l="0" t="0" r="0" b="0"/>
            <a:pathLst>
              <a:path w="71516" h="232173">
                <a:moveTo>
                  <a:pt x="71515" y="0"/>
                </a:moveTo>
                <a:lnTo>
                  <a:pt x="63818" y="7688"/>
                </a:lnTo>
                <a:lnTo>
                  <a:pt x="63128" y="13670"/>
                </a:lnTo>
                <a:lnTo>
                  <a:pt x="62944" y="18043"/>
                </a:lnTo>
                <a:lnTo>
                  <a:pt x="61828" y="22942"/>
                </a:lnTo>
                <a:lnTo>
                  <a:pt x="60090" y="28193"/>
                </a:lnTo>
                <a:lnTo>
                  <a:pt x="57939" y="33678"/>
                </a:lnTo>
                <a:lnTo>
                  <a:pt x="52900" y="47710"/>
                </a:lnTo>
                <a:lnTo>
                  <a:pt x="23826" y="133998"/>
                </a:lnTo>
                <a:lnTo>
                  <a:pt x="21843" y="141918"/>
                </a:lnTo>
                <a:lnTo>
                  <a:pt x="20521" y="149182"/>
                </a:lnTo>
                <a:lnTo>
                  <a:pt x="19641" y="156009"/>
                </a:lnTo>
                <a:lnTo>
                  <a:pt x="18060" y="163537"/>
                </a:lnTo>
                <a:lnTo>
                  <a:pt x="16013" y="171533"/>
                </a:lnTo>
                <a:lnTo>
                  <a:pt x="13655" y="179839"/>
                </a:lnTo>
                <a:lnTo>
                  <a:pt x="11089" y="187362"/>
                </a:lnTo>
                <a:lnTo>
                  <a:pt x="8386" y="194361"/>
                </a:lnTo>
                <a:lnTo>
                  <a:pt x="5591" y="201011"/>
                </a:lnTo>
                <a:lnTo>
                  <a:pt x="3727" y="206437"/>
                </a:lnTo>
                <a:lnTo>
                  <a:pt x="2484" y="211047"/>
                </a:lnTo>
                <a:lnTo>
                  <a:pt x="1656" y="215112"/>
                </a:lnTo>
                <a:lnTo>
                  <a:pt x="736" y="222274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762"/>
          <p:cNvSpPr/>
          <p:nvPr/>
        </p:nvSpPr>
        <p:spPr>
          <a:xfrm>
            <a:off x="2546904" y="928687"/>
            <a:ext cx="120459" cy="107000"/>
          </a:xfrm>
          <a:custGeom>
            <a:avLst/>
            <a:gdLst/>
            <a:ahLst/>
            <a:cxnLst/>
            <a:rect l="0" t="0" r="0" b="0"/>
            <a:pathLst>
              <a:path w="120459" h="107000">
                <a:moveTo>
                  <a:pt x="67357" y="17860"/>
                </a:moveTo>
                <a:lnTo>
                  <a:pt x="62611" y="17860"/>
                </a:lnTo>
                <a:lnTo>
                  <a:pt x="61213" y="18852"/>
                </a:lnTo>
                <a:lnTo>
                  <a:pt x="60281" y="20506"/>
                </a:lnTo>
                <a:lnTo>
                  <a:pt x="59660" y="22600"/>
                </a:lnTo>
                <a:lnTo>
                  <a:pt x="58253" y="23997"/>
                </a:lnTo>
                <a:lnTo>
                  <a:pt x="56321" y="24928"/>
                </a:lnTo>
                <a:lnTo>
                  <a:pt x="54040" y="25548"/>
                </a:lnTo>
                <a:lnTo>
                  <a:pt x="51526" y="27946"/>
                </a:lnTo>
                <a:lnTo>
                  <a:pt x="48857" y="31529"/>
                </a:lnTo>
                <a:lnTo>
                  <a:pt x="46084" y="35903"/>
                </a:lnTo>
                <a:lnTo>
                  <a:pt x="42249" y="39810"/>
                </a:lnTo>
                <a:lnTo>
                  <a:pt x="37706" y="43407"/>
                </a:lnTo>
                <a:lnTo>
                  <a:pt x="32691" y="46798"/>
                </a:lnTo>
                <a:lnTo>
                  <a:pt x="28354" y="50050"/>
                </a:lnTo>
                <a:lnTo>
                  <a:pt x="24469" y="53211"/>
                </a:lnTo>
                <a:lnTo>
                  <a:pt x="20886" y="56310"/>
                </a:lnTo>
                <a:lnTo>
                  <a:pt x="17504" y="60360"/>
                </a:lnTo>
                <a:lnTo>
                  <a:pt x="14256" y="65045"/>
                </a:lnTo>
                <a:lnTo>
                  <a:pt x="11098" y="70153"/>
                </a:lnTo>
                <a:lnTo>
                  <a:pt x="8992" y="74550"/>
                </a:lnTo>
                <a:lnTo>
                  <a:pt x="7589" y="78473"/>
                </a:lnTo>
                <a:lnTo>
                  <a:pt x="6653" y="82081"/>
                </a:lnTo>
                <a:lnTo>
                  <a:pt x="5035" y="85479"/>
                </a:lnTo>
                <a:lnTo>
                  <a:pt x="2964" y="88736"/>
                </a:lnTo>
                <a:lnTo>
                  <a:pt x="590" y="91900"/>
                </a:lnTo>
                <a:lnTo>
                  <a:pt x="0" y="95001"/>
                </a:lnTo>
                <a:lnTo>
                  <a:pt x="600" y="98061"/>
                </a:lnTo>
                <a:lnTo>
                  <a:pt x="1994" y="101092"/>
                </a:lnTo>
                <a:lnTo>
                  <a:pt x="3916" y="103114"/>
                </a:lnTo>
                <a:lnTo>
                  <a:pt x="6191" y="104461"/>
                </a:lnTo>
                <a:lnTo>
                  <a:pt x="8701" y="105360"/>
                </a:lnTo>
                <a:lnTo>
                  <a:pt x="11367" y="105959"/>
                </a:lnTo>
                <a:lnTo>
                  <a:pt x="14138" y="106358"/>
                </a:lnTo>
                <a:lnTo>
                  <a:pt x="16979" y="106624"/>
                </a:lnTo>
                <a:lnTo>
                  <a:pt x="19866" y="106802"/>
                </a:lnTo>
                <a:lnTo>
                  <a:pt x="25722" y="106999"/>
                </a:lnTo>
                <a:lnTo>
                  <a:pt x="29668" y="106059"/>
                </a:lnTo>
                <a:lnTo>
                  <a:pt x="34284" y="104441"/>
                </a:lnTo>
                <a:lnTo>
                  <a:pt x="39349" y="102369"/>
                </a:lnTo>
                <a:lnTo>
                  <a:pt x="43719" y="99996"/>
                </a:lnTo>
                <a:lnTo>
                  <a:pt x="47625" y="97422"/>
                </a:lnTo>
                <a:lnTo>
                  <a:pt x="51222" y="94714"/>
                </a:lnTo>
                <a:lnTo>
                  <a:pt x="55607" y="90924"/>
                </a:lnTo>
                <a:lnTo>
                  <a:pt x="60517" y="86413"/>
                </a:lnTo>
                <a:lnTo>
                  <a:pt x="71270" y="76109"/>
                </a:lnTo>
                <a:lnTo>
                  <a:pt x="95512" y="52197"/>
                </a:lnTo>
                <a:lnTo>
                  <a:pt x="99040" y="47697"/>
                </a:lnTo>
                <a:lnTo>
                  <a:pt x="102385" y="42712"/>
                </a:lnTo>
                <a:lnTo>
                  <a:pt x="105608" y="37404"/>
                </a:lnTo>
                <a:lnTo>
                  <a:pt x="108750" y="32874"/>
                </a:lnTo>
                <a:lnTo>
                  <a:pt x="111838" y="28861"/>
                </a:lnTo>
                <a:lnTo>
                  <a:pt x="114890" y="25194"/>
                </a:lnTo>
                <a:lnTo>
                  <a:pt x="116924" y="21757"/>
                </a:lnTo>
                <a:lnTo>
                  <a:pt x="118281" y="18474"/>
                </a:lnTo>
                <a:lnTo>
                  <a:pt x="119185" y="15292"/>
                </a:lnTo>
                <a:lnTo>
                  <a:pt x="119787" y="12179"/>
                </a:lnTo>
                <a:lnTo>
                  <a:pt x="120190" y="9112"/>
                </a:lnTo>
                <a:lnTo>
                  <a:pt x="120458" y="6075"/>
                </a:lnTo>
                <a:lnTo>
                  <a:pt x="119643" y="4050"/>
                </a:lnTo>
                <a:lnTo>
                  <a:pt x="118107" y="2700"/>
                </a:lnTo>
                <a:lnTo>
                  <a:pt x="116089" y="1800"/>
                </a:lnTo>
                <a:lnTo>
                  <a:pt x="113751" y="1200"/>
                </a:lnTo>
                <a:lnTo>
                  <a:pt x="111199" y="800"/>
                </a:lnTo>
                <a:lnTo>
                  <a:pt x="108504" y="534"/>
                </a:lnTo>
                <a:lnTo>
                  <a:pt x="105714" y="356"/>
                </a:lnTo>
                <a:lnTo>
                  <a:pt x="102861" y="238"/>
                </a:lnTo>
                <a:lnTo>
                  <a:pt x="941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763"/>
          <p:cNvSpPr/>
          <p:nvPr/>
        </p:nvSpPr>
        <p:spPr>
          <a:xfrm>
            <a:off x="2685812" y="921424"/>
            <a:ext cx="177324" cy="192985"/>
          </a:xfrm>
          <a:custGeom>
            <a:avLst/>
            <a:gdLst/>
            <a:ahLst/>
            <a:cxnLst/>
            <a:rect l="0" t="0" r="0" b="0"/>
            <a:pathLst>
              <a:path w="177324" h="192985">
                <a:moveTo>
                  <a:pt x="17844" y="7263"/>
                </a:moveTo>
                <a:lnTo>
                  <a:pt x="26674" y="7263"/>
                </a:lnTo>
                <a:lnTo>
                  <a:pt x="31497" y="12004"/>
                </a:lnTo>
                <a:lnTo>
                  <a:pt x="32905" y="14392"/>
                </a:lnTo>
                <a:lnTo>
                  <a:pt x="34470" y="19692"/>
                </a:lnTo>
                <a:lnTo>
                  <a:pt x="37815" y="25355"/>
                </a:lnTo>
                <a:lnTo>
                  <a:pt x="40097" y="28254"/>
                </a:lnTo>
                <a:lnTo>
                  <a:pt x="41619" y="32171"/>
                </a:lnTo>
                <a:lnTo>
                  <a:pt x="42633" y="36767"/>
                </a:lnTo>
                <a:lnTo>
                  <a:pt x="43309" y="41815"/>
                </a:lnTo>
                <a:lnTo>
                  <a:pt x="42767" y="47165"/>
                </a:lnTo>
                <a:lnTo>
                  <a:pt x="41412" y="52716"/>
                </a:lnTo>
                <a:lnTo>
                  <a:pt x="39516" y="58401"/>
                </a:lnTo>
                <a:lnTo>
                  <a:pt x="38251" y="65168"/>
                </a:lnTo>
                <a:lnTo>
                  <a:pt x="37408" y="72655"/>
                </a:lnTo>
                <a:lnTo>
                  <a:pt x="36847" y="80624"/>
                </a:lnTo>
                <a:lnTo>
                  <a:pt x="35479" y="87920"/>
                </a:lnTo>
                <a:lnTo>
                  <a:pt x="33573" y="94769"/>
                </a:lnTo>
                <a:lnTo>
                  <a:pt x="31310" y="101319"/>
                </a:lnTo>
                <a:lnTo>
                  <a:pt x="29801" y="108663"/>
                </a:lnTo>
                <a:lnTo>
                  <a:pt x="28795" y="116535"/>
                </a:lnTo>
                <a:lnTo>
                  <a:pt x="27677" y="131235"/>
                </a:lnTo>
                <a:lnTo>
                  <a:pt x="27180" y="141075"/>
                </a:lnTo>
                <a:lnTo>
                  <a:pt x="26054" y="146081"/>
                </a:lnTo>
                <a:lnTo>
                  <a:pt x="24311" y="151402"/>
                </a:lnTo>
                <a:lnTo>
                  <a:pt x="22155" y="156934"/>
                </a:lnTo>
                <a:lnTo>
                  <a:pt x="20718" y="161614"/>
                </a:lnTo>
                <a:lnTo>
                  <a:pt x="19760" y="165726"/>
                </a:lnTo>
                <a:lnTo>
                  <a:pt x="19121" y="169460"/>
                </a:lnTo>
                <a:lnTo>
                  <a:pt x="17702" y="172941"/>
                </a:lnTo>
                <a:lnTo>
                  <a:pt x="15762" y="176255"/>
                </a:lnTo>
                <a:lnTo>
                  <a:pt x="13477" y="179456"/>
                </a:lnTo>
                <a:lnTo>
                  <a:pt x="11952" y="182582"/>
                </a:lnTo>
                <a:lnTo>
                  <a:pt x="10936" y="185658"/>
                </a:lnTo>
                <a:lnTo>
                  <a:pt x="10259" y="188701"/>
                </a:lnTo>
                <a:lnTo>
                  <a:pt x="8814" y="190729"/>
                </a:lnTo>
                <a:lnTo>
                  <a:pt x="6858" y="192082"/>
                </a:lnTo>
                <a:lnTo>
                  <a:pt x="4560" y="192984"/>
                </a:lnTo>
                <a:lnTo>
                  <a:pt x="3028" y="192593"/>
                </a:lnTo>
                <a:lnTo>
                  <a:pt x="2007" y="191340"/>
                </a:lnTo>
                <a:lnTo>
                  <a:pt x="368" y="186940"/>
                </a:lnTo>
                <a:lnTo>
                  <a:pt x="144" y="181047"/>
                </a:lnTo>
                <a:lnTo>
                  <a:pt x="0" y="165835"/>
                </a:lnTo>
                <a:lnTo>
                  <a:pt x="981" y="160603"/>
                </a:lnTo>
                <a:lnTo>
                  <a:pt x="2629" y="154138"/>
                </a:lnTo>
                <a:lnTo>
                  <a:pt x="4721" y="146852"/>
                </a:lnTo>
                <a:lnTo>
                  <a:pt x="7109" y="140010"/>
                </a:lnTo>
                <a:lnTo>
                  <a:pt x="9694" y="133464"/>
                </a:lnTo>
                <a:lnTo>
                  <a:pt x="12410" y="127116"/>
                </a:lnTo>
                <a:lnTo>
                  <a:pt x="18078" y="114771"/>
                </a:lnTo>
                <a:lnTo>
                  <a:pt x="20979" y="108701"/>
                </a:lnTo>
                <a:lnTo>
                  <a:pt x="23907" y="101677"/>
                </a:lnTo>
                <a:lnTo>
                  <a:pt x="26852" y="94018"/>
                </a:lnTo>
                <a:lnTo>
                  <a:pt x="29809" y="85936"/>
                </a:lnTo>
                <a:lnTo>
                  <a:pt x="32773" y="78563"/>
                </a:lnTo>
                <a:lnTo>
                  <a:pt x="35743" y="71664"/>
                </a:lnTo>
                <a:lnTo>
                  <a:pt x="38716" y="65080"/>
                </a:lnTo>
                <a:lnTo>
                  <a:pt x="41691" y="59698"/>
                </a:lnTo>
                <a:lnTo>
                  <a:pt x="44668" y="55118"/>
                </a:lnTo>
                <a:lnTo>
                  <a:pt x="47646" y="51073"/>
                </a:lnTo>
                <a:lnTo>
                  <a:pt x="51618" y="46392"/>
                </a:lnTo>
                <a:lnTo>
                  <a:pt x="56252" y="41286"/>
                </a:lnTo>
                <a:lnTo>
                  <a:pt x="61328" y="35898"/>
                </a:lnTo>
                <a:lnTo>
                  <a:pt x="64712" y="31314"/>
                </a:lnTo>
                <a:lnTo>
                  <a:pt x="66968" y="27266"/>
                </a:lnTo>
                <a:lnTo>
                  <a:pt x="68472" y="23575"/>
                </a:lnTo>
                <a:lnTo>
                  <a:pt x="71461" y="21114"/>
                </a:lnTo>
                <a:lnTo>
                  <a:pt x="75440" y="19474"/>
                </a:lnTo>
                <a:lnTo>
                  <a:pt x="80081" y="18380"/>
                </a:lnTo>
                <a:lnTo>
                  <a:pt x="84167" y="16659"/>
                </a:lnTo>
                <a:lnTo>
                  <a:pt x="87884" y="14519"/>
                </a:lnTo>
                <a:lnTo>
                  <a:pt x="91355" y="12101"/>
                </a:lnTo>
                <a:lnTo>
                  <a:pt x="94663" y="9496"/>
                </a:lnTo>
                <a:lnTo>
                  <a:pt x="97861" y="6767"/>
                </a:lnTo>
                <a:lnTo>
                  <a:pt x="100987" y="3956"/>
                </a:lnTo>
                <a:lnTo>
                  <a:pt x="105057" y="2082"/>
                </a:lnTo>
                <a:lnTo>
                  <a:pt x="109757" y="832"/>
                </a:lnTo>
                <a:lnTo>
                  <a:pt x="114877" y="0"/>
                </a:lnTo>
                <a:lnTo>
                  <a:pt x="119284" y="436"/>
                </a:lnTo>
                <a:lnTo>
                  <a:pt x="123215" y="1720"/>
                </a:lnTo>
                <a:lnTo>
                  <a:pt x="126829" y="3568"/>
                </a:lnTo>
                <a:lnTo>
                  <a:pt x="130231" y="5792"/>
                </a:lnTo>
                <a:lnTo>
                  <a:pt x="133493" y="8267"/>
                </a:lnTo>
                <a:lnTo>
                  <a:pt x="136660" y="10909"/>
                </a:lnTo>
                <a:lnTo>
                  <a:pt x="140759" y="12670"/>
                </a:lnTo>
                <a:lnTo>
                  <a:pt x="145478" y="13844"/>
                </a:lnTo>
                <a:lnTo>
                  <a:pt x="150610" y="14627"/>
                </a:lnTo>
                <a:lnTo>
                  <a:pt x="155025" y="16141"/>
                </a:lnTo>
                <a:lnTo>
                  <a:pt x="158961" y="18143"/>
                </a:lnTo>
                <a:lnTo>
                  <a:pt x="162579" y="20470"/>
                </a:lnTo>
                <a:lnTo>
                  <a:pt x="164991" y="24005"/>
                </a:lnTo>
                <a:lnTo>
                  <a:pt x="166599" y="28346"/>
                </a:lnTo>
                <a:lnTo>
                  <a:pt x="167671" y="33225"/>
                </a:lnTo>
                <a:lnTo>
                  <a:pt x="169378" y="37469"/>
                </a:lnTo>
                <a:lnTo>
                  <a:pt x="171510" y="41291"/>
                </a:lnTo>
                <a:lnTo>
                  <a:pt x="173924" y="44831"/>
                </a:lnTo>
                <a:lnTo>
                  <a:pt x="175534" y="49176"/>
                </a:lnTo>
                <a:lnTo>
                  <a:pt x="176608" y="54057"/>
                </a:lnTo>
                <a:lnTo>
                  <a:pt x="177323" y="59295"/>
                </a:lnTo>
                <a:lnTo>
                  <a:pt x="176807" y="63779"/>
                </a:lnTo>
                <a:lnTo>
                  <a:pt x="175469" y="67761"/>
                </a:lnTo>
                <a:lnTo>
                  <a:pt x="173584" y="71408"/>
                </a:lnTo>
                <a:lnTo>
                  <a:pt x="172327" y="74831"/>
                </a:lnTo>
                <a:lnTo>
                  <a:pt x="171490" y="78105"/>
                </a:lnTo>
                <a:lnTo>
                  <a:pt x="170931" y="81280"/>
                </a:lnTo>
                <a:lnTo>
                  <a:pt x="168572" y="84389"/>
                </a:lnTo>
                <a:lnTo>
                  <a:pt x="165013" y="87454"/>
                </a:lnTo>
                <a:lnTo>
                  <a:pt x="160654" y="90489"/>
                </a:lnTo>
                <a:lnTo>
                  <a:pt x="156755" y="93505"/>
                </a:lnTo>
                <a:lnTo>
                  <a:pt x="153162" y="96508"/>
                </a:lnTo>
                <a:lnTo>
                  <a:pt x="149773" y="99502"/>
                </a:lnTo>
                <a:lnTo>
                  <a:pt x="146521" y="101498"/>
                </a:lnTo>
                <a:lnTo>
                  <a:pt x="143359" y="102829"/>
                </a:lnTo>
                <a:lnTo>
                  <a:pt x="140259" y="103716"/>
                </a:lnTo>
                <a:lnTo>
                  <a:pt x="137198" y="105299"/>
                </a:lnTo>
                <a:lnTo>
                  <a:pt x="134164" y="107347"/>
                </a:lnTo>
                <a:lnTo>
                  <a:pt x="131148" y="109705"/>
                </a:lnTo>
                <a:lnTo>
                  <a:pt x="127151" y="111276"/>
                </a:lnTo>
                <a:lnTo>
                  <a:pt x="122500" y="112324"/>
                </a:lnTo>
                <a:lnTo>
                  <a:pt x="117413" y="113023"/>
                </a:lnTo>
                <a:lnTo>
                  <a:pt x="113028" y="113488"/>
                </a:lnTo>
                <a:lnTo>
                  <a:pt x="109112" y="113799"/>
                </a:lnTo>
                <a:lnTo>
                  <a:pt x="105507" y="114006"/>
                </a:lnTo>
                <a:lnTo>
                  <a:pt x="102111" y="113151"/>
                </a:lnTo>
                <a:lnTo>
                  <a:pt x="98854" y="111590"/>
                </a:lnTo>
                <a:lnTo>
                  <a:pt x="95689" y="109557"/>
                </a:lnTo>
                <a:lnTo>
                  <a:pt x="92586" y="108201"/>
                </a:lnTo>
                <a:lnTo>
                  <a:pt x="89523" y="107297"/>
                </a:lnTo>
                <a:lnTo>
                  <a:pt x="86489" y="106695"/>
                </a:lnTo>
                <a:lnTo>
                  <a:pt x="84466" y="105301"/>
                </a:lnTo>
                <a:lnTo>
                  <a:pt x="83117" y="103380"/>
                </a:lnTo>
                <a:lnTo>
                  <a:pt x="80420" y="96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764"/>
          <p:cNvSpPr/>
          <p:nvPr/>
        </p:nvSpPr>
        <p:spPr>
          <a:xfrm>
            <a:off x="2909263" y="902311"/>
            <a:ext cx="106827" cy="133534"/>
          </a:xfrm>
          <a:custGeom>
            <a:avLst/>
            <a:gdLst/>
            <a:ahLst/>
            <a:cxnLst/>
            <a:rect l="0" t="0" r="0" b="0"/>
            <a:pathLst>
              <a:path w="106827" h="133534">
                <a:moveTo>
                  <a:pt x="0" y="44236"/>
                </a:moveTo>
                <a:lnTo>
                  <a:pt x="4746" y="48976"/>
                </a:lnTo>
                <a:lnTo>
                  <a:pt x="7137" y="50373"/>
                </a:lnTo>
                <a:lnTo>
                  <a:pt x="9724" y="51304"/>
                </a:lnTo>
                <a:lnTo>
                  <a:pt x="12443" y="51924"/>
                </a:lnTo>
                <a:lnTo>
                  <a:pt x="15248" y="52338"/>
                </a:lnTo>
                <a:lnTo>
                  <a:pt x="18111" y="52614"/>
                </a:lnTo>
                <a:lnTo>
                  <a:pt x="21014" y="52798"/>
                </a:lnTo>
                <a:lnTo>
                  <a:pt x="29536" y="53002"/>
                </a:lnTo>
                <a:lnTo>
                  <a:pt x="63949" y="53156"/>
                </a:lnTo>
                <a:lnTo>
                  <a:pt x="67464" y="52167"/>
                </a:lnTo>
                <a:lnTo>
                  <a:pt x="70801" y="50515"/>
                </a:lnTo>
                <a:lnTo>
                  <a:pt x="74019" y="48422"/>
                </a:lnTo>
                <a:lnTo>
                  <a:pt x="78151" y="46035"/>
                </a:lnTo>
                <a:lnTo>
                  <a:pt x="95284" y="36915"/>
                </a:lnTo>
                <a:lnTo>
                  <a:pt x="97294" y="35387"/>
                </a:lnTo>
                <a:lnTo>
                  <a:pt x="99627" y="33375"/>
                </a:lnTo>
                <a:lnTo>
                  <a:pt x="102176" y="31042"/>
                </a:lnTo>
                <a:lnTo>
                  <a:pt x="103875" y="28495"/>
                </a:lnTo>
                <a:lnTo>
                  <a:pt x="105007" y="25804"/>
                </a:lnTo>
                <a:lnTo>
                  <a:pt x="105763" y="23018"/>
                </a:lnTo>
                <a:lnTo>
                  <a:pt x="106267" y="20169"/>
                </a:lnTo>
                <a:lnTo>
                  <a:pt x="106602" y="17277"/>
                </a:lnTo>
                <a:lnTo>
                  <a:pt x="106826" y="14357"/>
                </a:lnTo>
                <a:lnTo>
                  <a:pt x="105982" y="12410"/>
                </a:lnTo>
                <a:lnTo>
                  <a:pt x="104426" y="11113"/>
                </a:lnTo>
                <a:lnTo>
                  <a:pt x="102395" y="10248"/>
                </a:lnTo>
                <a:lnTo>
                  <a:pt x="101041" y="8679"/>
                </a:lnTo>
                <a:lnTo>
                  <a:pt x="100139" y="6640"/>
                </a:lnTo>
                <a:lnTo>
                  <a:pt x="99537" y="4289"/>
                </a:lnTo>
                <a:lnTo>
                  <a:pt x="97150" y="2722"/>
                </a:lnTo>
                <a:lnTo>
                  <a:pt x="93571" y="1677"/>
                </a:lnTo>
                <a:lnTo>
                  <a:pt x="89199" y="981"/>
                </a:lnTo>
                <a:lnTo>
                  <a:pt x="85291" y="516"/>
                </a:lnTo>
                <a:lnTo>
                  <a:pt x="81692" y="207"/>
                </a:lnTo>
                <a:lnTo>
                  <a:pt x="78300" y="0"/>
                </a:lnTo>
                <a:lnTo>
                  <a:pt x="74052" y="855"/>
                </a:lnTo>
                <a:lnTo>
                  <a:pt x="69233" y="2417"/>
                </a:lnTo>
                <a:lnTo>
                  <a:pt x="64034" y="4450"/>
                </a:lnTo>
                <a:lnTo>
                  <a:pt x="59575" y="6798"/>
                </a:lnTo>
                <a:lnTo>
                  <a:pt x="55609" y="9355"/>
                </a:lnTo>
                <a:lnTo>
                  <a:pt x="51972" y="12053"/>
                </a:lnTo>
                <a:lnTo>
                  <a:pt x="47560" y="14843"/>
                </a:lnTo>
                <a:lnTo>
                  <a:pt x="42633" y="17695"/>
                </a:lnTo>
                <a:lnTo>
                  <a:pt x="37361" y="20589"/>
                </a:lnTo>
                <a:lnTo>
                  <a:pt x="32854" y="24502"/>
                </a:lnTo>
                <a:lnTo>
                  <a:pt x="28855" y="29096"/>
                </a:lnTo>
                <a:lnTo>
                  <a:pt x="25197" y="34142"/>
                </a:lnTo>
                <a:lnTo>
                  <a:pt x="20771" y="39491"/>
                </a:lnTo>
                <a:lnTo>
                  <a:pt x="15834" y="45042"/>
                </a:lnTo>
                <a:lnTo>
                  <a:pt x="10556" y="50726"/>
                </a:lnTo>
                <a:lnTo>
                  <a:pt x="7037" y="56500"/>
                </a:lnTo>
                <a:lnTo>
                  <a:pt x="4691" y="62334"/>
                </a:lnTo>
                <a:lnTo>
                  <a:pt x="3128" y="68207"/>
                </a:lnTo>
                <a:lnTo>
                  <a:pt x="2085" y="73115"/>
                </a:lnTo>
                <a:lnTo>
                  <a:pt x="1390" y="77379"/>
                </a:lnTo>
                <a:lnTo>
                  <a:pt x="927" y="81214"/>
                </a:lnTo>
                <a:lnTo>
                  <a:pt x="618" y="85755"/>
                </a:lnTo>
                <a:lnTo>
                  <a:pt x="412" y="90767"/>
                </a:lnTo>
                <a:lnTo>
                  <a:pt x="275" y="96093"/>
                </a:lnTo>
                <a:lnTo>
                  <a:pt x="1176" y="100635"/>
                </a:lnTo>
                <a:lnTo>
                  <a:pt x="2771" y="104656"/>
                </a:lnTo>
                <a:lnTo>
                  <a:pt x="4827" y="108328"/>
                </a:lnTo>
                <a:lnTo>
                  <a:pt x="7191" y="111769"/>
                </a:lnTo>
                <a:lnTo>
                  <a:pt x="9760" y="115055"/>
                </a:lnTo>
                <a:lnTo>
                  <a:pt x="12467" y="118237"/>
                </a:lnTo>
                <a:lnTo>
                  <a:pt x="16257" y="120359"/>
                </a:lnTo>
                <a:lnTo>
                  <a:pt x="20771" y="121774"/>
                </a:lnTo>
                <a:lnTo>
                  <a:pt x="25767" y="122717"/>
                </a:lnTo>
                <a:lnTo>
                  <a:pt x="32077" y="124338"/>
                </a:lnTo>
                <a:lnTo>
                  <a:pt x="39263" y="126411"/>
                </a:lnTo>
                <a:lnTo>
                  <a:pt x="62576" y="13353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765"/>
          <p:cNvSpPr/>
          <p:nvPr/>
        </p:nvSpPr>
        <p:spPr>
          <a:xfrm>
            <a:off x="3088052" y="892969"/>
            <a:ext cx="133524" cy="125016"/>
          </a:xfrm>
          <a:custGeom>
            <a:avLst/>
            <a:gdLst/>
            <a:ahLst/>
            <a:cxnLst/>
            <a:rect l="0" t="0" r="0" b="0"/>
            <a:pathLst>
              <a:path w="133524" h="125016">
                <a:moveTo>
                  <a:pt x="89394" y="0"/>
                </a:moveTo>
                <a:lnTo>
                  <a:pt x="76077" y="0"/>
                </a:lnTo>
                <a:lnTo>
                  <a:pt x="73563" y="992"/>
                </a:lnTo>
                <a:lnTo>
                  <a:pt x="70895" y="2645"/>
                </a:lnTo>
                <a:lnTo>
                  <a:pt x="68121" y="4740"/>
                </a:lnTo>
                <a:lnTo>
                  <a:pt x="65280" y="7129"/>
                </a:lnTo>
                <a:lnTo>
                  <a:pt x="62392" y="9713"/>
                </a:lnTo>
                <a:lnTo>
                  <a:pt x="59474" y="12428"/>
                </a:lnTo>
                <a:lnTo>
                  <a:pt x="55541" y="14239"/>
                </a:lnTo>
                <a:lnTo>
                  <a:pt x="50933" y="15445"/>
                </a:lnTo>
                <a:lnTo>
                  <a:pt x="45875" y="16250"/>
                </a:lnTo>
                <a:lnTo>
                  <a:pt x="41509" y="17778"/>
                </a:lnTo>
                <a:lnTo>
                  <a:pt x="37605" y="19790"/>
                </a:lnTo>
                <a:lnTo>
                  <a:pt x="34010" y="22123"/>
                </a:lnTo>
                <a:lnTo>
                  <a:pt x="30619" y="24670"/>
                </a:lnTo>
                <a:lnTo>
                  <a:pt x="27366" y="27361"/>
                </a:lnTo>
                <a:lnTo>
                  <a:pt x="24203" y="30147"/>
                </a:lnTo>
                <a:lnTo>
                  <a:pt x="18041" y="35888"/>
                </a:lnTo>
                <a:lnTo>
                  <a:pt x="10737" y="42918"/>
                </a:lnTo>
                <a:lnTo>
                  <a:pt x="10137" y="44487"/>
                </a:lnTo>
                <a:lnTo>
                  <a:pt x="9738" y="46525"/>
                </a:lnTo>
                <a:lnTo>
                  <a:pt x="9097" y="52185"/>
                </a:lnTo>
                <a:lnTo>
                  <a:pt x="10037" y="52649"/>
                </a:lnTo>
                <a:lnTo>
                  <a:pt x="13732" y="53165"/>
                </a:lnTo>
                <a:lnTo>
                  <a:pt x="17101" y="53303"/>
                </a:lnTo>
                <a:lnTo>
                  <a:pt x="30339" y="53496"/>
                </a:lnTo>
                <a:lnTo>
                  <a:pt x="127612" y="53578"/>
                </a:lnTo>
                <a:lnTo>
                  <a:pt x="129772" y="54570"/>
                </a:lnTo>
                <a:lnTo>
                  <a:pt x="131212" y="56224"/>
                </a:lnTo>
                <a:lnTo>
                  <a:pt x="132171" y="58318"/>
                </a:lnTo>
                <a:lnTo>
                  <a:pt x="132811" y="60707"/>
                </a:lnTo>
                <a:lnTo>
                  <a:pt x="133238" y="63291"/>
                </a:lnTo>
                <a:lnTo>
                  <a:pt x="133523" y="66007"/>
                </a:lnTo>
                <a:lnTo>
                  <a:pt x="132719" y="68809"/>
                </a:lnTo>
                <a:lnTo>
                  <a:pt x="131190" y="71670"/>
                </a:lnTo>
                <a:lnTo>
                  <a:pt x="129177" y="74569"/>
                </a:lnTo>
                <a:lnTo>
                  <a:pt x="126842" y="77494"/>
                </a:lnTo>
                <a:lnTo>
                  <a:pt x="124292" y="80436"/>
                </a:lnTo>
                <a:lnTo>
                  <a:pt x="121599" y="83389"/>
                </a:lnTo>
                <a:lnTo>
                  <a:pt x="115958" y="89317"/>
                </a:lnTo>
                <a:lnTo>
                  <a:pt x="113063" y="92287"/>
                </a:lnTo>
                <a:lnTo>
                  <a:pt x="109146" y="95259"/>
                </a:lnTo>
                <a:lnTo>
                  <a:pt x="104549" y="98232"/>
                </a:lnTo>
                <a:lnTo>
                  <a:pt x="99497" y="101207"/>
                </a:lnTo>
                <a:lnTo>
                  <a:pt x="94143" y="104182"/>
                </a:lnTo>
                <a:lnTo>
                  <a:pt x="82897" y="110134"/>
                </a:lnTo>
                <a:lnTo>
                  <a:pt x="65396" y="119063"/>
                </a:lnTo>
                <a:lnTo>
                  <a:pt x="59490" y="121047"/>
                </a:lnTo>
                <a:lnTo>
                  <a:pt x="53565" y="122370"/>
                </a:lnTo>
                <a:lnTo>
                  <a:pt x="47630" y="123252"/>
                </a:lnTo>
                <a:lnTo>
                  <a:pt x="41685" y="123840"/>
                </a:lnTo>
                <a:lnTo>
                  <a:pt x="35737" y="124231"/>
                </a:lnTo>
                <a:lnTo>
                  <a:pt x="24822" y="124667"/>
                </a:lnTo>
                <a:lnTo>
                  <a:pt x="11227" y="124970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766"/>
          <p:cNvSpPr/>
          <p:nvPr/>
        </p:nvSpPr>
        <p:spPr>
          <a:xfrm>
            <a:off x="3474257" y="901898"/>
            <a:ext cx="123345" cy="87899"/>
          </a:xfrm>
          <a:custGeom>
            <a:avLst/>
            <a:gdLst/>
            <a:ahLst/>
            <a:cxnLst/>
            <a:rect l="0" t="0" r="0" b="0"/>
            <a:pathLst>
              <a:path w="123345" h="87899">
                <a:moveTo>
                  <a:pt x="123344" y="0"/>
                </a:moveTo>
                <a:lnTo>
                  <a:pt x="101196" y="0"/>
                </a:lnTo>
                <a:lnTo>
                  <a:pt x="98646" y="993"/>
                </a:lnTo>
                <a:lnTo>
                  <a:pt x="95953" y="2646"/>
                </a:lnTo>
                <a:lnTo>
                  <a:pt x="93163" y="4741"/>
                </a:lnTo>
                <a:lnTo>
                  <a:pt x="89318" y="6137"/>
                </a:lnTo>
                <a:lnTo>
                  <a:pt x="84767" y="7068"/>
                </a:lnTo>
                <a:lnTo>
                  <a:pt x="79747" y="7689"/>
                </a:lnTo>
                <a:lnTo>
                  <a:pt x="75407" y="9095"/>
                </a:lnTo>
                <a:lnTo>
                  <a:pt x="71520" y="11024"/>
                </a:lnTo>
                <a:lnTo>
                  <a:pt x="67936" y="13303"/>
                </a:lnTo>
                <a:lnTo>
                  <a:pt x="63560" y="15814"/>
                </a:lnTo>
                <a:lnTo>
                  <a:pt x="53400" y="21250"/>
                </a:lnTo>
                <a:lnTo>
                  <a:pt x="36511" y="29889"/>
                </a:lnTo>
                <a:lnTo>
                  <a:pt x="31684" y="33816"/>
                </a:lnTo>
                <a:lnTo>
                  <a:pt x="27472" y="38419"/>
                </a:lnTo>
                <a:lnTo>
                  <a:pt x="23672" y="43472"/>
                </a:lnTo>
                <a:lnTo>
                  <a:pt x="20145" y="47833"/>
                </a:lnTo>
                <a:lnTo>
                  <a:pt x="16800" y="51733"/>
                </a:lnTo>
                <a:lnTo>
                  <a:pt x="13577" y="55324"/>
                </a:lnTo>
                <a:lnTo>
                  <a:pt x="7347" y="61961"/>
                </a:lnTo>
                <a:lnTo>
                  <a:pt x="4295" y="65120"/>
                </a:lnTo>
                <a:lnTo>
                  <a:pt x="2260" y="68218"/>
                </a:lnTo>
                <a:lnTo>
                  <a:pt x="904" y="71276"/>
                </a:lnTo>
                <a:lnTo>
                  <a:pt x="0" y="74306"/>
                </a:lnTo>
                <a:lnTo>
                  <a:pt x="390" y="76327"/>
                </a:lnTo>
                <a:lnTo>
                  <a:pt x="1644" y="77674"/>
                </a:lnTo>
                <a:lnTo>
                  <a:pt x="3473" y="78571"/>
                </a:lnTo>
                <a:lnTo>
                  <a:pt x="5685" y="80162"/>
                </a:lnTo>
                <a:lnTo>
                  <a:pt x="8153" y="82215"/>
                </a:lnTo>
                <a:lnTo>
                  <a:pt x="10792" y="84576"/>
                </a:lnTo>
                <a:lnTo>
                  <a:pt x="13545" y="86149"/>
                </a:lnTo>
                <a:lnTo>
                  <a:pt x="16373" y="87199"/>
                </a:lnTo>
                <a:lnTo>
                  <a:pt x="19252" y="87898"/>
                </a:lnTo>
                <a:lnTo>
                  <a:pt x="23158" y="87372"/>
                </a:lnTo>
                <a:lnTo>
                  <a:pt x="27748" y="86029"/>
                </a:lnTo>
                <a:lnTo>
                  <a:pt x="32794" y="84142"/>
                </a:lnTo>
                <a:lnTo>
                  <a:pt x="38146" y="82884"/>
                </a:lnTo>
                <a:lnTo>
                  <a:pt x="43700" y="82045"/>
                </a:lnTo>
                <a:lnTo>
                  <a:pt x="49389" y="81486"/>
                </a:lnTo>
                <a:lnTo>
                  <a:pt x="55168" y="80121"/>
                </a:lnTo>
                <a:lnTo>
                  <a:pt x="61008" y="78219"/>
                </a:lnTo>
                <a:lnTo>
                  <a:pt x="66887" y="75958"/>
                </a:lnTo>
                <a:lnTo>
                  <a:pt x="71800" y="73459"/>
                </a:lnTo>
                <a:lnTo>
                  <a:pt x="76069" y="70801"/>
                </a:lnTo>
                <a:lnTo>
                  <a:pt x="79907" y="68037"/>
                </a:lnTo>
                <a:lnTo>
                  <a:pt x="84453" y="65202"/>
                </a:lnTo>
                <a:lnTo>
                  <a:pt x="89470" y="62319"/>
                </a:lnTo>
                <a:lnTo>
                  <a:pt x="94802" y="59406"/>
                </a:lnTo>
                <a:lnTo>
                  <a:pt x="99350" y="56471"/>
                </a:lnTo>
                <a:lnTo>
                  <a:pt x="103374" y="53522"/>
                </a:lnTo>
                <a:lnTo>
                  <a:pt x="107051" y="50564"/>
                </a:lnTo>
                <a:lnTo>
                  <a:pt x="110495" y="47600"/>
                </a:lnTo>
                <a:lnTo>
                  <a:pt x="113785" y="44632"/>
                </a:lnTo>
                <a:lnTo>
                  <a:pt x="116971" y="41661"/>
                </a:lnTo>
                <a:lnTo>
                  <a:pt x="119095" y="38688"/>
                </a:lnTo>
                <a:lnTo>
                  <a:pt x="120511" y="35714"/>
                </a:lnTo>
                <a:lnTo>
                  <a:pt x="121455" y="32739"/>
                </a:lnTo>
                <a:lnTo>
                  <a:pt x="122085" y="29764"/>
                </a:lnTo>
                <a:lnTo>
                  <a:pt x="122504" y="26788"/>
                </a:lnTo>
                <a:lnTo>
                  <a:pt x="122784" y="23812"/>
                </a:lnTo>
                <a:lnTo>
                  <a:pt x="122970" y="20836"/>
                </a:lnTo>
                <a:lnTo>
                  <a:pt x="123294" y="10694"/>
                </a:lnTo>
                <a:lnTo>
                  <a:pt x="123321" y="12360"/>
                </a:lnTo>
                <a:lnTo>
                  <a:pt x="123344" y="71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767"/>
          <p:cNvSpPr/>
          <p:nvPr/>
        </p:nvSpPr>
        <p:spPr>
          <a:xfrm>
            <a:off x="3669116" y="875109"/>
            <a:ext cx="44698" cy="114655"/>
          </a:xfrm>
          <a:custGeom>
            <a:avLst/>
            <a:gdLst/>
            <a:ahLst/>
            <a:cxnLst/>
            <a:rect l="0" t="0" r="0" b="0"/>
            <a:pathLst>
              <a:path w="44698" h="114655">
                <a:moveTo>
                  <a:pt x="26818" y="0"/>
                </a:moveTo>
                <a:lnTo>
                  <a:pt x="19121" y="0"/>
                </a:lnTo>
                <a:lnTo>
                  <a:pt x="18707" y="992"/>
                </a:lnTo>
                <a:lnTo>
                  <a:pt x="18431" y="2646"/>
                </a:lnTo>
                <a:lnTo>
                  <a:pt x="17988" y="7689"/>
                </a:lnTo>
                <a:lnTo>
                  <a:pt x="17911" y="18043"/>
                </a:lnTo>
                <a:lnTo>
                  <a:pt x="16907" y="21951"/>
                </a:lnTo>
                <a:lnTo>
                  <a:pt x="15244" y="25548"/>
                </a:lnTo>
                <a:lnTo>
                  <a:pt x="13143" y="28938"/>
                </a:lnTo>
                <a:lnTo>
                  <a:pt x="11741" y="33183"/>
                </a:lnTo>
                <a:lnTo>
                  <a:pt x="10807" y="37997"/>
                </a:lnTo>
                <a:lnTo>
                  <a:pt x="10185" y="43191"/>
                </a:lnTo>
                <a:lnTo>
                  <a:pt x="9770" y="48638"/>
                </a:lnTo>
                <a:lnTo>
                  <a:pt x="9493" y="54253"/>
                </a:lnTo>
                <a:lnTo>
                  <a:pt x="9308" y="59982"/>
                </a:lnTo>
                <a:lnTo>
                  <a:pt x="8192" y="64792"/>
                </a:lnTo>
                <a:lnTo>
                  <a:pt x="6455" y="68992"/>
                </a:lnTo>
                <a:lnTo>
                  <a:pt x="4303" y="72784"/>
                </a:lnTo>
                <a:lnTo>
                  <a:pt x="2868" y="77296"/>
                </a:lnTo>
                <a:lnTo>
                  <a:pt x="1912" y="82289"/>
                </a:lnTo>
                <a:lnTo>
                  <a:pt x="1275" y="87601"/>
                </a:lnTo>
                <a:lnTo>
                  <a:pt x="850" y="92135"/>
                </a:lnTo>
                <a:lnTo>
                  <a:pt x="567" y="96150"/>
                </a:lnTo>
                <a:lnTo>
                  <a:pt x="112" y="104983"/>
                </a:lnTo>
                <a:lnTo>
                  <a:pt x="50" y="108836"/>
                </a:lnTo>
                <a:lnTo>
                  <a:pt x="9" y="114654"/>
                </a:lnTo>
                <a:lnTo>
                  <a:pt x="0" y="25562"/>
                </a:lnTo>
                <a:lnTo>
                  <a:pt x="993" y="22002"/>
                </a:lnTo>
                <a:lnTo>
                  <a:pt x="2649" y="18637"/>
                </a:lnTo>
                <a:lnTo>
                  <a:pt x="4745" y="15401"/>
                </a:lnTo>
                <a:lnTo>
                  <a:pt x="6143" y="12252"/>
                </a:lnTo>
                <a:lnTo>
                  <a:pt x="7076" y="9160"/>
                </a:lnTo>
                <a:lnTo>
                  <a:pt x="8571" y="1810"/>
                </a:lnTo>
                <a:lnTo>
                  <a:pt x="9687" y="1206"/>
                </a:lnTo>
                <a:lnTo>
                  <a:pt x="11424" y="804"/>
                </a:lnTo>
                <a:lnTo>
                  <a:pt x="16604" y="159"/>
                </a:lnTo>
                <a:lnTo>
                  <a:pt x="18022" y="106"/>
                </a:lnTo>
                <a:lnTo>
                  <a:pt x="24764" y="32"/>
                </a:lnTo>
                <a:lnTo>
                  <a:pt x="30209" y="14"/>
                </a:lnTo>
                <a:lnTo>
                  <a:pt x="33052" y="1002"/>
                </a:lnTo>
                <a:lnTo>
                  <a:pt x="35940" y="2652"/>
                </a:lnTo>
                <a:lnTo>
                  <a:pt x="44697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768"/>
          <p:cNvSpPr/>
          <p:nvPr/>
        </p:nvSpPr>
        <p:spPr>
          <a:xfrm>
            <a:off x="3759862" y="884194"/>
            <a:ext cx="122394" cy="133791"/>
          </a:xfrm>
          <a:custGeom>
            <a:avLst/>
            <a:gdLst/>
            <a:ahLst/>
            <a:cxnLst/>
            <a:rect l="0" t="0" r="0" b="0"/>
            <a:pathLst>
              <a:path w="122394" h="133791">
                <a:moveTo>
                  <a:pt x="16528" y="17704"/>
                </a:moveTo>
                <a:lnTo>
                  <a:pt x="11782" y="17704"/>
                </a:lnTo>
                <a:lnTo>
                  <a:pt x="10384" y="18697"/>
                </a:lnTo>
                <a:lnTo>
                  <a:pt x="9452" y="20350"/>
                </a:lnTo>
                <a:lnTo>
                  <a:pt x="8831" y="22445"/>
                </a:lnTo>
                <a:lnTo>
                  <a:pt x="7423" y="23841"/>
                </a:lnTo>
                <a:lnTo>
                  <a:pt x="5492" y="24772"/>
                </a:lnTo>
                <a:lnTo>
                  <a:pt x="3210" y="25393"/>
                </a:lnTo>
                <a:lnTo>
                  <a:pt x="1690" y="26799"/>
                </a:lnTo>
                <a:lnTo>
                  <a:pt x="676" y="28728"/>
                </a:lnTo>
                <a:lnTo>
                  <a:pt x="0" y="31007"/>
                </a:lnTo>
                <a:lnTo>
                  <a:pt x="543" y="33518"/>
                </a:lnTo>
                <a:lnTo>
                  <a:pt x="1898" y="36184"/>
                </a:lnTo>
                <a:lnTo>
                  <a:pt x="3795" y="38954"/>
                </a:lnTo>
                <a:lnTo>
                  <a:pt x="6053" y="40800"/>
                </a:lnTo>
                <a:lnTo>
                  <a:pt x="8551" y="42031"/>
                </a:lnTo>
                <a:lnTo>
                  <a:pt x="11210" y="42852"/>
                </a:lnTo>
                <a:lnTo>
                  <a:pt x="13975" y="44391"/>
                </a:lnTo>
                <a:lnTo>
                  <a:pt x="16813" y="46410"/>
                </a:lnTo>
                <a:lnTo>
                  <a:pt x="19697" y="48748"/>
                </a:lnTo>
                <a:lnTo>
                  <a:pt x="23607" y="50306"/>
                </a:lnTo>
                <a:lnTo>
                  <a:pt x="28200" y="51345"/>
                </a:lnTo>
                <a:lnTo>
                  <a:pt x="33248" y="52038"/>
                </a:lnTo>
                <a:lnTo>
                  <a:pt x="38601" y="52500"/>
                </a:lnTo>
                <a:lnTo>
                  <a:pt x="44156" y="52807"/>
                </a:lnTo>
                <a:lnTo>
                  <a:pt x="54632" y="53149"/>
                </a:lnTo>
                <a:lnTo>
                  <a:pt x="69451" y="53369"/>
                </a:lnTo>
                <a:lnTo>
                  <a:pt x="86688" y="53412"/>
                </a:lnTo>
                <a:lnTo>
                  <a:pt x="91113" y="52424"/>
                </a:lnTo>
                <a:lnTo>
                  <a:pt x="95056" y="50773"/>
                </a:lnTo>
                <a:lnTo>
                  <a:pt x="98678" y="48679"/>
                </a:lnTo>
                <a:lnTo>
                  <a:pt x="102086" y="47284"/>
                </a:lnTo>
                <a:lnTo>
                  <a:pt x="105351" y="46354"/>
                </a:lnTo>
                <a:lnTo>
                  <a:pt x="108521" y="45734"/>
                </a:lnTo>
                <a:lnTo>
                  <a:pt x="110634" y="44328"/>
                </a:lnTo>
                <a:lnTo>
                  <a:pt x="112044" y="42399"/>
                </a:lnTo>
                <a:lnTo>
                  <a:pt x="112983" y="40121"/>
                </a:lnTo>
                <a:lnTo>
                  <a:pt x="114602" y="37609"/>
                </a:lnTo>
                <a:lnTo>
                  <a:pt x="116675" y="34943"/>
                </a:lnTo>
                <a:lnTo>
                  <a:pt x="119050" y="32173"/>
                </a:lnTo>
                <a:lnTo>
                  <a:pt x="120634" y="29335"/>
                </a:lnTo>
                <a:lnTo>
                  <a:pt x="121689" y="26450"/>
                </a:lnTo>
                <a:lnTo>
                  <a:pt x="122393" y="23535"/>
                </a:lnTo>
                <a:lnTo>
                  <a:pt x="121869" y="20599"/>
                </a:lnTo>
                <a:lnTo>
                  <a:pt x="120526" y="17650"/>
                </a:lnTo>
                <a:lnTo>
                  <a:pt x="118638" y="14691"/>
                </a:lnTo>
                <a:lnTo>
                  <a:pt x="117379" y="11727"/>
                </a:lnTo>
                <a:lnTo>
                  <a:pt x="116540" y="8758"/>
                </a:lnTo>
                <a:lnTo>
                  <a:pt x="115980" y="5787"/>
                </a:lnTo>
                <a:lnTo>
                  <a:pt x="114614" y="3806"/>
                </a:lnTo>
                <a:lnTo>
                  <a:pt x="112710" y="2486"/>
                </a:lnTo>
                <a:lnTo>
                  <a:pt x="110447" y="1606"/>
                </a:lnTo>
                <a:lnTo>
                  <a:pt x="107946" y="1019"/>
                </a:lnTo>
                <a:lnTo>
                  <a:pt x="105284" y="627"/>
                </a:lnTo>
                <a:lnTo>
                  <a:pt x="102517" y="367"/>
                </a:lnTo>
                <a:lnTo>
                  <a:pt x="98686" y="193"/>
                </a:lnTo>
                <a:lnTo>
                  <a:pt x="89131" y="0"/>
                </a:lnTo>
                <a:lnTo>
                  <a:pt x="84795" y="940"/>
                </a:lnTo>
                <a:lnTo>
                  <a:pt x="80911" y="2559"/>
                </a:lnTo>
                <a:lnTo>
                  <a:pt x="77329" y="4631"/>
                </a:lnTo>
                <a:lnTo>
                  <a:pt x="73947" y="7005"/>
                </a:lnTo>
                <a:lnTo>
                  <a:pt x="70700" y="9579"/>
                </a:lnTo>
                <a:lnTo>
                  <a:pt x="67541" y="12287"/>
                </a:lnTo>
                <a:lnTo>
                  <a:pt x="64442" y="16077"/>
                </a:lnTo>
                <a:lnTo>
                  <a:pt x="61383" y="20588"/>
                </a:lnTo>
                <a:lnTo>
                  <a:pt x="58351" y="25580"/>
                </a:lnTo>
                <a:lnTo>
                  <a:pt x="55336" y="29900"/>
                </a:lnTo>
                <a:lnTo>
                  <a:pt x="52332" y="33772"/>
                </a:lnTo>
                <a:lnTo>
                  <a:pt x="49337" y="37346"/>
                </a:lnTo>
                <a:lnTo>
                  <a:pt x="47340" y="41713"/>
                </a:lnTo>
                <a:lnTo>
                  <a:pt x="46008" y="46608"/>
                </a:lnTo>
                <a:lnTo>
                  <a:pt x="45121" y="51857"/>
                </a:lnTo>
                <a:lnTo>
                  <a:pt x="44529" y="57340"/>
                </a:lnTo>
                <a:lnTo>
                  <a:pt x="44134" y="62980"/>
                </a:lnTo>
                <a:lnTo>
                  <a:pt x="43697" y="73546"/>
                </a:lnTo>
                <a:lnTo>
                  <a:pt x="43450" y="85072"/>
                </a:lnTo>
                <a:lnTo>
                  <a:pt x="43392" y="91632"/>
                </a:lnTo>
                <a:lnTo>
                  <a:pt x="44370" y="94771"/>
                </a:lnTo>
                <a:lnTo>
                  <a:pt x="46015" y="97855"/>
                </a:lnTo>
                <a:lnTo>
                  <a:pt x="48105" y="100904"/>
                </a:lnTo>
                <a:lnTo>
                  <a:pt x="50492" y="103929"/>
                </a:lnTo>
                <a:lnTo>
                  <a:pt x="53076" y="106937"/>
                </a:lnTo>
                <a:lnTo>
                  <a:pt x="55792" y="109935"/>
                </a:lnTo>
                <a:lnTo>
                  <a:pt x="61459" y="115912"/>
                </a:lnTo>
                <a:lnTo>
                  <a:pt x="64360" y="118895"/>
                </a:lnTo>
                <a:lnTo>
                  <a:pt x="68282" y="121876"/>
                </a:lnTo>
                <a:lnTo>
                  <a:pt x="72882" y="124855"/>
                </a:lnTo>
                <a:lnTo>
                  <a:pt x="77936" y="127833"/>
                </a:lnTo>
                <a:lnTo>
                  <a:pt x="83292" y="129819"/>
                </a:lnTo>
                <a:lnTo>
                  <a:pt x="88848" y="131143"/>
                </a:lnTo>
                <a:lnTo>
                  <a:pt x="105922" y="1337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769"/>
          <p:cNvSpPr/>
          <p:nvPr/>
        </p:nvSpPr>
        <p:spPr>
          <a:xfrm>
            <a:off x="4116088" y="767953"/>
            <a:ext cx="53638" cy="276821"/>
          </a:xfrm>
          <a:custGeom>
            <a:avLst/>
            <a:gdLst/>
            <a:ahLst/>
            <a:cxnLst/>
            <a:rect l="0" t="0" r="0" b="0"/>
            <a:pathLst>
              <a:path w="53638" h="276821">
                <a:moveTo>
                  <a:pt x="53637" y="0"/>
                </a:moveTo>
                <a:lnTo>
                  <a:pt x="53637" y="7688"/>
                </a:lnTo>
                <a:lnTo>
                  <a:pt x="52643" y="9094"/>
                </a:lnTo>
                <a:lnTo>
                  <a:pt x="50988" y="11024"/>
                </a:lnTo>
                <a:lnTo>
                  <a:pt x="48891" y="13302"/>
                </a:lnTo>
                <a:lnTo>
                  <a:pt x="47493" y="16806"/>
                </a:lnTo>
                <a:lnTo>
                  <a:pt x="46561" y="21126"/>
                </a:lnTo>
                <a:lnTo>
                  <a:pt x="45940" y="25990"/>
                </a:lnTo>
                <a:lnTo>
                  <a:pt x="45526" y="31217"/>
                </a:lnTo>
                <a:lnTo>
                  <a:pt x="45250" y="36687"/>
                </a:lnTo>
                <a:lnTo>
                  <a:pt x="45066" y="42317"/>
                </a:lnTo>
                <a:lnTo>
                  <a:pt x="44806" y="64463"/>
                </a:lnTo>
                <a:lnTo>
                  <a:pt x="44707" y="123946"/>
                </a:lnTo>
                <a:lnTo>
                  <a:pt x="43710" y="134225"/>
                </a:lnTo>
                <a:lnTo>
                  <a:pt x="42054" y="145046"/>
                </a:lnTo>
                <a:lnTo>
                  <a:pt x="39955" y="156228"/>
                </a:lnTo>
                <a:lnTo>
                  <a:pt x="37563" y="166660"/>
                </a:lnTo>
                <a:lnTo>
                  <a:pt x="34975" y="176591"/>
                </a:lnTo>
                <a:lnTo>
                  <a:pt x="32256" y="186188"/>
                </a:lnTo>
                <a:lnTo>
                  <a:pt x="26586" y="204789"/>
                </a:lnTo>
                <a:lnTo>
                  <a:pt x="14853" y="240984"/>
                </a:lnTo>
                <a:lnTo>
                  <a:pt x="12882" y="247969"/>
                </a:lnTo>
                <a:lnTo>
                  <a:pt x="11568" y="253617"/>
                </a:lnTo>
                <a:lnTo>
                  <a:pt x="10692" y="258375"/>
                </a:lnTo>
                <a:lnTo>
                  <a:pt x="9115" y="262539"/>
                </a:lnTo>
                <a:lnTo>
                  <a:pt x="7070" y="266307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770"/>
          <p:cNvSpPr/>
          <p:nvPr/>
        </p:nvSpPr>
        <p:spPr>
          <a:xfrm>
            <a:off x="4044573" y="866288"/>
            <a:ext cx="143032" cy="35611"/>
          </a:xfrm>
          <a:custGeom>
            <a:avLst/>
            <a:gdLst/>
            <a:ahLst/>
            <a:cxnLst/>
            <a:rect l="0" t="0" r="0" b="0"/>
            <a:pathLst>
              <a:path w="143032" h="35611">
                <a:moveTo>
                  <a:pt x="0" y="8821"/>
                </a:moveTo>
                <a:lnTo>
                  <a:pt x="0" y="259"/>
                </a:lnTo>
                <a:lnTo>
                  <a:pt x="2648" y="55"/>
                </a:lnTo>
                <a:lnTo>
                  <a:pt x="4745" y="0"/>
                </a:lnTo>
                <a:lnTo>
                  <a:pt x="7136" y="956"/>
                </a:lnTo>
                <a:lnTo>
                  <a:pt x="9723" y="2586"/>
                </a:lnTo>
                <a:lnTo>
                  <a:pt x="12442" y="4664"/>
                </a:lnTo>
                <a:lnTo>
                  <a:pt x="16241" y="7042"/>
                </a:lnTo>
                <a:lnTo>
                  <a:pt x="20760" y="9619"/>
                </a:lnTo>
                <a:lnTo>
                  <a:pt x="31078" y="15129"/>
                </a:lnTo>
                <a:lnTo>
                  <a:pt x="59764" y="29704"/>
                </a:lnTo>
                <a:lnTo>
                  <a:pt x="65668" y="31673"/>
                </a:lnTo>
                <a:lnTo>
                  <a:pt x="71590" y="32985"/>
                </a:lnTo>
                <a:lnTo>
                  <a:pt x="77525" y="33860"/>
                </a:lnTo>
                <a:lnTo>
                  <a:pt x="84461" y="34444"/>
                </a:lnTo>
                <a:lnTo>
                  <a:pt x="92065" y="34832"/>
                </a:lnTo>
                <a:lnTo>
                  <a:pt x="107467" y="35265"/>
                </a:lnTo>
                <a:lnTo>
                  <a:pt x="143031" y="35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771"/>
          <p:cNvSpPr/>
          <p:nvPr/>
        </p:nvSpPr>
        <p:spPr>
          <a:xfrm>
            <a:off x="4277009" y="741164"/>
            <a:ext cx="80445" cy="250032"/>
          </a:xfrm>
          <a:custGeom>
            <a:avLst/>
            <a:gdLst/>
            <a:ahLst/>
            <a:cxnLst/>
            <a:rect l="0" t="0" r="0" b="0"/>
            <a:pathLst>
              <a:path w="80445" h="250032">
                <a:moveTo>
                  <a:pt x="26808" y="0"/>
                </a:moveTo>
                <a:lnTo>
                  <a:pt x="19111" y="7688"/>
                </a:lnTo>
                <a:lnTo>
                  <a:pt x="18421" y="11024"/>
                </a:lnTo>
                <a:lnTo>
                  <a:pt x="18237" y="13302"/>
                </a:lnTo>
                <a:lnTo>
                  <a:pt x="19107" y="15814"/>
                </a:lnTo>
                <a:lnTo>
                  <a:pt x="20681" y="18480"/>
                </a:lnTo>
                <a:lnTo>
                  <a:pt x="22724" y="21249"/>
                </a:lnTo>
                <a:lnTo>
                  <a:pt x="24084" y="25080"/>
                </a:lnTo>
                <a:lnTo>
                  <a:pt x="24992" y="29619"/>
                </a:lnTo>
                <a:lnTo>
                  <a:pt x="25598" y="34629"/>
                </a:lnTo>
                <a:lnTo>
                  <a:pt x="26001" y="39953"/>
                </a:lnTo>
                <a:lnTo>
                  <a:pt x="26270" y="45487"/>
                </a:lnTo>
                <a:lnTo>
                  <a:pt x="26569" y="57919"/>
                </a:lnTo>
                <a:lnTo>
                  <a:pt x="26702" y="73367"/>
                </a:lnTo>
                <a:lnTo>
                  <a:pt x="25743" y="81654"/>
                </a:lnTo>
                <a:lnTo>
                  <a:pt x="24111" y="90154"/>
                </a:lnTo>
                <a:lnTo>
                  <a:pt x="22031" y="98798"/>
                </a:lnTo>
                <a:lnTo>
                  <a:pt x="20643" y="107537"/>
                </a:lnTo>
                <a:lnTo>
                  <a:pt x="19718" y="116340"/>
                </a:lnTo>
                <a:lnTo>
                  <a:pt x="19101" y="125185"/>
                </a:lnTo>
                <a:lnTo>
                  <a:pt x="18690" y="134058"/>
                </a:lnTo>
                <a:lnTo>
                  <a:pt x="18233" y="151855"/>
                </a:lnTo>
                <a:lnTo>
                  <a:pt x="17901" y="197699"/>
                </a:lnTo>
                <a:lnTo>
                  <a:pt x="16896" y="204229"/>
                </a:lnTo>
                <a:lnTo>
                  <a:pt x="15234" y="209574"/>
                </a:lnTo>
                <a:lnTo>
                  <a:pt x="13132" y="214130"/>
                </a:lnTo>
                <a:lnTo>
                  <a:pt x="10797" y="221838"/>
                </a:lnTo>
                <a:lnTo>
                  <a:pt x="10174" y="225283"/>
                </a:lnTo>
                <a:lnTo>
                  <a:pt x="8766" y="228571"/>
                </a:lnTo>
                <a:lnTo>
                  <a:pt x="6834" y="231756"/>
                </a:lnTo>
                <a:lnTo>
                  <a:pt x="1341" y="239256"/>
                </a:lnTo>
                <a:lnTo>
                  <a:pt x="891" y="238879"/>
                </a:lnTo>
                <a:lnTo>
                  <a:pt x="390" y="235814"/>
                </a:lnTo>
                <a:lnTo>
                  <a:pt x="108" y="228511"/>
                </a:lnTo>
                <a:lnTo>
                  <a:pt x="0" y="203587"/>
                </a:lnTo>
                <a:lnTo>
                  <a:pt x="990" y="199225"/>
                </a:lnTo>
                <a:lnTo>
                  <a:pt x="2643" y="194332"/>
                </a:lnTo>
                <a:lnTo>
                  <a:pt x="4738" y="189086"/>
                </a:lnTo>
                <a:lnTo>
                  <a:pt x="7128" y="184596"/>
                </a:lnTo>
                <a:lnTo>
                  <a:pt x="9715" y="180611"/>
                </a:lnTo>
                <a:lnTo>
                  <a:pt x="12433" y="176962"/>
                </a:lnTo>
                <a:lnTo>
                  <a:pt x="15238" y="173537"/>
                </a:lnTo>
                <a:lnTo>
                  <a:pt x="18101" y="170262"/>
                </a:lnTo>
                <a:lnTo>
                  <a:pt x="21003" y="167086"/>
                </a:lnTo>
                <a:lnTo>
                  <a:pt x="23932" y="164969"/>
                </a:lnTo>
                <a:lnTo>
                  <a:pt x="26877" y="163557"/>
                </a:lnTo>
                <a:lnTo>
                  <a:pt x="29833" y="162616"/>
                </a:lnTo>
                <a:lnTo>
                  <a:pt x="32798" y="160997"/>
                </a:lnTo>
                <a:lnTo>
                  <a:pt x="35768" y="158925"/>
                </a:lnTo>
                <a:lnTo>
                  <a:pt x="38741" y="156552"/>
                </a:lnTo>
                <a:lnTo>
                  <a:pt x="41716" y="154969"/>
                </a:lnTo>
                <a:lnTo>
                  <a:pt x="44692" y="153914"/>
                </a:lnTo>
                <a:lnTo>
                  <a:pt x="47670" y="153211"/>
                </a:lnTo>
                <a:lnTo>
                  <a:pt x="50649" y="153735"/>
                </a:lnTo>
                <a:lnTo>
                  <a:pt x="53628" y="155076"/>
                </a:lnTo>
                <a:lnTo>
                  <a:pt x="56607" y="156962"/>
                </a:lnTo>
                <a:lnTo>
                  <a:pt x="59586" y="159212"/>
                </a:lnTo>
                <a:lnTo>
                  <a:pt x="62566" y="161704"/>
                </a:lnTo>
                <a:lnTo>
                  <a:pt x="65546" y="164357"/>
                </a:lnTo>
                <a:lnTo>
                  <a:pt x="68525" y="166126"/>
                </a:lnTo>
                <a:lnTo>
                  <a:pt x="71505" y="167305"/>
                </a:lnTo>
                <a:lnTo>
                  <a:pt x="74485" y="168092"/>
                </a:lnTo>
                <a:lnTo>
                  <a:pt x="76471" y="170600"/>
                </a:lnTo>
                <a:lnTo>
                  <a:pt x="77796" y="174257"/>
                </a:lnTo>
                <a:lnTo>
                  <a:pt x="78679" y="178679"/>
                </a:lnTo>
                <a:lnTo>
                  <a:pt x="79267" y="183612"/>
                </a:lnTo>
                <a:lnTo>
                  <a:pt x="79660" y="188884"/>
                </a:lnTo>
                <a:lnTo>
                  <a:pt x="79921" y="194384"/>
                </a:lnTo>
                <a:lnTo>
                  <a:pt x="80212" y="205786"/>
                </a:lnTo>
                <a:lnTo>
                  <a:pt x="80444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772"/>
          <p:cNvSpPr/>
          <p:nvPr/>
        </p:nvSpPr>
        <p:spPr>
          <a:xfrm>
            <a:off x="4397371" y="884194"/>
            <a:ext cx="84821" cy="151651"/>
          </a:xfrm>
          <a:custGeom>
            <a:avLst/>
            <a:gdLst/>
            <a:ahLst/>
            <a:cxnLst/>
            <a:rect l="0" t="0" r="0" b="0"/>
            <a:pathLst>
              <a:path w="84821" h="151651">
                <a:moveTo>
                  <a:pt x="22658" y="44493"/>
                </a:moveTo>
                <a:lnTo>
                  <a:pt x="22658" y="58131"/>
                </a:lnTo>
                <a:lnTo>
                  <a:pt x="23652" y="59539"/>
                </a:lnTo>
                <a:lnTo>
                  <a:pt x="25307" y="60477"/>
                </a:lnTo>
                <a:lnTo>
                  <a:pt x="27404" y="61102"/>
                </a:lnTo>
                <a:lnTo>
                  <a:pt x="29795" y="61519"/>
                </a:lnTo>
                <a:lnTo>
                  <a:pt x="32383" y="61797"/>
                </a:lnTo>
                <a:lnTo>
                  <a:pt x="35101" y="61982"/>
                </a:lnTo>
                <a:lnTo>
                  <a:pt x="37906" y="62106"/>
                </a:lnTo>
                <a:lnTo>
                  <a:pt x="43672" y="62243"/>
                </a:lnTo>
                <a:lnTo>
                  <a:pt x="52502" y="62320"/>
                </a:lnTo>
                <a:lnTo>
                  <a:pt x="55467" y="61339"/>
                </a:lnTo>
                <a:lnTo>
                  <a:pt x="58436" y="59692"/>
                </a:lnTo>
                <a:lnTo>
                  <a:pt x="61410" y="57603"/>
                </a:lnTo>
                <a:lnTo>
                  <a:pt x="64385" y="56210"/>
                </a:lnTo>
                <a:lnTo>
                  <a:pt x="67361" y="55281"/>
                </a:lnTo>
                <a:lnTo>
                  <a:pt x="70339" y="54662"/>
                </a:lnTo>
                <a:lnTo>
                  <a:pt x="72325" y="53257"/>
                </a:lnTo>
                <a:lnTo>
                  <a:pt x="73648" y="51328"/>
                </a:lnTo>
                <a:lnTo>
                  <a:pt x="74530" y="49050"/>
                </a:lnTo>
                <a:lnTo>
                  <a:pt x="76111" y="46539"/>
                </a:lnTo>
                <a:lnTo>
                  <a:pt x="78159" y="43873"/>
                </a:lnTo>
                <a:lnTo>
                  <a:pt x="80518" y="41103"/>
                </a:lnTo>
                <a:lnTo>
                  <a:pt x="82090" y="38264"/>
                </a:lnTo>
                <a:lnTo>
                  <a:pt x="83138" y="35380"/>
                </a:lnTo>
                <a:lnTo>
                  <a:pt x="83837" y="32464"/>
                </a:lnTo>
                <a:lnTo>
                  <a:pt x="84303" y="29529"/>
                </a:lnTo>
                <a:lnTo>
                  <a:pt x="84613" y="26580"/>
                </a:lnTo>
                <a:lnTo>
                  <a:pt x="84820" y="23621"/>
                </a:lnTo>
                <a:lnTo>
                  <a:pt x="83965" y="20657"/>
                </a:lnTo>
                <a:lnTo>
                  <a:pt x="82402" y="17688"/>
                </a:lnTo>
                <a:lnTo>
                  <a:pt x="80366" y="14717"/>
                </a:lnTo>
                <a:lnTo>
                  <a:pt x="79009" y="11744"/>
                </a:lnTo>
                <a:lnTo>
                  <a:pt x="78105" y="8770"/>
                </a:lnTo>
                <a:lnTo>
                  <a:pt x="76652" y="1608"/>
                </a:lnTo>
                <a:lnTo>
                  <a:pt x="75540" y="1020"/>
                </a:lnTo>
                <a:lnTo>
                  <a:pt x="73805" y="629"/>
                </a:lnTo>
                <a:lnTo>
                  <a:pt x="71655" y="367"/>
                </a:lnTo>
                <a:lnTo>
                  <a:pt x="69228" y="193"/>
                </a:lnTo>
                <a:lnTo>
                  <a:pt x="66618" y="77"/>
                </a:lnTo>
                <a:lnTo>
                  <a:pt x="63884" y="0"/>
                </a:lnTo>
                <a:lnTo>
                  <a:pt x="61068" y="940"/>
                </a:lnTo>
                <a:lnTo>
                  <a:pt x="58197" y="2560"/>
                </a:lnTo>
                <a:lnTo>
                  <a:pt x="55291" y="4631"/>
                </a:lnTo>
                <a:lnTo>
                  <a:pt x="52359" y="7005"/>
                </a:lnTo>
                <a:lnTo>
                  <a:pt x="49412" y="9579"/>
                </a:lnTo>
                <a:lnTo>
                  <a:pt x="46454" y="12288"/>
                </a:lnTo>
                <a:lnTo>
                  <a:pt x="32799" y="25580"/>
                </a:lnTo>
                <a:lnTo>
                  <a:pt x="28426" y="30892"/>
                </a:lnTo>
                <a:lnTo>
                  <a:pt x="24516" y="36418"/>
                </a:lnTo>
                <a:lnTo>
                  <a:pt x="20917" y="42087"/>
                </a:lnTo>
                <a:lnTo>
                  <a:pt x="17525" y="46858"/>
                </a:lnTo>
                <a:lnTo>
                  <a:pt x="14269" y="51031"/>
                </a:lnTo>
                <a:lnTo>
                  <a:pt x="11106" y="54805"/>
                </a:lnTo>
                <a:lnTo>
                  <a:pt x="8997" y="59305"/>
                </a:lnTo>
                <a:lnTo>
                  <a:pt x="7592" y="64290"/>
                </a:lnTo>
                <a:lnTo>
                  <a:pt x="6654" y="69597"/>
                </a:lnTo>
                <a:lnTo>
                  <a:pt x="5036" y="75120"/>
                </a:lnTo>
                <a:lnTo>
                  <a:pt x="2965" y="80786"/>
                </a:lnTo>
                <a:lnTo>
                  <a:pt x="589" y="86548"/>
                </a:lnTo>
                <a:lnTo>
                  <a:pt x="0" y="91381"/>
                </a:lnTo>
                <a:lnTo>
                  <a:pt x="600" y="95596"/>
                </a:lnTo>
                <a:lnTo>
                  <a:pt x="1993" y="99398"/>
                </a:lnTo>
                <a:lnTo>
                  <a:pt x="3915" y="103917"/>
                </a:lnTo>
                <a:lnTo>
                  <a:pt x="8700" y="114229"/>
                </a:lnTo>
                <a:lnTo>
                  <a:pt x="11366" y="118765"/>
                </a:lnTo>
                <a:lnTo>
                  <a:pt x="14137" y="122781"/>
                </a:lnTo>
                <a:lnTo>
                  <a:pt x="16977" y="126451"/>
                </a:lnTo>
                <a:lnTo>
                  <a:pt x="20858" y="128897"/>
                </a:lnTo>
                <a:lnTo>
                  <a:pt x="25432" y="130528"/>
                </a:lnTo>
                <a:lnTo>
                  <a:pt x="30466" y="131616"/>
                </a:lnTo>
                <a:lnTo>
                  <a:pt x="35810" y="133333"/>
                </a:lnTo>
                <a:lnTo>
                  <a:pt x="41359" y="135470"/>
                </a:lnTo>
                <a:lnTo>
                  <a:pt x="47045" y="137886"/>
                </a:lnTo>
                <a:lnTo>
                  <a:pt x="51828" y="139498"/>
                </a:lnTo>
                <a:lnTo>
                  <a:pt x="56011" y="140572"/>
                </a:lnTo>
                <a:lnTo>
                  <a:pt x="59793" y="141288"/>
                </a:lnTo>
                <a:lnTo>
                  <a:pt x="63307" y="142757"/>
                </a:lnTo>
                <a:lnTo>
                  <a:pt x="66643" y="144729"/>
                </a:lnTo>
                <a:lnTo>
                  <a:pt x="76295" y="1516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773"/>
          <p:cNvSpPr/>
          <p:nvPr/>
        </p:nvSpPr>
        <p:spPr>
          <a:xfrm>
            <a:off x="4733446" y="839390"/>
            <a:ext cx="150748" cy="160736"/>
          </a:xfrm>
          <a:custGeom>
            <a:avLst/>
            <a:gdLst/>
            <a:ahLst/>
            <a:cxnLst/>
            <a:rect l="0" t="0" r="0" b="0"/>
            <a:pathLst>
              <a:path w="150748" h="160736">
                <a:moveTo>
                  <a:pt x="115677" y="0"/>
                </a:moveTo>
                <a:lnTo>
                  <a:pt x="94663" y="0"/>
                </a:lnTo>
                <a:lnTo>
                  <a:pt x="91735" y="993"/>
                </a:lnTo>
                <a:lnTo>
                  <a:pt x="88790" y="2646"/>
                </a:lnTo>
                <a:lnTo>
                  <a:pt x="85833" y="4741"/>
                </a:lnTo>
                <a:lnTo>
                  <a:pt x="81875" y="7130"/>
                </a:lnTo>
                <a:lnTo>
                  <a:pt x="77250" y="9714"/>
                </a:lnTo>
                <a:lnTo>
                  <a:pt x="66814" y="15232"/>
                </a:lnTo>
                <a:lnTo>
                  <a:pt x="38045" y="29812"/>
                </a:lnTo>
                <a:lnTo>
                  <a:pt x="33130" y="32773"/>
                </a:lnTo>
                <a:lnTo>
                  <a:pt x="28861" y="35740"/>
                </a:lnTo>
                <a:lnTo>
                  <a:pt x="25022" y="38709"/>
                </a:lnTo>
                <a:lnTo>
                  <a:pt x="21468" y="41681"/>
                </a:lnTo>
                <a:lnTo>
                  <a:pt x="18107" y="44655"/>
                </a:lnTo>
                <a:lnTo>
                  <a:pt x="11723" y="50605"/>
                </a:lnTo>
                <a:lnTo>
                  <a:pt x="5574" y="56556"/>
                </a:lnTo>
                <a:lnTo>
                  <a:pt x="3537" y="59532"/>
                </a:lnTo>
                <a:lnTo>
                  <a:pt x="2180" y="62509"/>
                </a:lnTo>
                <a:lnTo>
                  <a:pt x="0" y="69674"/>
                </a:lnTo>
                <a:lnTo>
                  <a:pt x="1808" y="70262"/>
                </a:lnTo>
                <a:lnTo>
                  <a:pt x="5000" y="70654"/>
                </a:lnTo>
                <a:lnTo>
                  <a:pt x="9114" y="70915"/>
                </a:lnTo>
                <a:lnTo>
                  <a:pt x="16335" y="71206"/>
                </a:lnTo>
                <a:lnTo>
                  <a:pt x="23848" y="71335"/>
                </a:lnTo>
                <a:lnTo>
                  <a:pt x="90665" y="71437"/>
                </a:lnTo>
                <a:lnTo>
                  <a:pt x="98009" y="72429"/>
                </a:lnTo>
                <a:lnTo>
                  <a:pt x="104891" y="74083"/>
                </a:lnTo>
                <a:lnTo>
                  <a:pt x="111466" y="76178"/>
                </a:lnTo>
                <a:lnTo>
                  <a:pt x="117836" y="77575"/>
                </a:lnTo>
                <a:lnTo>
                  <a:pt x="124069" y="78506"/>
                </a:lnTo>
                <a:lnTo>
                  <a:pt x="130211" y="79126"/>
                </a:lnTo>
                <a:lnTo>
                  <a:pt x="135299" y="80532"/>
                </a:lnTo>
                <a:lnTo>
                  <a:pt x="139684" y="82462"/>
                </a:lnTo>
                <a:lnTo>
                  <a:pt x="143601" y="84740"/>
                </a:lnTo>
                <a:lnTo>
                  <a:pt x="146212" y="87252"/>
                </a:lnTo>
                <a:lnTo>
                  <a:pt x="147953" y="89918"/>
                </a:lnTo>
                <a:lnTo>
                  <a:pt x="149113" y="92688"/>
                </a:lnTo>
                <a:lnTo>
                  <a:pt x="149887" y="95526"/>
                </a:lnTo>
                <a:lnTo>
                  <a:pt x="150402" y="98411"/>
                </a:lnTo>
                <a:lnTo>
                  <a:pt x="150747" y="101326"/>
                </a:lnTo>
                <a:lnTo>
                  <a:pt x="149982" y="104262"/>
                </a:lnTo>
                <a:lnTo>
                  <a:pt x="148480" y="107211"/>
                </a:lnTo>
                <a:lnTo>
                  <a:pt x="146485" y="110170"/>
                </a:lnTo>
                <a:lnTo>
                  <a:pt x="143168" y="113134"/>
                </a:lnTo>
                <a:lnTo>
                  <a:pt x="138971" y="116103"/>
                </a:lnTo>
                <a:lnTo>
                  <a:pt x="134186" y="119074"/>
                </a:lnTo>
                <a:lnTo>
                  <a:pt x="129010" y="123039"/>
                </a:lnTo>
                <a:lnTo>
                  <a:pt x="123571" y="127667"/>
                </a:lnTo>
                <a:lnTo>
                  <a:pt x="117960" y="132736"/>
                </a:lnTo>
                <a:lnTo>
                  <a:pt x="112233" y="137108"/>
                </a:lnTo>
                <a:lnTo>
                  <a:pt x="106428" y="141015"/>
                </a:lnTo>
                <a:lnTo>
                  <a:pt x="100571" y="144612"/>
                </a:lnTo>
                <a:lnTo>
                  <a:pt x="93687" y="147010"/>
                </a:lnTo>
                <a:lnTo>
                  <a:pt x="86118" y="148608"/>
                </a:lnTo>
                <a:lnTo>
                  <a:pt x="78092" y="149674"/>
                </a:lnTo>
                <a:lnTo>
                  <a:pt x="70755" y="151376"/>
                </a:lnTo>
                <a:lnTo>
                  <a:pt x="63876" y="153504"/>
                </a:lnTo>
                <a:lnTo>
                  <a:pt x="57305" y="155914"/>
                </a:lnTo>
                <a:lnTo>
                  <a:pt x="50937" y="157521"/>
                </a:lnTo>
                <a:lnTo>
                  <a:pt x="44705" y="158592"/>
                </a:lnTo>
                <a:lnTo>
                  <a:pt x="38564" y="159307"/>
                </a:lnTo>
                <a:lnTo>
                  <a:pt x="33477" y="159783"/>
                </a:lnTo>
                <a:lnTo>
                  <a:pt x="29092" y="160100"/>
                </a:lnTo>
                <a:lnTo>
                  <a:pt x="25176" y="160312"/>
                </a:lnTo>
                <a:lnTo>
                  <a:pt x="18175" y="160547"/>
                </a:lnTo>
                <a:lnTo>
                  <a:pt x="8403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774"/>
          <p:cNvSpPr/>
          <p:nvPr/>
        </p:nvSpPr>
        <p:spPr>
          <a:xfrm>
            <a:off x="4929855" y="857359"/>
            <a:ext cx="124876" cy="115978"/>
          </a:xfrm>
          <a:custGeom>
            <a:avLst/>
            <a:gdLst/>
            <a:ahLst/>
            <a:cxnLst/>
            <a:rect l="0" t="0" r="0" b="0"/>
            <a:pathLst>
              <a:path w="124876" h="115978">
                <a:moveTo>
                  <a:pt x="124875" y="8821"/>
                </a:moveTo>
                <a:lnTo>
                  <a:pt x="124875" y="4080"/>
                </a:lnTo>
                <a:lnTo>
                  <a:pt x="123882" y="2684"/>
                </a:lnTo>
                <a:lnTo>
                  <a:pt x="122227" y="1753"/>
                </a:lnTo>
                <a:lnTo>
                  <a:pt x="117178" y="259"/>
                </a:lnTo>
                <a:lnTo>
                  <a:pt x="113839" y="54"/>
                </a:lnTo>
                <a:lnTo>
                  <a:pt x="111558" y="0"/>
                </a:lnTo>
                <a:lnTo>
                  <a:pt x="109044" y="956"/>
                </a:lnTo>
                <a:lnTo>
                  <a:pt x="106374" y="2585"/>
                </a:lnTo>
                <a:lnTo>
                  <a:pt x="103602" y="4664"/>
                </a:lnTo>
                <a:lnTo>
                  <a:pt x="99767" y="8034"/>
                </a:lnTo>
                <a:lnTo>
                  <a:pt x="95224" y="12265"/>
                </a:lnTo>
                <a:lnTo>
                  <a:pt x="90209" y="17070"/>
                </a:lnTo>
                <a:lnTo>
                  <a:pt x="84878" y="21265"/>
                </a:lnTo>
                <a:lnTo>
                  <a:pt x="79338" y="25055"/>
                </a:lnTo>
                <a:lnTo>
                  <a:pt x="73659" y="28573"/>
                </a:lnTo>
                <a:lnTo>
                  <a:pt x="67885" y="31911"/>
                </a:lnTo>
                <a:lnTo>
                  <a:pt x="56173" y="38265"/>
                </a:lnTo>
                <a:lnTo>
                  <a:pt x="50269" y="42341"/>
                </a:lnTo>
                <a:lnTo>
                  <a:pt x="44346" y="47043"/>
                </a:lnTo>
                <a:lnTo>
                  <a:pt x="38411" y="52161"/>
                </a:lnTo>
                <a:lnTo>
                  <a:pt x="33461" y="57558"/>
                </a:lnTo>
                <a:lnTo>
                  <a:pt x="29168" y="63140"/>
                </a:lnTo>
                <a:lnTo>
                  <a:pt x="25312" y="68846"/>
                </a:lnTo>
                <a:lnTo>
                  <a:pt x="20756" y="74634"/>
                </a:lnTo>
                <a:lnTo>
                  <a:pt x="15731" y="80478"/>
                </a:lnTo>
                <a:lnTo>
                  <a:pt x="10395" y="86358"/>
                </a:lnTo>
                <a:lnTo>
                  <a:pt x="6838" y="91270"/>
                </a:lnTo>
                <a:lnTo>
                  <a:pt x="4466" y="95537"/>
                </a:lnTo>
                <a:lnTo>
                  <a:pt x="2885" y="99374"/>
                </a:lnTo>
                <a:lnTo>
                  <a:pt x="1831" y="102924"/>
                </a:lnTo>
                <a:lnTo>
                  <a:pt x="1128" y="106282"/>
                </a:lnTo>
                <a:lnTo>
                  <a:pt x="0" y="114062"/>
                </a:lnTo>
                <a:lnTo>
                  <a:pt x="901" y="114700"/>
                </a:lnTo>
                <a:lnTo>
                  <a:pt x="4551" y="115409"/>
                </a:lnTo>
                <a:lnTo>
                  <a:pt x="7908" y="115598"/>
                </a:lnTo>
                <a:lnTo>
                  <a:pt x="16935" y="115809"/>
                </a:lnTo>
                <a:lnTo>
                  <a:pt x="28440" y="115927"/>
                </a:lnTo>
                <a:lnTo>
                  <a:pt x="31781" y="114951"/>
                </a:lnTo>
                <a:lnTo>
                  <a:pt x="35000" y="113309"/>
                </a:lnTo>
                <a:lnTo>
                  <a:pt x="38141" y="111222"/>
                </a:lnTo>
                <a:lnTo>
                  <a:pt x="42220" y="107846"/>
                </a:lnTo>
                <a:lnTo>
                  <a:pt x="46926" y="103611"/>
                </a:lnTo>
                <a:lnTo>
                  <a:pt x="60393" y="90815"/>
                </a:lnTo>
                <a:lnTo>
                  <a:pt x="64008" y="87296"/>
                </a:lnTo>
                <a:lnTo>
                  <a:pt x="67411" y="82966"/>
                </a:lnTo>
                <a:lnTo>
                  <a:pt x="70673" y="78095"/>
                </a:lnTo>
                <a:lnTo>
                  <a:pt x="73842" y="72863"/>
                </a:lnTo>
                <a:lnTo>
                  <a:pt x="76947" y="68382"/>
                </a:lnTo>
                <a:lnTo>
                  <a:pt x="80011" y="64404"/>
                </a:lnTo>
                <a:lnTo>
                  <a:pt x="83046" y="60759"/>
                </a:lnTo>
                <a:lnTo>
                  <a:pt x="85070" y="56344"/>
                </a:lnTo>
                <a:lnTo>
                  <a:pt x="86419" y="51417"/>
                </a:lnTo>
                <a:lnTo>
                  <a:pt x="87318" y="46148"/>
                </a:lnTo>
                <a:lnTo>
                  <a:pt x="88911" y="41643"/>
                </a:lnTo>
                <a:lnTo>
                  <a:pt x="90966" y="37648"/>
                </a:lnTo>
                <a:lnTo>
                  <a:pt x="93330" y="33992"/>
                </a:lnTo>
                <a:lnTo>
                  <a:pt x="94906" y="30562"/>
                </a:lnTo>
                <a:lnTo>
                  <a:pt x="95956" y="27284"/>
                </a:lnTo>
                <a:lnTo>
                  <a:pt x="96656" y="24106"/>
                </a:lnTo>
                <a:lnTo>
                  <a:pt x="97123" y="20995"/>
                </a:lnTo>
                <a:lnTo>
                  <a:pt x="97434" y="17929"/>
                </a:lnTo>
                <a:lnTo>
                  <a:pt x="97934" y="10620"/>
                </a:lnTo>
                <a:lnTo>
                  <a:pt x="98020" y="14094"/>
                </a:lnTo>
                <a:lnTo>
                  <a:pt x="98053" y="29858"/>
                </a:lnTo>
                <a:lnTo>
                  <a:pt x="97061" y="33760"/>
                </a:lnTo>
                <a:lnTo>
                  <a:pt x="95407" y="38345"/>
                </a:lnTo>
                <a:lnTo>
                  <a:pt x="93310" y="43386"/>
                </a:lnTo>
                <a:lnTo>
                  <a:pt x="91913" y="48732"/>
                </a:lnTo>
                <a:lnTo>
                  <a:pt x="90980" y="54280"/>
                </a:lnTo>
                <a:lnTo>
                  <a:pt x="90360" y="59963"/>
                </a:lnTo>
                <a:lnTo>
                  <a:pt x="89946" y="65736"/>
                </a:lnTo>
                <a:lnTo>
                  <a:pt x="89669" y="71569"/>
                </a:lnTo>
                <a:lnTo>
                  <a:pt x="89363" y="83341"/>
                </a:lnTo>
                <a:lnTo>
                  <a:pt x="89227" y="95188"/>
                </a:lnTo>
                <a:lnTo>
                  <a:pt x="90184" y="100133"/>
                </a:lnTo>
                <a:lnTo>
                  <a:pt x="91814" y="104422"/>
                </a:lnTo>
                <a:lnTo>
                  <a:pt x="98057" y="1159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775"/>
          <p:cNvSpPr/>
          <p:nvPr/>
        </p:nvSpPr>
        <p:spPr>
          <a:xfrm>
            <a:off x="5126256" y="830461"/>
            <a:ext cx="169804" cy="160735"/>
          </a:xfrm>
          <a:custGeom>
            <a:avLst/>
            <a:gdLst/>
            <a:ahLst/>
            <a:cxnLst/>
            <a:rect l="0" t="0" r="0" b="0"/>
            <a:pathLst>
              <a:path w="169804" h="160735">
                <a:moveTo>
                  <a:pt x="17868" y="0"/>
                </a:moveTo>
                <a:lnTo>
                  <a:pt x="17868" y="26864"/>
                </a:lnTo>
                <a:lnTo>
                  <a:pt x="16875" y="31799"/>
                </a:lnTo>
                <a:lnTo>
                  <a:pt x="15220" y="37075"/>
                </a:lnTo>
                <a:lnTo>
                  <a:pt x="13123" y="42576"/>
                </a:lnTo>
                <a:lnTo>
                  <a:pt x="11725" y="48228"/>
                </a:lnTo>
                <a:lnTo>
                  <a:pt x="10793" y="53980"/>
                </a:lnTo>
                <a:lnTo>
                  <a:pt x="10172" y="59799"/>
                </a:lnTo>
                <a:lnTo>
                  <a:pt x="9757" y="65663"/>
                </a:lnTo>
                <a:lnTo>
                  <a:pt x="9481" y="71557"/>
                </a:lnTo>
                <a:lnTo>
                  <a:pt x="9175" y="83397"/>
                </a:lnTo>
                <a:lnTo>
                  <a:pt x="8961" y="113116"/>
                </a:lnTo>
                <a:lnTo>
                  <a:pt x="7958" y="118075"/>
                </a:lnTo>
                <a:lnTo>
                  <a:pt x="6295" y="122373"/>
                </a:lnTo>
                <a:lnTo>
                  <a:pt x="4193" y="126230"/>
                </a:lnTo>
                <a:lnTo>
                  <a:pt x="2792" y="129794"/>
                </a:lnTo>
                <a:lnTo>
                  <a:pt x="1858" y="133162"/>
                </a:lnTo>
                <a:lnTo>
                  <a:pt x="99" y="142306"/>
                </a:lnTo>
                <a:lnTo>
                  <a:pt x="22" y="137966"/>
                </a:lnTo>
                <a:lnTo>
                  <a:pt x="0" y="130396"/>
                </a:lnTo>
                <a:lnTo>
                  <a:pt x="990" y="127610"/>
                </a:lnTo>
                <a:lnTo>
                  <a:pt x="2642" y="124761"/>
                </a:lnTo>
                <a:lnTo>
                  <a:pt x="4739" y="121869"/>
                </a:lnTo>
                <a:lnTo>
                  <a:pt x="6135" y="117957"/>
                </a:lnTo>
                <a:lnTo>
                  <a:pt x="7066" y="113365"/>
                </a:lnTo>
                <a:lnTo>
                  <a:pt x="7687" y="108319"/>
                </a:lnTo>
                <a:lnTo>
                  <a:pt x="8102" y="102970"/>
                </a:lnTo>
                <a:lnTo>
                  <a:pt x="8377" y="97420"/>
                </a:lnTo>
                <a:lnTo>
                  <a:pt x="8562" y="91736"/>
                </a:lnTo>
                <a:lnTo>
                  <a:pt x="9677" y="85962"/>
                </a:lnTo>
                <a:lnTo>
                  <a:pt x="11415" y="80128"/>
                </a:lnTo>
                <a:lnTo>
                  <a:pt x="13566" y="74255"/>
                </a:lnTo>
                <a:lnTo>
                  <a:pt x="15000" y="68355"/>
                </a:lnTo>
                <a:lnTo>
                  <a:pt x="15956" y="62437"/>
                </a:lnTo>
                <a:lnTo>
                  <a:pt x="16594" y="56507"/>
                </a:lnTo>
                <a:lnTo>
                  <a:pt x="18012" y="51562"/>
                </a:lnTo>
                <a:lnTo>
                  <a:pt x="19951" y="47273"/>
                </a:lnTo>
                <a:lnTo>
                  <a:pt x="22236" y="43422"/>
                </a:lnTo>
                <a:lnTo>
                  <a:pt x="24754" y="39862"/>
                </a:lnTo>
                <a:lnTo>
                  <a:pt x="27425" y="36496"/>
                </a:lnTo>
                <a:lnTo>
                  <a:pt x="30199" y="33261"/>
                </a:lnTo>
                <a:lnTo>
                  <a:pt x="33041" y="31103"/>
                </a:lnTo>
                <a:lnTo>
                  <a:pt x="35930" y="29665"/>
                </a:lnTo>
                <a:lnTo>
                  <a:pt x="42957" y="27357"/>
                </a:lnTo>
                <a:lnTo>
                  <a:pt x="46567" y="27042"/>
                </a:lnTo>
                <a:lnTo>
                  <a:pt x="48920" y="26957"/>
                </a:lnTo>
                <a:lnTo>
                  <a:pt x="50488" y="27893"/>
                </a:lnTo>
                <a:lnTo>
                  <a:pt x="51535" y="29510"/>
                </a:lnTo>
                <a:lnTo>
                  <a:pt x="52232" y="31579"/>
                </a:lnTo>
                <a:lnTo>
                  <a:pt x="53690" y="34943"/>
                </a:lnTo>
                <a:lnTo>
                  <a:pt x="57959" y="43973"/>
                </a:lnTo>
                <a:lnTo>
                  <a:pt x="59495" y="48167"/>
                </a:lnTo>
                <a:lnTo>
                  <a:pt x="60518" y="51955"/>
                </a:lnTo>
                <a:lnTo>
                  <a:pt x="61201" y="55473"/>
                </a:lnTo>
                <a:lnTo>
                  <a:pt x="61656" y="59802"/>
                </a:lnTo>
                <a:lnTo>
                  <a:pt x="61959" y="64673"/>
                </a:lnTo>
                <a:lnTo>
                  <a:pt x="62296" y="75376"/>
                </a:lnTo>
                <a:lnTo>
                  <a:pt x="62446" y="86748"/>
                </a:lnTo>
                <a:lnTo>
                  <a:pt x="61493" y="92558"/>
                </a:lnTo>
                <a:lnTo>
                  <a:pt x="59864" y="98417"/>
                </a:lnTo>
                <a:lnTo>
                  <a:pt x="57785" y="104306"/>
                </a:lnTo>
                <a:lnTo>
                  <a:pt x="56399" y="110217"/>
                </a:lnTo>
                <a:lnTo>
                  <a:pt x="55475" y="116142"/>
                </a:lnTo>
                <a:lnTo>
                  <a:pt x="53991" y="130429"/>
                </a:lnTo>
                <a:lnTo>
                  <a:pt x="53789" y="135028"/>
                </a:lnTo>
                <a:lnTo>
                  <a:pt x="53636" y="142416"/>
                </a:lnTo>
                <a:lnTo>
                  <a:pt x="58375" y="137998"/>
                </a:lnTo>
                <a:lnTo>
                  <a:pt x="60765" y="134663"/>
                </a:lnTo>
                <a:lnTo>
                  <a:pt x="63352" y="130455"/>
                </a:lnTo>
                <a:lnTo>
                  <a:pt x="66070" y="125665"/>
                </a:lnTo>
                <a:lnTo>
                  <a:pt x="68875" y="121480"/>
                </a:lnTo>
                <a:lnTo>
                  <a:pt x="71738" y="117698"/>
                </a:lnTo>
                <a:lnTo>
                  <a:pt x="74640" y="114184"/>
                </a:lnTo>
                <a:lnTo>
                  <a:pt x="77569" y="109857"/>
                </a:lnTo>
                <a:lnTo>
                  <a:pt x="80513" y="104988"/>
                </a:lnTo>
                <a:lnTo>
                  <a:pt x="83470" y="99758"/>
                </a:lnTo>
                <a:lnTo>
                  <a:pt x="89404" y="88654"/>
                </a:lnTo>
                <a:lnTo>
                  <a:pt x="101307" y="65357"/>
                </a:lnTo>
                <a:lnTo>
                  <a:pt x="105279" y="60439"/>
                </a:lnTo>
                <a:lnTo>
                  <a:pt x="109914" y="56167"/>
                </a:lnTo>
                <a:lnTo>
                  <a:pt x="114990" y="52328"/>
                </a:lnTo>
                <a:lnTo>
                  <a:pt x="119367" y="48776"/>
                </a:lnTo>
                <a:lnTo>
                  <a:pt x="123279" y="45415"/>
                </a:lnTo>
                <a:lnTo>
                  <a:pt x="126880" y="42183"/>
                </a:lnTo>
                <a:lnTo>
                  <a:pt x="130274" y="40028"/>
                </a:lnTo>
                <a:lnTo>
                  <a:pt x="133530" y="38592"/>
                </a:lnTo>
                <a:lnTo>
                  <a:pt x="136693" y="37634"/>
                </a:lnTo>
                <a:lnTo>
                  <a:pt x="139796" y="36996"/>
                </a:lnTo>
                <a:lnTo>
                  <a:pt x="142857" y="36570"/>
                </a:lnTo>
                <a:lnTo>
                  <a:pt x="145892" y="36286"/>
                </a:lnTo>
                <a:lnTo>
                  <a:pt x="148908" y="37089"/>
                </a:lnTo>
                <a:lnTo>
                  <a:pt x="151912" y="38617"/>
                </a:lnTo>
                <a:lnTo>
                  <a:pt x="159124" y="43457"/>
                </a:lnTo>
                <a:lnTo>
                  <a:pt x="160709" y="45838"/>
                </a:lnTo>
                <a:lnTo>
                  <a:pt x="162759" y="49410"/>
                </a:lnTo>
                <a:lnTo>
                  <a:pt x="165119" y="53776"/>
                </a:lnTo>
                <a:lnTo>
                  <a:pt x="166693" y="57679"/>
                </a:lnTo>
                <a:lnTo>
                  <a:pt x="167742" y="61273"/>
                </a:lnTo>
                <a:lnTo>
                  <a:pt x="168441" y="64661"/>
                </a:lnTo>
                <a:lnTo>
                  <a:pt x="168907" y="68904"/>
                </a:lnTo>
                <a:lnTo>
                  <a:pt x="169218" y="73717"/>
                </a:lnTo>
                <a:lnTo>
                  <a:pt x="169425" y="78911"/>
                </a:lnTo>
                <a:lnTo>
                  <a:pt x="169655" y="89972"/>
                </a:lnTo>
                <a:lnTo>
                  <a:pt x="169803" y="113243"/>
                </a:lnTo>
                <a:lnTo>
                  <a:pt x="168822" y="119151"/>
                </a:lnTo>
                <a:lnTo>
                  <a:pt x="167174" y="125075"/>
                </a:lnTo>
                <a:lnTo>
                  <a:pt x="165083" y="131008"/>
                </a:lnTo>
                <a:lnTo>
                  <a:pt x="163688" y="135956"/>
                </a:lnTo>
                <a:lnTo>
                  <a:pt x="162759" y="140247"/>
                </a:lnTo>
                <a:lnTo>
                  <a:pt x="162139" y="144099"/>
                </a:lnTo>
                <a:lnTo>
                  <a:pt x="161726" y="147660"/>
                </a:lnTo>
                <a:lnTo>
                  <a:pt x="161451" y="151026"/>
                </a:lnTo>
                <a:lnTo>
                  <a:pt x="16090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776"/>
          <p:cNvSpPr/>
          <p:nvPr/>
        </p:nvSpPr>
        <p:spPr>
          <a:xfrm>
            <a:off x="5367610" y="848734"/>
            <a:ext cx="98334" cy="142462"/>
          </a:xfrm>
          <a:custGeom>
            <a:avLst/>
            <a:gdLst/>
            <a:ahLst/>
            <a:cxnLst/>
            <a:rect l="0" t="0" r="0" b="0"/>
            <a:pathLst>
              <a:path w="98334" h="142462">
                <a:moveTo>
                  <a:pt x="0" y="44235"/>
                </a:moveTo>
                <a:lnTo>
                  <a:pt x="0" y="48975"/>
                </a:lnTo>
                <a:lnTo>
                  <a:pt x="993" y="50371"/>
                </a:lnTo>
                <a:lnTo>
                  <a:pt x="2648" y="51302"/>
                </a:lnTo>
                <a:lnTo>
                  <a:pt x="4745" y="51923"/>
                </a:lnTo>
                <a:lnTo>
                  <a:pt x="6144" y="53329"/>
                </a:lnTo>
                <a:lnTo>
                  <a:pt x="7076" y="55258"/>
                </a:lnTo>
                <a:lnTo>
                  <a:pt x="7697" y="57537"/>
                </a:lnTo>
                <a:lnTo>
                  <a:pt x="9104" y="59056"/>
                </a:lnTo>
                <a:lnTo>
                  <a:pt x="11036" y="60069"/>
                </a:lnTo>
                <a:lnTo>
                  <a:pt x="13317" y="60744"/>
                </a:lnTo>
                <a:lnTo>
                  <a:pt x="15831" y="62186"/>
                </a:lnTo>
                <a:lnTo>
                  <a:pt x="18500" y="64140"/>
                </a:lnTo>
                <a:lnTo>
                  <a:pt x="21273" y="66434"/>
                </a:lnTo>
                <a:lnTo>
                  <a:pt x="25107" y="67964"/>
                </a:lnTo>
                <a:lnTo>
                  <a:pt x="29651" y="68984"/>
                </a:lnTo>
                <a:lnTo>
                  <a:pt x="34666" y="69664"/>
                </a:lnTo>
                <a:lnTo>
                  <a:pt x="39003" y="70117"/>
                </a:lnTo>
                <a:lnTo>
                  <a:pt x="42888" y="70419"/>
                </a:lnTo>
                <a:lnTo>
                  <a:pt x="46470" y="70621"/>
                </a:lnTo>
                <a:lnTo>
                  <a:pt x="49853" y="69763"/>
                </a:lnTo>
                <a:lnTo>
                  <a:pt x="53101" y="68199"/>
                </a:lnTo>
                <a:lnTo>
                  <a:pt x="60704" y="63300"/>
                </a:lnTo>
                <a:lnTo>
                  <a:pt x="62321" y="61906"/>
                </a:lnTo>
                <a:lnTo>
                  <a:pt x="64393" y="59984"/>
                </a:lnTo>
                <a:lnTo>
                  <a:pt x="72054" y="52539"/>
                </a:lnTo>
                <a:lnTo>
                  <a:pt x="74854" y="49771"/>
                </a:lnTo>
                <a:lnTo>
                  <a:pt x="76721" y="46933"/>
                </a:lnTo>
                <a:lnTo>
                  <a:pt x="77966" y="44049"/>
                </a:lnTo>
                <a:lnTo>
                  <a:pt x="78796" y="41135"/>
                </a:lnTo>
                <a:lnTo>
                  <a:pt x="80342" y="38199"/>
                </a:lnTo>
                <a:lnTo>
                  <a:pt x="82366" y="35250"/>
                </a:lnTo>
                <a:lnTo>
                  <a:pt x="84709" y="32292"/>
                </a:lnTo>
                <a:lnTo>
                  <a:pt x="86270" y="29327"/>
                </a:lnTo>
                <a:lnTo>
                  <a:pt x="87311" y="26359"/>
                </a:lnTo>
                <a:lnTo>
                  <a:pt x="88005" y="23388"/>
                </a:lnTo>
                <a:lnTo>
                  <a:pt x="87475" y="20415"/>
                </a:lnTo>
                <a:lnTo>
                  <a:pt x="86128" y="17441"/>
                </a:lnTo>
                <a:lnTo>
                  <a:pt x="81575" y="10279"/>
                </a:lnTo>
                <a:lnTo>
                  <a:pt x="80209" y="8699"/>
                </a:lnTo>
                <a:lnTo>
                  <a:pt x="78304" y="6654"/>
                </a:lnTo>
                <a:lnTo>
                  <a:pt x="76041" y="4298"/>
                </a:lnTo>
                <a:lnTo>
                  <a:pt x="73539" y="2727"/>
                </a:lnTo>
                <a:lnTo>
                  <a:pt x="70878" y="1680"/>
                </a:lnTo>
                <a:lnTo>
                  <a:pt x="68111" y="982"/>
                </a:lnTo>
                <a:lnTo>
                  <a:pt x="65272" y="517"/>
                </a:lnTo>
                <a:lnTo>
                  <a:pt x="62387" y="207"/>
                </a:lnTo>
                <a:lnTo>
                  <a:pt x="59470" y="0"/>
                </a:lnTo>
                <a:lnTo>
                  <a:pt x="55539" y="854"/>
                </a:lnTo>
                <a:lnTo>
                  <a:pt x="50932" y="2416"/>
                </a:lnTo>
                <a:lnTo>
                  <a:pt x="45873" y="4449"/>
                </a:lnTo>
                <a:lnTo>
                  <a:pt x="41509" y="6797"/>
                </a:lnTo>
                <a:lnTo>
                  <a:pt x="37605" y="9354"/>
                </a:lnTo>
                <a:lnTo>
                  <a:pt x="34009" y="12051"/>
                </a:lnTo>
                <a:lnTo>
                  <a:pt x="30619" y="15834"/>
                </a:lnTo>
                <a:lnTo>
                  <a:pt x="27366" y="20340"/>
                </a:lnTo>
                <a:lnTo>
                  <a:pt x="24204" y="25328"/>
                </a:lnTo>
                <a:lnTo>
                  <a:pt x="21102" y="29646"/>
                </a:lnTo>
                <a:lnTo>
                  <a:pt x="18041" y="33517"/>
                </a:lnTo>
                <a:lnTo>
                  <a:pt x="15007" y="37089"/>
                </a:lnTo>
                <a:lnTo>
                  <a:pt x="11991" y="41455"/>
                </a:lnTo>
                <a:lnTo>
                  <a:pt x="8987" y="46351"/>
                </a:lnTo>
                <a:lnTo>
                  <a:pt x="5991" y="51598"/>
                </a:lnTo>
                <a:lnTo>
                  <a:pt x="3995" y="56089"/>
                </a:lnTo>
                <a:lnTo>
                  <a:pt x="2663" y="60075"/>
                </a:lnTo>
                <a:lnTo>
                  <a:pt x="1775" y="63725"/>
                </a:lnTo>
                <a:lnTo>
                  <a:pt x="1184" y="68142"/>
                </a:lnTo>
                <a:lnTo>
                  <a:pt x="789" y="73071"/>
                </a:lnTo>
                <a:lnTo>
                  <a:pt x="351" y="82848"/>
                </a:lnTo>
                <a:lnTo>
                  <a:pt x="156" y="90500"/>
                </a:lnTo>
                <a:lnTo>
                  <a:pt x="1098" y="93930"/>
                </a:lnTo>
                <a:lnTo>
                  <a:pt x="2718" y="97209"/>
                </a:lnTo>
                <a:lnTo>
                  <a:pt x="4792" y="100387"/>
                </a:lnTo>
                <a:lnTo>
                  <a:pt x="7168" y="103497"/>
                </a:lnTo>
                <a:lnTo>
                  <a:pt x="9745" y="106563"/>
                </a:lnTo>
                <a:lnTo>
                  <a:pt x="12456" y="109600"/>
                </a:lnTo>
                <a:lnTo>
                  <a:pt x="16250" y="112616"/>
                </a:lnTo>
                <a:lnTo>
                  <a:pt x="20766" y="115619"/>
                </a:lnTo>
                <a:lnTo>
                  <a:pt x="25763" y="118613"/>
                </a:lnTo>
                <a:lnTo>
                  <a:pt x="31081" y="121602"/>
                </a:lnTo>
                <a:lnTo>
                  <a:pt x="42288" y="127568"/>
                </a:lnTo>
                <a:lnTo>
                  <a:pt x="59765" y="136505"/>
                </a:lnTo>
                <a:lnTo>
                  <a:pt x="64675" y="138491"/>
                </a:lnTo>
                <a:lnTo>
                  <a:pt x="68942" y="139814"/>
                </a:lnTo>
                <a:lnTo>
                  <a:pt x="72779" y="140696"/>
                </a:lnTo>
                <a:lnTo>
                  <a:pt x="77324" y="141285"/>
                </a:lnTo>
                <a:lnTo>
                  <a:pt x="82341" y="141677"/>
                </a:lnTo>
                <a:lnTo>
                  <a:pt x="98333" y="1424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777"/>
          <p:cNvSpPr/>
          <p:nvPr/>
        </p:nvSpPr>
        <p:spPr>
          <a:xfrm>
            <a:off x="5537460" y="937617"/>
            <a:ext cx="49847" cy="133947"/>
          </a:xfrm>
          <a:custGeom>
            <a:avLst/>
            <a:gdLst/>
            <a:ahLst/>
            <a:cxnLst/>
            <a:rect l="0" t="0" r="0" b="0"/>
            <a:pathLst>
              <a:path w="49847" h="133947">
                <a:moveTo>
                  <a:pt x="35758" y="0"/>
                </a:moveTo>
                <a:lnTo>
                  <a:pt x="44330" y="0"/>
                </a:lnTo>
                <a:lnTo>
                  <a:pt x="44452" y="1985"/>
                </a:lnTo>
                <a:lnTo>
                  <a:pt x="44588" y="9481"/>
                </a:lnTo>
                <a:lnTo>
                  <a:pt x="44688" y="29553"/>
                </a:lnTo>
                <a:lnTo>
                  <a:pt x="45684" y="33593"/>
                </a:lnTo>
                <a:lnTo>
                  <a:pt x="47341" y="38270"/>
                </a:lnTo>
                <a:lnTo>
                  <a:pt x="49440" y="43373"/>
                </a:lnTo>
                <a:lnTo>
                  <a:pt x="49846" y="48759"/>
                </a:lnTo>
                <a:lnTo>
                  <a:pt x="49123" y="54334"/>
                </a:lnTo>
                <a:lnTo>
                  <a:pt x="47648" y="60035"/>
                </a:lnTo>
                <a:lnTo>
                  <a:pt x="45671" y="65820"/>
                </a:lnTo>
                <a:lnTo>
                  <a:pt x="43360" y="71662"/>
                </a:lnTo>
                <a:lnTo>
                  <a:pt x="40826" y="77540"/>
                </a:lnTo>
                <a:lnTo>
                  <a:pt x="38143" y="84436"/>
                </a:lnTo>
                <a:lnTo>
                  <a:pt x="32515" y="100035"/>
                </a:lnTo>
                <a:lnTo>
                  <a:pt x="28629" y="106377"/>
                </a:lnTo>
                <a:lnTo>
                  <a:pt x="24053" y="111598"/>
                </a:lnTo>
                <a:lnTo>
                  <a:pt x="14664" y="120045"/>
                </a:lnTo>
                <a:lnTo>
                  <a:pt x="0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778"/>
          <p:cNvSpPr/>
          <p:nvPr/>
        </p:nvSpPr>
        <p:spPr>
          <a:xfrm>
            <a:off x="1952742" y="1313905"/>
            <a:ext cx="80424" cy="284510"/>
          </a:xfrm>
          <a:custGeom>
            <a:avLst/>
            <a:gdLst/>
            <a:ahLst/>
            <a:cxnLst/>
            <a:rect l="0" t="0" r="0" b="0"/>
            <a:pathLst>
              <a:path w="80424" h="284510">
                <a:moveTo>
                  <a:pt x="71515" y="7689"/>
                </a:moveTo>
                <a:lnTo>
                  <a:pt x="71515" y="0"/>
                </a:lnTo>
                <a:lnTo>
                  <a:pt x="72509" y="579"/>
                </a:lnTo>
                <a:lnTo>
                  <a:pt x="74164" y="1956"/>
                </a:lnTo>
                <a:lnTo>
                  <a:pt x="79212" y="6556"/>
                </a:lnTo>
                <a:lnTo>
                  <a:pt x="79903" y="12477"/>
                </a:lnTo>
                <a:lnTo>
                  <a:pt x="80087" y="16834"/>
                </a:lnTo>
                <a:lnTo>
                  <a:pt x="80291" y="26967"/>
                </a:lnTo>
                <a:lnTo>
                  <a:pt x="80423" y="49641"/>
                </a:lnTo>
                <a:lnTo>
                  <a:pt x="79440" y="56493"/>
                </a:lnTo>
                <a:lnTo>
                  <a:pt x="77792" y="64037"/>
                </a:lnTo>
                <a:lnTo>
                  <a:pt x="75700" y="72043"/>
                </a:lnTo>
                <a:lnTo>
                  <a:pt x="73312" y="80357"/>
                </a:lnTo>
                <a:lnTo>
                  <a:pt x="68010" y="97533"/>
                </a:lnTo>
                <a:lnTo>
                  <a:pt x="62342" y="117734"/>
                </a:lnTo>
                <a:lnTo>
                  <a:pt x="59441" y="128677"/>
                </a:lnTo>
                <a:lnTo>
                  <a:pt x="53567" y="148774"/>
                </a:lnTo>
                <a:lnTo>
                  <a:pt x="50611" y="158300"/>
                </a:lnTo>
                <a:lnTo>
                  <a:pt x="46653" y="167627"/>
                </a:lnTo>
                <a:lnTo>
                  <a:pt x="42028" y="176822"/>
                </a:lnTo>
                <a:lnTo>
                  <a:pt x="36958" y="185929"/>
                </a:lnTo>
                <a:lnTo>
                  <a:pt x="32585" y="194976"/>
                </a:lnTo>
                <a:lnTo>
                  <a:pt x="28676" y="203985"/>
                </a:lnTo>
                <a:lnTo>
                  <a:pt x="25077" y="212967"/>
                </a:lnTo>
                <a:lnTo>
                  <a:pt x="21684" y="220939"/>
                </a:lnTo>
                <a:lnTo>
                  <a:pt x="15266" y="235089"/>
                </a:lnTo>
                <a:lnTo>
                  <a:pt x="6068" y="254211"/>
                </a:lnTo>
                <a:lnTo>
                  <a:pt x="4046" y="259350"/>
                </a:lnTo>
                <a:lnTo>
                  <a:pt x="1798" y="267705"/>
                </a:lnTo>
                <a:lnTo>
                  <a:pt x="799" y="274725"/>
                </a:lnTo>
                <a:lnTo>
                  <a:pt x="0" y="2845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779"/>
          <p:cNvSpPr/>
          <p:nvPr/>
        </p:nvSpPr>
        <p:spPr>
          <a:xfrm>
            <a:off x="1863348" y="1410891"/>
            <a:ext cx="268184" cy="17860"/>
          </a:xfrm>
          <a:custGeom>
            <a:avLst/>
            <a:gdLst/>
            <a:ahLst/>
            <a:cxnLst/>
            <a:rect l="0" t="0" r="0" b="0"/>
            <a:pathLst>
              <a:path w="268184" h="17860">
                <a:moveTo>
                  <a:pt x="0" y="8929"/>
                </a:moveTo>
                <a:lnTo>
                  <a:pt x="0" y="13670"/>
                </a:lnTo>
                <a:lnTo>
                  <a:pt x="993" y="15066"/>
                </a:lnTo>
                <a:lnTo>
                  <a:pt x="2648" y="15997"/>
                </a:lnTo>
                <a:lnTo>
                  <a:pt x="4745" y="16618"/>
                </a:lnTo>
                <a:lnTo>
                  <a:pt x="8130" y="17031"/>
                </a:lnTo>
                <a:lnTo>
                  <a:pt x="12373" y="17307"/>
                </a:lnTo>
                <a:lnTo>
                  <a:pt x="17188" y="17491"/>
                </a:lnTo>
                <a:lnTo>
                  <a:pt x="33456" y="17750"/>
                </a:lnTo>
                <a:lnTo>
                  <a:pt x="160925" y="17859"/>
                </a:lnTo>
                <a:lnTo>
                  <a:pt x="169859" y="16867"/>
                </a:lnTo>
                <a:lnTo>
                  <a:pt x="178795" y="15213"/>
                </a:lnTo>
                <a:lnTo>
                  <a:pt x="187733" y="13118"/>
                </a:lnTo>
                <a:lnTo>
                  <a:pt x="196671" y="11722"/>
                </a:lnTo>
                <a:lnTo>
                  <a:pt x="205609" y="10791"/>
                </a:lnTo>
                <a:lnTo>
                  <a:pt x="214547" y="10170"/>
                </a:lnTo>
                <a:lnTo>
                  <a:pt x="222493" y="8764"/>
                </a:lnTo>
                <a:lnTo>
                  <a:pt x="229777" y="6835"/>
                </a:lnTo>
                <a:lnTo>
                  <a:pt x="236620" y="4557"/>
                </a:lnTo>
                <a:lnTo>
                  <a:pt x="242174" y="3038"/>
                </a:lnTo>
                <a:lnTo>
                  <a:pt x="246871" y="2025"/>
                </a:lnTo>
                <a:lnTo>
                  <a:pt x="250995" y="1350"/>
                </a:lnTo>
                <a:lnTo>
                  <a:pt x="254738" y="900"/>
                </a:lnTo>
                <a:lnTo>
                  <a:pt x="258226" y="600"/>
                </a:lnTo>
                <a:lnTo>
                  <a:pt x="26818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780"/>
          <p:cNvSpPr/>
          <p:nvPr/>
        </p:nvSpPr>
        <p:spPr>
          <a:xfrm>
            <a:off x="2149555" y="1294804"/>
            <a:ext cx="133901" cy="250033"/>
          </a:xfrm>
          <a:custGeom>
            <a:avLst/>
            <a:gdLst/>
            <a:ahLst/>
            <a:cxnLst/>
            <a:rect l="0" t="0" r="0" b="0"/>
            <a:pathLst>
              <a:path w="133901" h="250033">
                <a:moveTo>
                  <a:pt x="53492" y="0"/>
                </a:moveTo>
                <a:lnTo>
                  <a:pt x="53492" y="4741"/>
                </a:lnTo>
                <a:lnTo>
                  <a:pt x="52498" y="7130"/>
                </a:lnTo>
                <a:lnTo>
                  <a:pt x="48746" y="12429"/>
                </a:lnTo>
                <a:lnTo>
                  <a:pt x="45795" y="16251"/>
                </a:lnTo>
                <a:lnTo>
                  <a:pt x="45104" y="22436"/>
                </a:lnTo>
                <a:lnTo>
                  <a:pt x="44920" y="26864"/>
                </a:lnTo>
                <a:lnTo>
                  <a:pt x="44716" y="37075"/>
                </a:lnTo>
                <a:lnTo>
                  <a:pt x="44553" y="129367"/>
                </a:lnTo>
                <a:lnTo>
                  <a:pt x="43559" y="136847"/>
                </a:lnTo>
                <a:lnTo>
                  <a:pt x="41904" y="144809"/>
                </a:lnTo>
                <a:lnTo>
                  <a:pt x="39807" y="153094"/>
                </a:lnTo>
                <a:lnTo>
                  <a:pt x="37416" y="160602"/>
                </a:lnTo>
                <a:lnTo>
                  <a:pt x="34828" y="167592"/>
                </a:lnTo>
                <a:lnTo>
                  <a:pt x="32110" y="174236"/>
                </a:lnTo>
                <a:lnTo>
                  <a:pt x="29304" y="179657"/>
                </a:lnTo>
                <a:lnTo>
                  <a:pt x="26441" y="184264"/>
                </a:lnTo>
                <a:lnTo>
                  <a:pt x="23539" y="188327"/>
                </a:lnTo>
                <a:lnTo>
                  <a:pt x="20314" y="195488"/>
                </a:lnTo>
                <a:lnTo>
                  <a:pt x="19454" y="198786"/>
                </a:lnTo>
                <a:lnTo>
                  <a:pt x="15849" y="205097"/>
                </a:lnTo>
                <a:lnTo>
                  <a:pt x="13498" y="208169"/>
                </a:lnTo>
                <a:lnTo>
                  <a:pt x="10937" y="210217"/>
                </a:lnTo>
                <a:lnTo>
                  <a:pt x="8236" y="211583"/>
                </a:lnTo>
                <a:lnTo>
                  <a:pt x="1510" y="213774"/>
                </a:lnTo>
                <a:lnTo>
                  <a:pt x="959" y="212961"/>
                </a:lnTo>
                <a:lnTo>
                  <a:pt x="346" y="209413"/>
                </a:lnTo>
                <a:lnTo>
                  <a:pt x="0" y="201837"/>
                </a:lnTo>
                <a:lnTo>
                  <a:pt x="945" y="198058"/>
                </a:lnTo>
                <a:lnTo>
                  <a:pt x="2568" y="193555"/>
                </a:lnTo>
                <a:lnTo>
                  <a:pt x="4643" y="188568"/>
                </a:lnTo>
                <a:lnTo>
                  <a:pt x="7020" y="183259"/>
                </a:lnTo>
                <a:lnTo>
                  <a:pt x="12310" y="172069"/>
                </a:lnTo>
                <a:lnTo>
                  <a:pt x="16105" y="167299"/>
                </a:lnTo>
                <a:lnTo>
                  <a:pt x="20621" y="163126"/>
                </a:lnTo>
                <a:lnTo>
                  <a:pt x="25618" y="159353"/>
                </a:lnTo>
                <a:lnTo>
                  <a:pt x="30936" y="154852"/>
                </a:lnTo>
                <a:lnTo>
                  <a:pt x="36468" y="149868"/>
                </a:lnTo>
                <a:lnTo>
                  <a:pt x="42143" y="144561"/>
                </a:lnTo>
                <a:lnTo>
                  <a:pt x="47912" y="140030"/>
                </a:lnTo>
                <a:lnTo>
                  <a:pt x="53745" y="136018"/>
                </a:lnTo>
                <a:lnTo>
                  <a:pt x="59620" y="132351"/>
                </a:lnTo>
                <a:lnTo>
                  <a:pt x="65524" y="128913"/>
                </a:lnTo>
                <a:lnTo>
                  <a:pt x="71446" y="125630"/>
                </a:lnTo>
                <a:lnTo>
                  <a:pt x="83323" y="119336"/>
                </a:lnTo>
                <a:lnTo>
                  <a:pt x="95224" y="113231"/>
                </a:lnTo>
                <a:lnTo>
                  <a:pt x="100186" y="112199"/>
                </a:lnTo>
                <a:lnTo>
                  <a:pt x="104487" y="112502"/>
                </a:lnTo>
                <a:lnTo>
                  <a:pt x="108347" y="113697"/>
                </a:lnTo>
                <a:lnTo>
                  <a:pt x="111914" y="114494"/>
                </a:lnTo>
                <a:lnTo>
                  <a:pt x="115285" y="115025"/>
                </a:lnTo>
                <a:lnTo>
                  <a:pt x="118526" y="115378"/>
                </a:lnTo>
                <a:lnTo>
                  <a:pt x="121679" y="116607"/>
                </a:lnTo>
                <a:lnTo>
                  <a:pt x="124776" y="118417"/>
                </a:lnTo>
                <a:lnTo>
                  <a:pt x="127833" y="120617"/>
                </a:lnTo>
                <a:lnTo>
                  <a:pt x="129871" y="124068"/>
                </a:lnTo>
                <a:lnTo>
                  <a:pt x="131229" y="128353"/>
                </a:lnTo>
                <a:lnTo>
                  <a:pt x="132135" y="133194"/>
                </a:lnTo>
                <a:lnTo>
                  <a:pt x="132739" y="138405"/>
                </a:lnTo>
                <a:lnTo>
                  <a:pt x="133142" y="143864"/>
                </a:lnTo>
                <a:lnTo>
                  <a:pt x="133410" y="149488"/>
                </a:lnTo>
                <a:lnTo>
                  <a:pt x="133709" y="161028"/>
                </a:lnTo>
                <a:lnTo>
                  <a:pt x="133900" y="184605"/>
                </a:lnTo>
                <a:lnTo>
                  <a:pt x="132922" y="189547"/>
                </a:lnTo>
                <a:lnTo>
                  <a:pt x="131277" y="193834"/>
                </a:lnTo>
                <a:lnTo>
                  <a:pt x="129187" y="197683"/>
                </a:lnTo>
                <a:lnTo>
                  <a:pt x="127794" y="202235"/>
                </a:lnTo>
                <a:lnTo>
                  <a:pt x="126865" y="207253"/>
                </a:lnTo>
                <a:lnTo>
                  <a:pt x="126246" y="212583"/>
                </a:lnTo>
                <a:lnTo>
                  <a:pt x="124840" y="217128"/>
                </a:lnTo>
                <a:lnTo>
                  <a:pt x="122909" y="221151"/>
                </a:lnTo>
                <a:lnTo>
                  <a:pt x="120629" y="224825"/>
                </a:lnTo>
                <a:lnTo>
                  <a:pt x="118115" y="228266"/>
                </a:lnTo>
                <a:lnTo>
                  <a:pt x="115446" y="231553"/>
                </a:lnTo>
                <a:lnTo>
                  <a:pt x="112674" y="234736"/>
                </a:lnTo>
                <a:lnTo>
                  <a:pt x="110825" y="237850"/>
                </a:lnTo>
                <a:lnTo>
                  <a:pt x="108772" y="243956"/>
                </a:lnTo>
                <a:lnTo>
                  <a:pt x="107129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781"/>
          <p:cNvSpPr/>
          <p:nvPr/>
        </p:nvSpPr>
        <p:spPr>
          <a:xfrm>
            <a:off x="2364112" y="1388234"/>
            <a:ext cx="106964" cy="152388"/>
          </a:xfrm>
          <a:custGeom>
            <a:avLst/>
            <a:gdLst/>
            <a:ahLst/>
            <a:cxnLst/>
            <a:rect l="0" t="0" r="0" b="0"/>
            <a:pathLst>
              <a:path w="106964" h="152388">
                <a:moveTo>
                  <a:pt x="26663" y="58375"/>
                </a:moveTo>
                <a:lnTo>
                  <a:pt x="34360" y="58375"/>
                </a:lnTo>
                <a:lnTo>
                  <a:pt x="37699" y="61021"/>
                </a:lnTo>
                <a:lnTo>
                  <a:pt x="39980" y="63116"/>
                </a:lnTo>
                <a:lnTo>
                  <a:pt x="42494" y="64512"/>
                </a:lnTo>
                <a:lnTo>
                  <a:pt x="45163" y="65443"/>
                </a:lnTo>
                <a:lnTo>
                  <a:pt x="47936" y="66064"/>
                </a:lnTo>
                <a:lnTo>
                  <a:pt x="50777" y="66477"/>
                </a:lnTo>
                <a:lnTo>
                  <a:pt x="53665" y="66753"/>
                </a:lnTo>
                <a:lnTo>
                  <a:pt x="56584" y="66937"/>
                </a:lnTo>
                <a:lnTo>
                  <a:pt x="62475" y="67142"/>
                </a:lnTo>
                <a:lnTo>
                  <a:pt x="65437" y="67196"/>
                </a:lnTo>
                <a:lnTo>
                  <a:pt x="68404" y="66240"/>
                </a:lnTo>
                <a:lnTo>
                  <a:pt x="71377" y="64611"/>
                </a:lnTo>
                <a:lnTo>
                  <a:pt x="74351" y="62532"/>
                </a:lnTo>
                <a:lnTo>
                  <a:pt x="77327" y="60154"/>
                </a:lnTo>
                <a:lnTo>
                  <a:pt x="80304" y="57577"/>
                </a:lnTo>
                <a:lnTo>
                  <a:pt x="83283" y="54867"/>
                </a:lnTo>
                <a:lnTo>
                  <a:pt x="86261" y="53060"/>
                </a:lnTo>
                <a:lnTo>
                  <a:pt x="89241" y="51855"/>
                </a:lnTo>
                <a:lnTo>
                  <a:pt x="92220" y="51052"/>
                </a:lnTo>
                <a:lnTo>
                  <a:pt x="95200" y="49524"/>
                </a:lnTo>
                <a:lnTo>
                  <a:pt x="98179" y="47514"/>
                </a:lnTo>
                <a:lnTo>
                  <a:pt x="101159" y="45181"/>
                </a:lnTo>
                <a:lnTo>
                  <a:pt x="103145" y="42634"/>
                </a:lnTo>
                <a:lnTo>
                  <a:pt x="104469" y="39943"/>
                </a:lnTo>
                <a:lnTo>
                  <a:pt x="105352" y="37158"/>
                </a:lnTo>
                <a:lnTo>
                  <a:pt x="105941" y="34308"/>
                </a:lnTo>
                <a:lnTo>
                  <a:pt x="106334" y="31417"/>
                </a:lnTo>
                <a:lnTo>
                  <a:pt x="106595" y="28497"/>
                </a:lnTo>
                <a:lnTo>
                  <a:pt x="106770" y="25558"/>
                </a:lnTo>
                <a:lnTo>
                  <a:pt x="106963" y="19647"/>
                </a:lnTo>
                <a:lnTo>
                  <a:pt x="106021" y="16681"/>
                </a:lnTo>
                <a:lnTo>
                  <a:pt x="104401" y="13712"/>
                </a:lnTo>
                <a:lnTo>
                  <a:pt x="102326" y="10740"/>
                </a:lnTo>
                <a:lnTo>
                  <a:pt x="99951" y="8759"/>
                </a:lnTo>
                <a:lnTo>
                  <a:pt x="97373" y="7439"/>
                </a:lnTo>
                <a:lnTo>
                  <a:pt x="94662" y="6558"/>
                </a:lnTo>
                <a:lnTo>
                  <a:pt x="92855" y="4979"/>
                </a:lnTo>
                <a:lnTo>
                  <a:pt x="91650" y="2934"/>
                </a:lnTo>
                <a:lnTo>
                  <a:pt x="90846" y="579"/>
                </a:lnTo>
                <a:lnTo>
                  <a:pt x="89317" y="0"/>
                </a:lnTo>
                <a:lnTo>
                  <a:pt x="87305" y="607"/>
                </a:lnTo>
                <a:lnTo>
                  <a:pt x="84970" y="2004"/>
                </a:lnTo>
                <a:lnTo>
                  <a:pt x="81427" y="2935"/>
                </a:lnTo>
                <a:lnTo>
                  <a:pt x="77078" y="3556"/>
                </a:lnTo>
                <a:lnTo>
                  <a:pt x="72192" y="3970"/>
                </a:lnTo>
                <a:lnTo>
                  <a:pt x="67941" y="6230"/>
                </a:lnTo>
                <a:lnTo>
                  <a:pt x="64115" y="9721"/>
                </a:lnTo>
                <a:lnTo>
                  <a:pt x="60570" y="14033"/>
                </a:lnTo>
                <a:lnTo>
                  <a:pt x="56221" y="18892"/>
                </a:lnTo>
                <a:lnTo>
                  <a:pt x="46090" y="29582"/>
                </a:lnTo>
                <a:lnTo>
                  <a:pt x="41601" y="35211"/>
                </a:lnTo>
                <a:lnTo>
                  <a:pt x="37615" y="40948"/>
                </a:lnTo>
                <a:lnTo>
                  <a:pt x="33964" y="46757"/>
                </a:lnTo>
                <a:lnTo>
                  <a:pt x="30537" y="52614"/>
                </a:lnTo>
                <a:lnTo>
                  <a:pt x="27259" y="58503"/>
                </a:lnTo>
                <a:lnTo>
                  <a:pt x="20968" y="70338"/>
                </a:lnTo>
                <a:lnTo>
                  <a:pt x="5839" y="100055"/>
                </a:lnTo>
                <a:lnTo>
                  <a:pt x="3841" y="105013"/>
                </a:lnTo>
                <a:lnTo>
                  <a:pt x="2509" y="109311"/>
                </a:lnTo>
                <a:lnTo>
                  <a:pt x="1621" y="113168"/>
                </a:lnTo>
                <a:lnTo>
                  <a:pt x="1029" y="117724"/>
                </a:lnTo>
                <a:lnTo>
                  <a:pt x="634" y="122746"/>
                </a:lnTo>
                <a:lnTo>
                  <a:pt x="195" y="132625"/>
                </a:lnTo>
                <a:lnTo>
                  <a:pt x="0" y="140323"/>
                </a:lnTo>
                <a:lnTo>
                  <a:pt x="942" y="142773"/>
                </a:lnTo>
                <a:lnTo>
                  <a:pt x="2563" y="144406"/>
                </a:lnTo>
                <a:lnTo>
                  <a:pt x="8006" y="147213"/>
                </a:lnTo>
                <a:lnTo>
                  <a:pt x="17046" y="151767"/>
                </a:lnTo>
                <a:lnTo>
                  <a:pt x="21246" y="152387"/>
                </a:lnTo>
                <a:lnTo>
                  <a:pt x="25038" y="151807"/>
                </a:lnTo>
                <a:lnTo>
                  <a:pt x="28559" y="150429"/>
                </a:lnTo>
                <a:lnTo>
                  <a:pt x="32894" y="149510"/>
                </a:lnTo>
                <a:lnTo>
                  <a:pt x="37769" y="148897"/>
                </a:lnTo>
                <a:lnTo>
                  <a:pt x="43007" y="148489"/>
                </a:lnTo>
                <a:lnTo>
                  <a:pt x="47492" y="148217"/>
                </a:lnTo>
                <a:lnTo>
                  <a:pt x="62421" y="1476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782"/>
          <p:cNvSpPr/>
          <p:nvPr/>
        </p:nvSpPr>
        <p:spPr>
          <a:xfrm>
            <a:off x="2507031" y="1393031"/>
            <a:ext cx="132528" cy="151806"/>
          </a:xfrm>
          <a:custGeom>
            <a:avLst/>
            <a:gdLst/>
            <a:ahLst/>
            <a:cxnLst/>
            <a:rect l="0" t="0" r="0" b="0"/>
            <a:pathLst>
              <a:path w="132528" h="151806">
                <a:moveTo>
                  <a:pt x="44654" y="0"/>
                </a:moveTo>
                <a:lnTo>
                  <a:pt x="36957" y="7689"/>
                </a:lnTo>
                <a:lnTo>
                  <a:pt x="36543" y="10087"/>
                </a:lnTo>
                <a:lnTo>
                  <a:pt x="36267" y="13670"/>
                </a:lnTo>
                <a:lnTo>
                  <a:pt x="36083" y="18043"/>
                </a:lnTo>
                <a:lnTo>
                  <a:pt x="34967" y="22943"/>
                </a:lnTo>
                <a:lnTo>
                  <a:pt x="33229" y="28194"/>
                </a:lnTo>
                <a:lnTo>
                  <a:pt x="31078" y="33679"/>
                </a:lnTo>
                <a:lnTo>
                  <a:pt x="29644" y="39320"/>
                </a:lnTo>
                <a:lnTo>
                  <a:pt x="28688" y="45065"/>
                </a:lnTo>
                <a:lnTo>
                  <a:pt x="28050" y="50879"/>
                </a:lnTo>
                <a:lnTo>
                  <a:pt x="27625" y="56740"/>
                </a:lnTo>
                <a:lnTo>
                  <a:pt x="27342" y="62631"/>
                </a:lnTo>
                <a:lnTo>
                  <a:pt x="27153" y="68543"/>
                </a:lnTo>
                <a:lnTo>
                  <a:pt x="26034" y="74469"/>
                </a:lnTo>
                <a:lnTo>
                  <a:pt x="24295" y="80404"/>
                </a:lnTo>
                <a:lnTo>
                  <a:pt x="22142" y="86345"/>
                </a:lnTo>
                <a:lnTo>
                  <a:pt x="20707" y="92290"/>
                </a:lnTo>
                <a:lnTo>
                  <a:pt x="19749" y="98237"/>
                </a:lnTo>
                <a:lnTo>
                  <a:pt x="19112" y="104187"/>
                </a:lnTo>
                <a:lnTo>
                  <a:pt x="17693" y="109146"/>
                </a:lnTo>
                <a:lnTo>
                  <a:pt x="15754" y="113443"/>
                </a:lnTo>
                <a:lnTo>
                  <a:pt x="13468" y="117301"/>
                </a:lnTo>
                <a:lnTo>
                  <a:pt x="10951" y="119872"/>
                </a:lnTo>
                <a:lnTo>
                  <a:pt x="8280" y="121587"/>
                </a:lnTo>
                <a:lnTo>
                  <a:pt x="444" y="124815"/>
                </a:lnTo>
                <a:lnTo>
                  <a:pt x="101" y="120216"/>
                </a:lnTo>
                <a:lnTo>
                  <a:pt x="0" y="107829"/>
                </a:lnTo>
                <a:lnTo>
                  <a:pt x="979" y="102644"/>
                </a:lnTo>
                <a:lnTo>
                  <a:pt x="2625" y="97203"/>
                </a:lnTo>
                <a:lnTo>
                  <a:pt x="4715" y="91591"/>
                </a:lnTo>
                <a:lnTo>
                  <a:pt x="7102" y="85865"/>
                </a:lnTo>
                <a:lnTo>
                  <a:pt x="9687" y="80064"/>
                </a:lnTo>
                <a:lnTo>
                  <a:pt x="12404" y="74212"/>
                </a:lnTo>
                <a:lnTo>
                  <a:pt x="16200" y="68326"/>
                </a:lnTo>
                <a:lnTo>
                  <a:pt x="20719" y="62418"/>
                </a:lnTo>
                <a:lnTo>
                  <a:pt x="25718" y="56495"/>
                </a:lnTo>
                <a:lnTo>
                  <a:pt x="32030" y="50562"/>
                </a:lnTo>
                <a:lnTo>
                  <a:pt x="39218" y="44622"/>
                </a:lnTo>
                <a:lnTo>
                  <a:pt x="46989" y="38678"/>
                </a:lnTo>
                <a:lnTo>
                  <a:pt x="54157" y="33723"/>
                </a:lnTo>
                <a:lnTo>
                  <a:pt x="60922" y="29427"/>
                </a:lnTo>
                <a:lnTo>
                  <a:pt x="67418" y="25571"/>
                </a:lnTo>
                <a:lnTo>
                  <a:pt x="73736" y="22009"/>
                </a:lnTo>
                <a:lnTo>
                  <a:pt x="86053" y="15404"/>
                </a:lnTo>
                <a:lnTo>
                  <a:pt x="91126" y="13246"/>
                </a:lnTo>
                <a:lnTo>
                  <a:pt x="95500" y="11807"/>
                </a:lnTo>
                <a:lnTo>
                  <a:pt x="99410" y="10848"/>
                </a:lnTo>
                <a:lnTo>
                  <a:pt x="104003" y="10209"/>
                </a:lnTo>
                <a:lnTo>
                  <a:pt x="109052" y="9782"/>
                </a:lnTo>
                <a:lnTo>
                  <a:pt x="114404" y="9498"/>
                </a:lnTo>
                <a:lnTo>
                  <a:pt x="117972" y="10301"/>
                </a:lnTo>
                <a:lnTo>
                  <a:pt x="120351" y="11828"/>
                </a:lnTo>
                <a:lnTo>
                  <a:pt x="123987" y="16171"/>
                </a:lnTo>
                <a:lnTo>
                  <a:pt x="126348" y="18718"/>
                </a:lnTo>
                <a:lnTo>
                  <a:pt x="128915" y="21409"/>
                </a:lnTo>
                <a:lnTo>
                  <a:pt x="130626" y="25187"/>
                </a:lnTo>
                <a:lnTo>
                  <a:pt x="131766" y="29690"/>
                </a:lnTo>
                <a:lnTo>
                  <a:pt x="132527" y="34676"/>
                </a:lnTo>
                <a:lnTo>
                  <a:pt x="132041" y="40977"/>
                </a:lnTo>
                <a:lnTo>
                  <a:pt x="130723" y="48154"/>
                </a:lnTo>
                <a:lnTo>
                  <a:pt x="128852" y="55915"/>
                </a:lnTo>
                <a:lnTo>
                  <a:pt x="127604" y="63074"/>
                </a:lnTo>
                <a:lnTo>
                  <a:pt x="126773" y="69830"/>
                </a:lnTo>
                <a:lnTo>
                  <a:pt x="126218" y="76319"/>
                </a:lnTo>
                <a:lnTo>
                  <a:pt x="124855" y="82630"/>
                </a:lnTo>
                <a:lnTo>
                  <a:pt x="122953" y="88821"/>
                </a:lnTo>
                <a:lnTo>
                  <a:pt x="120692" y="94933"/>
                </a:lnTo>
                <a:lnTo>
                  <a:pt x="120177" y="100992"/>
                </a:lnTo>
                <a:lnTo>
                  <a:pt x="120828" y="107015"/>
                </a:lnTo>
                <a:lnTo>
                  <a:pt x="122255" y="113015"/>
                </a:lnTo>
                <a:lnTo>
                  <a:pt x="122213" y="119000"/>
                </a:lnTo>
                <a:lnTo>
                  <a:pt x="121192" y="124974"/>
                </a:lnTo>
                <a:lnTo>
                  <a:pt x="119518" y="130941"/>
                </a:lnTo>
                <a:lnTo>
                  <a:pt x="118401" y="135911"/>
                </a:lnTo>
                <a:lnTo>
                  <a:pt x="117658" y="140217"/>
                </a:lnTo>
                <a:lnTo>
                  <a:pt x="11617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783"/>
          <p:cNvSpPr/>
          <p:nvPr/>
        </p:nvSpPr>
        <p:spPr>
          <a:xfrm>
            <a:off x="3016536" y="1250156"/>
            <a:ext cx="89396" cy="241103"/>
          </a:xfrm>
          <a:custGeom>
            <a:avLst/>
            <a:gdLst/>
            <a:ahLst/>
            <a:cxnLst/>
            <a:rect l="0" t="0" r="0" b="0"/>
            <a:pathLst>
              <a:path w="89396" h="241103">
                <a:moveTo>
                  <a:pt x="89395" y="0"/>
                </a:moveTo>
                <a:lnTo>
                  <a:pt x="80823" y="0"/>
                </a:lnTo>
                <a:lnTo>
                  <a:pt x="80564" y="4741"/>
                </a:lnTo>
                <a:lnTo>
                  <a:pt x="79535" y="7129"/>
                </a:lnTo>
                <a:lnTo>
                  <a:pt x="77855" y="9714"/>
                </a:lnTo>
                <a:lnTo>
                  <a:pt x="75742" y="12429"/>
                </a:lnTo>
                <a:lnTo>
                  <a:pt x="74333" y="16224"/>
                </a:lnTo>
                <a:lnTo>
                  <a:pt x="73393" y="20738"/>
                </a:lnTo>
                <a:lnTo>
                  <a:pt x="72768" y="25731"/>
                </a:lnTo>
                <a:lnTo>
                  <a:pt x="71357" y="32037"/>
                </a:lnTo>
                <a:lnTo>
                  <a:pt x="69424" y="39217"/>
                </a:lnTo>
                <a:lnTo>
                  <a:pt x="64626" y="55133"/>
                </a:lnTo>
                <a:lnTo>
                  <a:pt x="41682" y="125076"/>
                </a:lnTo>
                <a:lnTo>
                  <a:pt x="32768" y="151823"/>
                </a:lnTo>
                <a:lnTo>
                  <a:pt x="30784" y="159754"/>
                </a:lnTo>
                <a:lnTo>
                  <a:pt x="29463" y="167026"/>
                </a:lnTo>
                <a:lnTo>
                  <a:pt x="28581" y="173859"/>
                </a:lnTo>
                <a:lnTo>
                  <a:pt x="27000" y="180398"/>
                </a:lnTo>
                <a:lnTo>
                  <a:pt x="24954" y="186742"/>
                </a:lnTo>
                <a:lnTo>
                  <a:pt x="22595" y="192956"/>
                </a:lnTo>
                <a:lnTo>
                  <a:pt x="20030" y="199082"/>
                </a:lnTo>
                <a:lnTo>
                  <a:pt x="17326" y="205151"/>
                </a:lnTo>
                <a:lnTo>
                  <a:pt x="14531" y="211182"/>
                </a:lnTo>
                <a:lnTo>
                  <a:pt x="12667" y="216194"/>
                </a:lnTo>
                <a:lnTo>
                  <a:pt x="11425" y="220528"/>
                </a:lnTo>
                <a:lnTo>
                  <a:pt x="10596" y="224409"/>
                </a:lnTo>
                <a:lnTo>
                  <a:pt x="9051" y="226997"/>
                </a:lnTo>
                <a:lnTo>
                  <a:pt x="7027" y="228722"/>
                </a:lnTo>
                <a:lnTo>
                  <a:pt x="4685" y="229872"/>
                </a:lnTo>
                <a:lnTo>
                  <a:pt x="3123" y="231631"/>
                </a:lnTo>
                <a:lnTo>
                  <a:pt x="2082" y="233796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784"/>
          <p:cNvSpPr/>
          <p:nvPr/>
        </p:nvSpPr>
        <p:spPr>
          <a:xfrm>
            <a:off x="2980778" y="1366242"/>
            <a:ext cx="151972" cy="26387"/>
          </a:xfrm>
          <a:custGeom>
            <a:avLst/>
            <a:gdLst/>
            <a:ahLst/>
            <a:cxnLst/>
            <a:rect l="0" t="0" r="0" b="0"/>
            <a:pathLst>
              <a:path w="151972" h="26387">
                <a:moveTo>
                  <a:pt x="0" y="0"/>
                </a:moveTo>
                <a:lnTo>
                  <a:pt x="4746" y="4741"/>
                </a:lnTo>
                <a:lnTo>
                  <a:pt x="7137" y="6137"/>
                </a:lnTo>
                <a:lnTo>
                  <a:pt x="9724" y="7068"/>
                </a:lnTo>
                <a:lnTo>
                  <a:pt x="12443" y="7688"/>
                </a:lnTo>
                <a:lnTo>
                  <a:pt x="16242" y="9094"/>
                </a:lnTo>
                <a:lnTo>
                  <a:pt x="20760" y="11024"/>
                </a:lnTo>
                <a:lnTo>
                  <a:pt x="25760" y="13302"/>
                </a:lnTo>
                <a:lnTo>
                  <a:pt x="31079" y="14821"/>
                </a:lnTo>
                <a:lnTo>
                  <a:pt x="36611" y="15834"/>
                </a:lnTo>
                <a:lnTo>
                  <a:pt x="42287" y="16509"/>
                </a:lnTo>
                <a:lnTo>
                  <a:pt x="48057" y="17952"/>
                </a:lnTo>
                <a:lnTo>
                  <a:pt x="53890" y="19905"/>
                </a:lnTo>
                <a:lnTo>
                  <a:pt x="59765" y="22200"/>
                </a:lnTo>
                <a:lnTo>
                  <a:pt x="65669" y="23730"/>
                </a:lnTo>
                <a:lnTo>
                  <a:pt x="71591" y="24749"/>
                </a:lnTo>
                <a:lnTo>
                  <a:pt x="77525" y="25429"/>
                </a:lnTo>
                <a:lnTo>
                  <a:pt x="84462" y="25883"/>
                </a:lnTo>
                <a:lnTo>
                  <a:pt x="92066" y="26185"/>
                </a:lnTo>
                <a:lnTo>
                  <a:pt x="100115" y="26386"/>
                </a:lnTo>
                <a:lnTo>
                  <a:pt x="107468" y="25528"/>
                </a:lnTo>
                <a:lnTo>
                  <a:pt x="114356" y="23964"/>
                </a:lnTo>
                <a:lnTo>
                  <a:pt x="120935" y="21929"/>
                </a:lnTo>
                <a:lnTo>
                  <a:pt x="126314" y="20573"/>
                </a:lnTo>
                <a:lnTo>
                  <a:pt x="130893" y="19668"/>
                </a:lnTo>
                <a:lnTo>
                  <a:pt x="134939" y="19065"/>
                </a:lnTo>
                <a:lnTo>
                  <a:pt x="138630" y="17671"/>
                </a:lnTo>
                <a:lnTo>
                  <a:pt x="142083" y="15750"/>
                </a:lnTo>
                <a:lnTo>
                  <a:pt x="151971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785"/>
          <p:cNvSpPr/>
          <p:nvPr/>
        </p:nvSpPr>
        <p:spPr>
          <a:xfrm>
            <a:off x="3204300" y="1241226"/>
            <a:ext cx="134057" cy="223244"/>
          </a:xfrm>
          <a:custGeom>
            <a:avLst/>
            <a:gdLst/>
            <a:ahLst/>
            <a:cxnLst/>
            <a:rect l="0" t="0" r="0" b="0"/>
            <a:pathLst>
              <a:path w="134057" h="223244">
                <a:moveTo>
                  <a:pt x="17844" y="0"/>
                </a:moveTo>
                <a:lnTo>
                  <a:pt x="17844" y="157618"/>
                </a:lnTo>
                <a:lnTo>
                  <a:pt x="16850" y="163618"/>
                </a:lnTo>
                <a:lnTo>
                  <a:pt x="15195" y="169602"/>
                </a:lnTo>
                <a:lnTo>
                  <a:pt x="13098" y="175576"/>
                </a:lnTo>
                <a:lnTo>
                  <a:pt x="11700" y="180551"/>
                </a:lnTo>
                <a:lnTo>
                  <a:pt x="10768" y="184860"/>
                </a:lnTo>
                <a:lnTo>
                  <a:pt x="10147" y="188724"/>
                </a:lnTo>
                <a:lnTo>
                  <a:pt x="8739" y="191301"/>
                </a:lnTo>
                <a:lnTo>
                  <a:pt x="6808" y="193018"/>
                </a:lnTo>
                <a:lnTo>
                  <a:pt x="0" y="196436"/>
                </a:lnTo>
                <a:lnTo>
                  <a:pt x="4720" y="186967"/>
                </a:lnTo>
                <a:lnTo>
                  <a:pt x="7108" y="183184"/>
                </a:lnTo>
                <a:lnTo>
                  <a:pt x="9694" y="179670"/>
                </a:lnTo>
                <a:lnTo>
                  <a:pt x="12410" y="176335"/>
                </a:lnTo>
                <a:lnTo>
                  <a:pt x="15215" y="172127"/>
                </a:lnTo>
                <a:lnTo>
                  <a:pt x="18078" y="167337"/>
                </a:lnTo>
                <a:lnTo>
                  <a:pt x="20979" y="162160"/>
                </a:lnTo>
                <a:lnTo>
                  <a:pt x="23907" y="157716"/>
                </a:lnTo>
                <a:lnTo>
                  <a:pt x="26853" y="153761"/>
                </a:lnTo>
                <a:lnTo>
                  <a:pt x="29809" y="150133"/>
                </a:lnTo>
                <a:lnTo>
                  <a:pt x="32774" y="145729"/>
                </a:lnTo>
                <a:lnTo>
                  <a:pt x="35743" y="140809"/>
                </a:lnTo>
                <a:lnTo>
                  <a:pt x="38716" y="135545"/>
                </a:lnTo>
                <a:lnTo>
                  <a:pt x="42685" y="132035"/>
                </a:lnTo>
                <a:lnTo>
                  <a:pt x="47317" y="129695"/>
                </a:lnTo>
                <a:lnTo>
                  <a:pt x="52392" y="128136"/>
                </a:lnTo>
                <a:lnTo>
                  <a:pt x="56768" y="127096"/>
                </a:lnTo>
                <a:lnTo>
                  <a:pt x="60679" y="126403"/>
                </a:lnTo>
                <a:lnTo>
                  <a:pt x="64279" y="125940"/>
                </a:lnTo>
                <a:lnTo>
                  <a:pt x="68666" y="125632"/>
                </a:lnTo>
                <a:lnTo>
                  <a:pt x="73577" y="125427"/>
                </a:lnTo>
                <a:lnTo>
                  <a:pt x="87332" y="125138"/>
                </a:lnTo>
                <a:lnTo>
                  <a:pt x="90987" y="125097"/>
                </a:lnTo>
                <a:lnTo>
                  <a:pt x="94418" y="126062"/>
                </a:lnTo>
                <a:lnTo>
                  <a:pt x="97698" y="127698"/>
                </a:lnTo>
                <a:lnTo>
                  <a:pt x="100878" y="129780"/>
                </a:lnTo>
                <a:lnTo>
                  <a:pt x="103991" y="132161"/>
                </a:lnTo>
                <a:lnTo>
                  <a:pt x="107060" y="134740"/>
                </a:lnTo>
                <a:lnTo>
                  <a:pt x="110100" y="137452"/>
                </a:lnTo>
                <a:lnTo>
                  <a:pt x="116125" y="143111"/>
                </a:lnTo>
                <a:lnTo>
                  <a:pt x="119122" y="146009"/>
                </a:lnTo>
                <a:lnTo>
                  <a:pt x="121121" y="150918"/>
                </a:lnTo>
                <a:lnTo>
                  <a:pt x="122453" y="157167"/>
                </a:lnTo>
                <a:lnTo>
                  <a:pt x="123341" y="164309"/>
                </a:lnTo>
                <a:lnTo>
                  <a:pt x="123933" y="170063"/>
                </a:lnTo>
                <a:lnTo>
                  <a:pt x="124327" y="174891"/>
                </a:lnTo>
                <a:lnTo>
                  <a:pt x="124591" y="179102"/>
                </a:lnTo>
                <a:lnTo>
                  <a:pt x="125760" y="183894"/>
                </a:lnTo>
                <a:lnTo>
                  <a:pt x="127532" y="189072"/>
                </a:lnTo>
                <a:lnTo>
                  <a:pt x="129707" y="194509"/>
                </a:lnTo>
                <a:lnTo>
                  <a:pt x="131156" y="199126"/>
                </a:lnTo>
                <a:lnTo>
                  <a:pt x="132123" y="203196"/>
                </a:lnTo>
                <a:lnTo>
                  <a:pt x="133675" y="212117"/>
                </a:lnTo>
                <a:lnTo>
                  <a:pt x="133943" y="218403"/>
                </a:lnTo>
                <a:lnTo>
                  <a:pt x="134056" y="2232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786"/>
          <p:cNvSpPr/>
          <p:nvPr/>
        </p:nvSpPr>
        <p:spPr>
          <a:xfrm>
            <a:off x="3365817" y="1339609"/>
            <a:ext cx="106473" cy="133740"/>
          </a:xfrm>
          <a:custGeom>
            <a:avLst/>
            <a:gdLst/>
            <a:ahLst/>
            <a:cxnLst/>
            <a:rect l="0" t="0" r="0" b="0"/>
            <a:pathLst>
              <a:path w="106473" h="133740">
                <a:moveTo>
                  <a:pt x="8297" y="62352"/>
                </a:moveTo>
                <a:lnTo>
                  <a:pt x="8297" y="75913"/>
                </a:lnTo>
                <a:lnTo>
                  <a:pt x="9291" y="77346"/>
                </a:lnTo>
                <a:lnTo>
                  <a:pt x="10946" y="78301"/>
                </a:lnTo>
                <a:lnTo>
                  <a:pt x="13043" y="78938"/>
                </a:lnTo>
                <a:lnTo>
                  <a:pt x="15434" y="79362"/>
                </a:lnTo>
                <a:lnTo>
                  <a:pt x="18021" y="79645"/>
                </a:lnTo>
                <a:lnTo>
                  <a:pt x="20739" y="79834"/>
                </a:lnTo>
                <a:lnTo>
                  <a:pt x="24538" y="79960"/>
                </a:lnTo>
                <a:lnTo>
                  <a:pt x="44909" y="80162"/>
                </a:lnTo>
                <a:lnTo>
                  <a:pt x="50584" y="80178"/>
                </a:lnTo>
                <a:lnTo>
                  <a:pt x="56354" y="79197"/>
                </a:lnTo>
                <a:lnTo>
                  <a:pt x="62187" y="77551"/>
                </a:lnTo>
                <a:lnTo>
                  <a:pt x="68062" y="75461"/>
                </a:lnTo>
                <a:lnTo>
                  <a:pt x="72972" y="73076"/>
                </a:lnTo>
                <a:lnTo>
                  <a:pt x="77239" y="70493"/>
                </a:lnTo>
                <a:lnTo>
                  <a:pt x="81077" y="67779"/>
                </a:lnTo>
                <a:lnTo>
                  <a:pt x="84629" y="64978"/>
                </a:lnTo>
                <a:lnTo>
                  <a:pt x="87990" y="62118"/>
                </a:lnTo>
                <a:lnTo>
                  <a:pt x="91223" y="59219"/>
                </a:lnTo>
                <a:lnTo>
                  <a:pt x="94373" y="55302"/>
                </a:lnTo>
                <a:lnTo>
                  <a:pt x="97466" y="50707"/>
                </a:lnTo>
                <a:lnTo>
                  <a:pt x="100521" y="45659"/>
                </a:lnTo>
                <a:lnTo>
                  <a:pt x="102557" y="41301"/>
                </a:lnTo>
                <a:lnTo>
                  <a:pt x="103915" y="37404"/>
                </a:lnTo>
                <a:lnTo>
                  <a:pt x="104820" y="33814"/>
                </a:lnTo>
                <a:lnTo>
                  <a:pt x="105424" y="30428"/>
                </a:lnTo>
                <a:lnTo>
                  <a:pt x="105827" y="27179"/>
                </a:lnTo>
                <a:lnTo>
                  <a:pt x="106094" y="24020"/>
                </a:lnTo>
                <a:lnTo>
                  <a:pt x="106273" y="20922"/>
                </a:lnTo>
                <a:lnTo>
                  <a:pt x="106472" y="14835"/>
                </a:lnTo>
                <a:lnTo>
                  <a:pt x="105532" y="11822"/>
                </a:lnTo>
                <a:lnTo>
                  <a:pt x="103912" y="8822"/>
                </a:lnTo>
                <a:lnTo>
                  <a:pt x="98920" y="1617"/>
                </a:lnTo>
                <a:lnTo>
                  <a:pt x="97517" y="1026"/>
                </a:lnTo>
                <a:lnTo>
                  <a:pt x="95589" y="632"/>
                </a:lnTo>
                <a:lnTo>
                  <a:pt x="93310" y="369"/>
                </a:lnTo>
                <a:lnTo>
                  <a:pt x="90797" y="194"/>
                </a:lnTo>
                <a:lnTo>
                  <a:pt x="88129" y="77"/>
                </a:lnTo>
                <a:lnTo>
                  <a:pt x="85357" y="0"/>
                </a:lnTo>
                <a:lnTo>
                  <a:pt x="81522" y="940"/>
                </a:lnTo>
                <a:lnTo>
                  <a:pt x="76979" y="2559"/>
                </a:lnTo>
                <a:lnTo>
                  <a:pt x="71964" y="4630"/>
                </a:lnTo>
                <a:lnTo>
                  <a:pt x="67627" y="7996"/>
                </a:lnTo>
                <a:lnTo>
                  <a:pt x="63743" y="12224"/>
                </a:lnTo>
                <a:lnTo>
                  <a:pt x="60160" y="17027"/>
                </a:lnTo>
                <a:lnTo>
                  <a:pt x="55785" y="22213"/>
                </a:lnTo>
                <a:lnTo>
                  <a:pt x="50882" y="27655"/>
                </a:lnTo>
                <a:lnTo>
                  <a:pt x="45627" y="33268"/>
                </a:lnTo>
                <a:lnTo>
                  <a:pt x="41129" y="38994"/>
                </a:lnTo>
                <a:lnTo>
                  <a:pt x="37138" y="44795"/>
                </a:lnTo>
                <a:lnTo>
                  <a:pt x="33484" y="50648"/>
                </a:lnTo>
                <a:lnTo>
                  <a:pt x="29062" y="56533"/>
                </a:lnTo>
                <a:lnTo>
                  <a:pt x="24126" y="62442"/>
                </a:lnTo>
                <a:lnTo>
                  <a:pt x="18850" y="68365"/>
                </a:lnTo>
                <a:lnTo>
                  <a:pt x="14339" y="74298"/>
                </a:lnTo>
                <a:lnTo>
                  <a:pt x="10339" y="80238"/>
                </a:lnTo>
                <a:lnTo>
                  <a:pt x="6679" y="86182"/>
                </a:lnTo>
                <a:lnTo>
                  <a:pt x="4239" y="92129"/>
                </a:lnTo>
                <a:lnTo>
                  <a:pt x="2611" y="98078"/>
                </a:lnTo>
                <a:lnTo>
                  <a:pt x="1527" y="104029"/>
                </a:lnTo>
                <a:lnTo>
                  <a:pt x="804" y="108988"/>
                </a:lnTo>
                <a:lnTo>
                  <a:pt x="322" y="113286"/>
                </a:lnTo>
                <a:lnTo>
                  <a:pt x="0" y="117144"/>
                </a:lnTo>
                <a:lnTo>
                  <a:pt x="779" y="120708"/>
                </a:lnTo>
                <a:lnTo>
                  <a:pt x="2292" y="124076"/>
                </a:lnTo>
                <a:lnTo>
                  <a:pt x="4294" y="127314"/>
                </a:lnTo>
                <a:lnTo>
                  <a:pt x="7615" y="129472"/>
                </a:lnTo>
                <a:lnTo>
                  <a:pt x="11815" y="130911"/>
                </a:lnTo>
                <a:lnTo>
                  <a:pt x="16602" y="131871"/>
                </a:lnTo>
                <a:lnTo>
                  <a:pt x="21780" y="132510"/>
                </a:lnTo>
                <a:lnTo>
                  <a:pt x="27219" y="132937"/>
                </a:lnTo>
                <a:lnTo>
                  <a:pt x="32831" y="133221"/>
                </a:lnTo>
                <a:lnTo>
                  <a:pt x="47013" y="133537"/>
                </a:lnTo>
                <a:lnTo>
                  <a:pt x="75651" y="133739"/>
                </a:lnTo>
                <a:lnTo>
                  <a:pt x="81011" y="132764"/>
                </a:lnTo>
                <a:lnTo>
                  <a:pt x="85578" y="131121"/>
                </a:lnTo>
                <a:lnTo>
                  <a:pt x="97691" y="124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787"/>
          <p:cNvSpPr/>
          <p:nvPr/>
        </p:nvSpPr>
        <p:spPr>
          <a:xfrm>
            <a:off x="3847905" y="1214437"/>
            <a:ext cx="107274" cy="267892"/>
          </a:xfrm>
          <a:custGeom>
            <a:avLst/>
            <a:gdLst/>
            <a:ahLst/>
            <a:cxnLst/>
            <a:rect l="0" t="0" r="0" b="0"/>
            <a:pathLst>
              <a:path w="107274" h="267892">
                <a:moveTo>
                  <a:pt x="107273" y="0"/>
                </a:moveTo>
                <a:lnTo>
                  <a:pt x="99577" y="0"/>
                </a:lnTo>
                <a:lnTo>
                  <a:pt x="96237" y="2646"/>
                </a:lnTo>
                <a:lnTo>
                  <a:pt x="93956" y="4741"/>
                </a:lnTo>
                <a:lnTo>
                  <a:pt x="88773" y="9714"/>
                </a:lnTo>
                <a:lnTo>
                  <a:pt x="86000" y="12429"/>
                </a:lnTo>
                <a:lnTo>
                  <a:pt x="84152" y="16224"/>
                </a:lnTo>
                <a:lnTo>
                  <a:pt x="82920" y="20738"/>
                </a:lnTo>
                <a:lnTo>
                  <a:pt x="82098" y="25731"/>
                </a:lnTo>
                <a:lnTo>
                  <a:pt x="80557" y="31045"/>
                </a:lnTo>
                <a:lnTo>
                  <a:pt x="78536" y="36572"/>
                </a:lnTo>
                <a:lnTo>
                  <a:pt x="76196" y="42241"/>
                </a:lnTo>
                <a:lnTo>
                  <a:pt x="73642" y="48004"/>
                </a:lnTo>
                <a:lnTo>
                  <a:pt x="68156" y="59700"/>
                </a:lnTo>
                <a:lnTo>
                  <a:pt x="65303" y="66589"/>
                </a:lnTo>
                <a:lnTo>
                  <a:pt x="62407" y="74158"/>
                </a:lnTo>
                <a:lnTo>
                  <a:pt x="56542" y="90506"/>
                </a:lnTo>
                <a:lnTo>
                  <a:pt x="32775" y="160782"/>
                </a:lnTo>
                <a:lnTo>
                  <a:pt x="30789" y="169696"/>
                </a:lnTo>
                <a:lnTo>
                  <a:pt x="29466" y="178615"/>
                </a:lnTo>
                <a:lnTo>
                  <a:pt x="28583" y="187538"/>
                </a:lnTo>
                <a:lnTo>
                  <a:pt x="27002" y="195471"/>
                </a:lnTo>
                <a:lnTo>
                  <a:pt x="24954" y="202744"/>
                </a:lnTo>
                <a:lnTo>
                  <a:pt x="22595" y="209577"/>
                </a:lnTo>
                <a:lnTo>
                  <a:pt x="21023" y="216116"/>
                </a:lnTo>
                <a:lnTo>
                  <a:pt x="19975" y="222460"/>
                </a:lnTo>
                <a:lnTo>
                  <a:pt x="19276" y="228674"/>
                </a:lnTo>
                <a:lnTo>
                  <a:pt x="17817" y="233809"/>
                </a:lnTo>
                <a:lnTo>
                  <a:pt x="15851" y="238224"/>
                </a:lnTo>
                <a:lnTo>
                  <a:pt x="13547" y="242160"/>
                </a:lnTo>
                <a:lnTo>
                  <a:pt x="10987" y="249179"/>
                </a:lnTo>
                <a:lnTo>
                  <a:pt x="10304" y="252440"/>
                </a:lnTo>
                <a:lnTo>
                  <a:pt x="8856" y="255606"/>
                </a:lnTo>
                <a:lnTo>
                  <a:pt x="6898" y="258709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788"/>
          <p:cNvSpPr/>
          <p:nvPr/>
        </p:nvSpPr>
        <p:spPr>
          <a:xfrm>
            <a:off x="3964118" y="1384101"/>
            <a:ext cx="35759" cy="125017"/>
          </a:xfrm>
          <a:custGeom>
            <a:avLst/>
            <a:gdLst/>
            <a:ahLst/>
            <a:cxnLst/>
            <a:rect l="0" t="0" r="0" b="0"/>
            <a:pathLst>
              <a:path w="35759" h="125017">
                <a:moveTo>
                  <a:pt x="35758" y="0"/>
                </a:moveTo>
                <a:lnTo>
                  <a:pt x="35758" y="28680"/>
                </a:lnTo>
                <a:lnTo>
                  <a:pt x="34764" y="33010"/>
                </a:lnTo>
                <a:lnTo>
                  <a:pt x="33109" y="37882"/>
                </a:lnTo>
                <a:lnTo>
                  <a:pt x="31011" y="43114"/>
                </a:lnTo>
                <a:lnTo>
                  <a:pt x="29614" y="48587"/>
                </a:lnTo>
                <a:lnTo>
                  <a:pt x="28682" y="54219"/>
                </a:lnTo>
                <a:lnTo>
                  <a:pt x="28061" y="59959"/>
                </a:lnTo>
                <a:lnTo>
                  <a:pt x="26653" y="65770"/>
                </a:lnTo>
                <a:lnTo>
                  <a:pt x="24722" y="71628"/>
                </a:lnTo>
                <a:lnTo>
                  <a:pt x="22440" y="77518"/>
                </a:lnTo>
                <a:lnTo>
                  <a:pt x="19927" y="83429"/>
                </a:lnTo>
                <a:lnTo>
                  <a:pt x="14484" y="95288"/>
                </a:lnTo>
                <a:lnTo>
                  <a:pt x="12636" y="100236"/>
                </a:lnTo>
                <a:lnTo>
                  <a:pt x="11404" y="104527"/>
                </a:lnTo>
                <a:lnTo>
                  <a:pt x="10582" y="108380"/>
                </a:lnTo>
                <a:lnTo>
                  <a:pt x="9041" y="111941"/>
                </a:lnTo>
                <a:lnTo>
                  <a:pt x="7021" y="115307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789"/>
          <p:cNvSpPr/>
          <p:nvPr/>
        </p:nvSpPr>
        <p:spPr>
          <a:xfrm>
            <a:off x="4062452" y="1285875"/>
            <a:ext cx="8940" cy="26790"/>
          </a:xfrm>
          <a:custGeom>
            <a:avLst/>
            <a:gdLst/>
            <a:ahLst/>
            <a:cxnLst/>
            <a:rect l="0" t="0" r="0" b="0"/>
            <a:pathLst>
              <a:path w="8940" h="26790">
                <a:moveTo>
                  <a:pt x="8939" y="0"/>
                </a:moveTo>
                <a:lnTo>
                  <a:pt x="8939" y="4741"/>
                </a:lnTo>
                <a:lnTo>
                  <a:pt x="7946" y="7129"/>
                </a:lnTo>
                <a:lnTo>
                  <a:pt x="6291" y="9714"/>
                </a:lnTo>
                <a:lnTo>
                  <a:pt x="4194" y="12429"/>
                </a:lnTo>
                <a:lnTo>
                  <a:pt x="2796" y="15231"/>
                </a:lnTo>
                <a:lnTo>
                  <a:pt x="1863" y="18092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790"/>
          <p:cNvSpPr/>
          <p:nvPr/>
        </p:nvSpPr>
        <p:spPr>
          <a:xfrm>
            <a:off x="4107150" y="1375849"/>
            <a:ext cx="142459" cy="151129"/>
          </a:xfrm>
          <a:custGeom>
            <a:avLst/>
            <a:gdLst/>
            <a:ahLst/>
            <a:cxnLst/>
            <a:rect l="0" t="0" r="0" b="0"/>
            <a:pathLst>
              <a:path w="142459" h="151129">
                <a:moveTo>
                  <a:pt x="26817" y="17182"/>
                </a:moveTo>
                <a:lnTo>
                  <a:pt x="22072" y="26663"/>
                </a:lnTo>
                <a:lnTo>
                  <a:pt x="19680" y="30448"/>
                </a:lnTo>
                <a:lnTo>
                  <a:pt x="17093" y="33964"/>
                </a:lnTo>
                <a:lnTo>
                  <a:pt x="14375" y="37300"/>
                </a:lnTo>
                <a:lnTo>
                  <a:pt x="12562" y="40516"/>
                </a:lnTo>
                <a:lnTo>
                  <a:pt x="11354" y="43652"/>
                </a:lnTo>
                <a:lnTo>
                  <a:pt x="10549" y="46735"/>
                </a:lnTo>
                <a:lnTo>
                  <a:pt x="9019" y="50775"/>
                </a:lnTo>
                <a:lnTo>
                  <a:pt x="7005" y="55452"/>
                </a:lnTo>
                <a:lnTo>
                  <a:pt x="4670" y="60555"/>
                </a:lnTo>
                <a:lnTo>
                  <a:pt x="3113" y="65941"/>
                </a:lnTo>
                <a:lnTo>
                  <a:pt x="2075" y="71516"/>
                </a:lnTo>
                <a:lnTo>
                  <a:pt x="1383" y="77217"/>
                </a:lnTo>
                <a:lnTo>
                  <a:pt x="922" y="82010"/>
                </a:lnTo>
                <a:lnTo>
                  <a:pt x="614" y="86198"/>
                </a:lnTo>
                <a:lnTo>
                  <a:pt x="409" y="89982"/>
                </a:lnTo>
                <a:lnTo>
                  <a:pt x="181" y="99478"/>
                </a:lnTo>
                <a:lnTo>
                  <a:pt x="2" y="115132"/>
                </a:lnTo>
                <a:lnTo>
                  <a:pt x="0" y="110587"/>
                </a:lnTo>
                <a:lnTo>
                  <a:pt x="993" y="108225"/>
                </a:lnTo>
                <a:lnTo>
                  <a:pt x="2648" y="105659"/>
                </a:lnTo>
                <a:lnTo>
                  <a:pt x="4745" y="102956"/>
                </a:lnTo>
                <a:lnTo>
                  <a:pt x="7136" y="99169"/>
                </a:lnTo>
                <a:lnTo>
                  <a:pt x="9723" y="94661"/>
                </a:lnTo>
                <a:lnTo>
                  <a:pt x="15247" y="84359"/>
                </a:lnTo>
                <a:lnTo>
                  <a:pt x="21012" y="73166"/>
                </a:lnTo>
                <a:lnTo>
                  <a:pt x="24934" y="67404"/>
                </a:lnTo>
                <a:lnTo>
                  <a:pt x="29535" y="61577"/>
                </a:lnTo>
                <a:lnTo>
                  <a:pt x="34588" y="55708"/>
                </a:lnTo>
                <a:lnTo>
                  <a:pt x="39944" y="49812"/>
                </a:lnTo>
                <a:lnTo>
                  <a:pt x="51192" y="37968"/>
                </a:lnTo>
                <a:lnTo>
                  <a:pt x="57966" y="32032"/>
                </a:lnTo>
                <a:lnTo>
                  <a:pt x="65462" y="26090"/>
                </a:lnTo>
                <a:lnTo>
                  <a:pt x="73439" y="20144"/>
                </a:lnTo>
                <a:lnTo>
                  <a:pt x="80744" y="15188"/>
                </a:lnTo>
                <a:lnTo>
                  <a:pt x="87600" y="10892"/>
                </a:lnTo>
                <a:lnTo>
                  <a:pt x="94158" y="7036"/>
                </a:lnTo>
                <a:lnTo>
                  <a:pt x="100516" y="4465"/>
                </a:lnTo>
                <a:lnTo>
                  <a:pt x="106741" y="2751"/>
                </a:lnTo>
                <a:lnTo>
                  <a:pt x="112878" y="1608"/>
                </a:lnTo>
                <a:lnTo>
                  <a:pt x="117962" y="846"/>
                </a:lnTo>
                <a:lnTo>
                  <a:pt x="122345" y="339"/>
                </a:lnTo>
                <a:lnTo>
                  <a:pt x="126260" y="0"/>
                </a:lnTo>
                <a:lnTo>
                  <a:pt x="129863" y="1759"/>
                </a:lnTo>
                <a:lnTo>
                  <a:pt x="133259" y="4915"/>
                </a:lnTo>
                <a:lnTo>
                  <a:pt x="136516" y="9005"/>
                </a:lnTo>
                <a:lnTo>
                  <a:pt x="138687" y="12723"/>
                </a:lnTo>
                <a:lnTo>
                  <a:pt x="140135" y="16194"/>
                </a:lnTo>
                <a:lnTo>
                  <a:pt x="141100" y="19500"/>
                </a:lnTo>
                <a:lnTo>
                  <a:pt x="141743" y="23688"/>
                </a:lnTo>
                <a:lnTo>
                  <a:pt x="142172" y="28465"/>
                </a:lnTo>
                <a:lnTo>
                  <a:pt x="142458" y="33634"/>
                </a:lnTo>
                <a:lnTo>
                  <a:pt x="141655" y="39064"/>
                </a:lnTo>
                <a:lnTo>
                  <a:pt x="140127" y="44668"/>
                </a:lnTo>
                <a:lnTo>
                  <a:pt x="138115" y="50389"/>
                </a:lnTo>
                <a:lnTo>
                  <a:pt x="136773" y="57180"/>
                </a:lnTo>
                <a:lnTo>
                  <a:pt x="135879" y="64683"/>
                </a:lnTo>
                <a:lnTo>
                  <a:pt x="135283" y="72662"/>
                </a:lnTo>
                <a:lnTo>
                  <a:pt x="133892" y="79966"/>
                </a:lnTo>
                <a:lnTo>
                  <a:pt x="131971" y="86819"/>
                </a:lnTo>
                <a:lnTo>
                  <a:pt x="129698" y="93373"/>
                </a:lnTo>
                <a:lnTo>
                  <a:pt x="126196" y="99726"/>
                </a:lnTo>
                <a:lnTo>
                  <a:pt x="121874" y="105946"/>
                </a:lnTo>
                <a:lnTo>
                  <a:pt x="117007" y="112077"/>
                </a:lnTo>
                <a:lnTo>
                  <a:pt x="113762" y="117156"/>
                </a:lnTo>
                <a:lnTo>
                  <a:pt x="111599" y="121535"/>
                </a:lnTo>
                <a:lnTo>
                  <a:pt x="110157" y="125446"/>
                </a:lnTo>
                <a:lnTo>
                  <a:pt x="108202" y="129045"/>
                </a:lnTo>
                <a:lnTo>
                  <a:pt x="105906" y="132437"/>
                </a:lnTo>
                <a:lnTo>
                  <a:pt x="99828" y="140270"/>
                </a:lnTo>
                <a:lnTo>
                  <a:pt x="98997" y="143987"/>
                </a:lnTo>
                <a:lnTo>
                  <a:pt x="98332" y="1511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791"/>
          <p:cNvSpPr/>
          <p:nvPr/>
        </p:nvSpPr>
        <p:spPr>
          <a:xfrm>
            <a:off x="4288224" y="1384289"/>
            <a:ext cx="131641" cy="142688"/>
          </a:xfrm>
          <a:custGeom>
            <a:avLst/>
            <a:gdLst/>
            <a:ahLst/>
            <a:cxnLst/>
            <a:rect l="0" t="0" r="0" b="0"/>
            <a:pathLst>
              <a:path w="131641" h="142688">
                <a:moveTo>
                  <a:pt x="42411" y="44461"/>
                </a:moveTo>
                <a:lnTo>
                  <a:pt x="34714" y="52149"/>
                </a:lnTo>
                <a:lnTo>
                  <a:pt x="35293" y="53555"/>
                </a:lnTo>
                <a:lnTo>
                  <a:pt x="38585" y="57763"/>
                </a:lnTo>
                <a:lnTo>
                  <a:pt x="40854" y="60274"/>
                </a:lnTo>
                <a:lnTo>
                  <a:pt x="46023" y="65710"/>
                </a:lnTo>
                <a:lnTo>
                  <a:pt x="48792" y="67557"/>
                </a:lnTo>
                <a:lnTo>
                  <a:pt x="51632" y="68788"/>
                </a:lnTo>
                <a:lnTo>
                  <a:pt x="54518" y="69609"/>
                </a:lnTo>
                <a:lnTo>
                  <a:pt x="57435" y="70156"/>
                </a:lnTo>
                <a:lnTo>
                  <a:pt x="60373" y="70520"/>
                </a:lnTo>
                <a:lnTo>
                  <a:pt x="63326" y="70764"/>
                </a:lnTo>
                <a:lnTo>
                  <a:pt x="67280" y="70926"/>
                </a:lnTo>
                <a:lnTo>
                  <a:pt x="76971" y="71106"/>
                </a:lnTo>
                <a:lnTo>
                  <a:pt x="81343" y="70162"/>
                </a:lnTo>
                <a:lnTo>
                  <a:pt x="85252" y="68540"/>
                </a:lnTo>
                <a:lnTo>
                  <a:pt x="88850" y="66467"/>
                </a:lnTo>
                <a:lnTo>
                  <a:pt x="93236" y="65085"/>
                </a:lnTo>
                <a:lnTo>
                  <a:pt x="98146" y="64163"/>
                </a:lnTo>
                <a:lnTo>
                  <a:pt x="103406" y="63549"/>
                </a:lnTo>
                <a:lnTo>
                  <a:pt x="107907" y="62147"/>
                </a:lnTo>
                <a:lnTo>
                  <a:pt x="111900" y="60221"/>
                </a:lnTo>
                <a:lnTo>
                  <a:pt x="115555" y="57944"/>
                </a:lnTo>
                <a:lnTo>
                  <a:pt x="118985" y="55434"/>
                </a:lnTo>
                <a:lnTo>
                  <a:pt x="122265" y="52768"/>
                </a:lnTo>
                <a:lnTo>
                  <a:pt x="125445" y="49999"/>
                </a:lnTo>
                <a:lnTo>
                  <a:pt x="127565" y="47161"/>
                </a:lnTo>
                <a:lnTo>
                  <a:pt x="128978" y="44277"/>
                </a:lnTo>
                <a:lnTo>
                  <a:pt x="129921" y="41361"/>
                </a:lnTo>
                <a:lnTo>
                  <a:pt x="130549" y="38426"/>
                </a:lnTo>
                <a:lnTo>
                  <a:pt x="130968" y="35477"/>
                </a:lnTo>
                <a:lnTo>
                  <a:pt x="131247" y="32518"/>
                </a:lnTo>
                <a:lnTo>
                  <a:pt x="131433" y="28562"/>
                </a:lnTo>
                <a:lnTo>
                  <a:pt x="131640" y="18874"/>
                </a:lnTo>
                <a:lnTo>
                  <a:pt x="130702" y="14504"/>
                </a:lnTo>
                <a:lnTo>
                  <a:pt x="129083" y="10599"/>
                </a:lnTo>
                <a:lnTo>
                  <a:pt x="127011" y="7004"/>
                </a:lnTo>
                <a:lnTo>
                  <a:pt x="124636" y="4607"/>
                </a:lnTo>
                <a:lnTo>
                  <a:pt x="122060" y="3009"/>
                </a:lnTo>
                <a:lnTo>
                  <a:pt x="119348" y="1943"/>
                </a:lnTo>
                <a:lnTo>
                  <a:pt x="116548" y="1233"/>
                </a:lnTo>
                <a:lnTo>
                  <a:pt x="113688" y="760"/>
                </a:lnTo>
                <a:lnTo>
                  <a:pt x="110787" y="444"/>
                </a:lnTo>
                <a:lnTo>
                  <a:pt x="106867" y="233"/>
                </a:lnTo>
                <a:lnTo>
                  <a:pt x="97214" y="0"/>
                </a:lnTo>
                <a:lnTo>
                  <a:pt x="92852" y="929"/>
                </a:lnTo>
                <a:lnTo>
                  <a:pt x="88951" y="2541"/>
                </a:lnTo>
                <a:lnTo>
                  <a:pt x="85357" y="4608"/>
                </a:lnTo>
                <a:lnTo>
                  <a:pt x="76066" y="9551"/>
                </a:lnTo>
                <a:lnTo>
                  <a:pt x="70808" y="12258"/>
                </a:lnTo>
                <a:lnTo>
                  <a:pt x="65315" y="16047"/>
                </a:lnTo>
                <a:lnTo>
                  <a:pt x="59667" y="20557"/>
                </a:lnTo>
                <a:lnTo>
                  <a:pt x="53915" y="25549"/>
                </a:lnTo>
                <a:lnTo>
                  <a:pt x="48093" y="30861"/>
                </a:lnTo>
                <a:lnTo>
                  <a:pt x="36328" y="42054"/>
                </a:lnTo>
                <a:lnTo>
                  <a:pt x="18536" y="59513"/>
                </a:lnTo>
                <a:lnTo>
                  <a:pt x="13582" y="65409"/>
                </a:lnTo>
                <a:lnTo>
                  <a:pt x="9286" y="71325"/>
                </a:lnTo>
                <a:lnTo>
                  <a:pt x="5428" y="77253"/>
                </a:lnTo>
                <a:lnTo>
                  <a:pt x="2857" y="83190"/>
                </a:lnTo>
                <a:lnTo>
                  <a:pt x="1143" y="89132"/>
                </a:lnTo>
                <a:lnTo>
                  <a:pt x="0" y="95077"/>
                </a:lnTo>
                <a:lnTo>
                  <a:pt x="231" y="101025"/>
                </a:lnTo>
                <a:lnTo>
                  <a:pt x="1379" y="106975"/>
                </a:lnTo>
                <a:lnTo>
                  <a:pt x="3137" y="112926"/>
                </a:lnTo>
                <a:lnTo>
                  <a:pt x="5302" y="117886"/>
                </a:lnTo>
                <a:lnTo>
                  <a:pt x="7739" y="122184"/>
                </a:lnTo>
                <a:lnTo>
                  <a:pt x="10357" y="126042"/>
                </a:lnTo>
                <a:lnTo>
                  <a:pt x="14089" y="129606"/>
                </a:lnTo>
                <a:lnTo>
                  <a:pt x="18563" y="132974"/>
                </a:lnTo>
                <a:lnTo>
                  <a:pt x="23533" y="136212"/>
                </a:lnTo>
                <a:lnTo>
                  <a:pt x="28832" y="138371"/>
                </a:lnTo>
                <a:lnTo>
                  <a:pt x="34352" y="139809"/>
                </a:lnTo>
                <a:lnTo>
                  <a:pt x="40018" y="140769"/>
                </a:lnTo>
                <a:lnTo>
                  <a:pt x="45782" y="141408"/>
                </a:lnTo>
                <a:lnTo>
                  <a:pt x="51611" y="141835"/>
                </a:lnTo>
                <a:lnTo>
                  <a:pt x="57484" y="142119"/>
                </a:lnTo>
                <a:lnTo>
                  <a:pt x="69306" y="142435"/>
                </a:lnTo>
                <a:lnTo>
                  <a:pt x="104987" y="1426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792"/>
          <p:cNvSpPr/>
          <p:nvPr/>
        </p:nvSpPr>
        <p:spPr>
          <a:xfrm>
            <a:off x="4429541" y="1330926"/>
            <a:ext cx="160339" cy="178192"/>
          </a:xfrm>
          <a:custGeom>
            <a:avLst/>
            <a:gdLst/>
            <a:ahLst/>
            <a:cxnLst/>
            <a:rect l="0" t="0" r="0" b="0"/>
            <a:pathLst>
              <a:path w="160339" h="178192">
                <a:moveTo>
                  <a:pt x="160338" y="26386"/>
                </a:moveTo>
                <a:lnTo>
                  <a:pt x="160338" y="21646"/>
                </a:lnTo>
                <a:lnTo>
                  <a:pt x="159345" y="20249"/>
                </a:lnTo>
                <a:lnTo>
                  <a:pt x="157689" y="19319"/>
                </a:lnTo>
                <a:lnTo>
                  <a:pt x="155593" y="18698"/>
                </a:lnTo>
                <a:lnTo>
                  <a:pt x="154194" y="17292"/>
                </a:lnTo>
                <a:lnTo>
                  <a:pt x="153263" y="15362"/>
                </a:lnTo>
                <a:lnTo>
                  <a:pt x="151767" y="9877"/>
                </a:lnTo>
                <a:lnTo>
                  <a:pt x="148913" y="6481"/>
                </a:lnTo>
                <a:lnTo>
                  <a:pt x="146762" y="4186"/>
                </a:lnTo>
                <a:lnTo>
                  <a:pt x="144334" y="2657"/>
                </a:lnTo>
                <a:lnTo>
                  <a:pt x="141723" y="1637"/>
                </a:lnTo>
                <a:lnTo>
                  <a:pt x="138988" y="957"/>
                </a:lnTo>
                <a:lnTo>
                  <a:pt x="136172" y="504"/>
                </a:lnTo>
                <a:lnTo>
                  <a:pt x="133301" y="202"/>
                </a:lnTo>
                <a:lnTo>
                  <a:pt x="130394" y="0"/>
                </a:lnTo>
                <a:lnTo>
                  <a:pt x="127463" y="858"/>
                </a:lnTo>
                <a:lnTo>
                  <a:pt x="124516" y="2422"/>
                </a:lnTo>
                <a:lnTo>
                  <a:pt x="121558" y="4457"/>
                </a:lnTo>
                <a:lnTo>
                  <a:pt x="117599" y="6806"/>
                </a:lnTo>
                <a:lnTo>
                  <a:pt x="112973" y="9364"/>
                </a:lnTo>
                <a:lnTo>
                  <a:pt x="102536" y="14852"/>
                </a:lnTo>
                <a:lnTo>
                  <a:pt x="91275" y="20599"/>
                </a:lnTo>
                <a:lnTo>
                  <a:pt x="84498" y="23520"/>
                </a:lnTo>
                <a:lnTo>
                  <a:pt x="77000" y="26460"/>
                </a:lnTo>
                <a:lnTo>
                  <a:pt x="69022" y="29412"/>
                </a:lnTo>
                <a:lnTo>
                  <a:pt x="61716" y="32372"/>
                </a:lnTo>
                <a:lnTo>
                  <a:pt x="54859" y="35338"/>
                </a:lnTo>
                <a:lnTo>
                  <a:pt x="41943" y="41279"/>
                </a:lnTo>
                <a:lnTo>
                  <a:pt x="29580" y="47227"/>
                </a:lnTo>
                <a:lnTo>
                  <a:pt x="24496" y="50202"/>
                </a:lnTo>
                <a:lnTo>
                  <a:pt x="20113" y="53177"/>
                </a:lnTo>
                <a:lnTo>
                  <a:pt x="16198" y="56153"/>
                </a:lnTo>
                <a:lnTo>
                  <a:pt x="12594" y="58137"/>
                </a:lnTo>
                <a:lnTo>
                  <a:pt x="9199" y="59460"/>
                </a:lnTo>
                <a:lnTo>
                  <a:pt x="5942" y="60341"/>
                </a:lnTo>
                <a:lnTo>
                  <a:pt x="3770" y="61922"/>
                </a:lnTo>
                <a:lnTo>
                  <a:pt x="2323" y="63967"/>
                </a:lnTo>
                <a:lnTo>
                  <a:pt x="0" y="69639"/>
                </a:lnTo>
                <a:lnTo>
                  <a:pt x="802" y="70104"/>
                </a:lnTo>
                <a:lnTo>
                  <a:pt x="4343" y="70621"/>
                </a:lnTo>
                <a:lnTo>
                  <a:pt x="6677" y="69767"/>
                </a:lnTo>
                <a:lnTo>
                  <a:pt x="9227" y="68205"/>
                </a:lnTo>
                <a:lnTo>
                  <a:pt x="11920" y="66172"/>
                </a:lnTo>
                <a:lnTo>
                  <a:pt x="15702" y="64816"/>
                </a:lnTo>
                <a:lnTo>
                  <a:pt x="20211" y="63913"/>
                </a:lnTo>
                <a:lnTo>
                  <a:pt x="25202" y="63310"/>
                </a:lnTo>
                <a:lnTo>
                  <a:pt x="30516" y="62908"/>
                </a:lnTo>
                <a:lnTo>
                  <a:pt x="36046" y="62641"/>
                </a:lnTo>
                <a:lnTo>
                  <a:pt x="47487" y="62343"/>
                </a:lnTo>
                <a:lnTo>
                  <a:pt x="59194" y="62211"/>
                </a:lnTo>
                <a:lnTo>
                  <a:pt x="65097" y="63168"/>
                </a:lnTo>
                <a:lnTo>
                  <a:pt x="71019" y="64798"/>
                </a:lnTo>
                <a:lnTo>
                  <a:pt x="76953" y="66877"/>
                </a:lnTo>
                <a:lnTo>
                  <a:pt x="82896" y="68263"/>
                </a:lnTo>
                <a:lnTo>
                  <a:pt x="88845" y="69187"/>
                </a:lnTo>
                <a:lnTo>
                  <a:pt x="94797" y="69803"/>
                </a:lnTo>
                <a:lnTo>
                  <a:pt x="99758" y="72198"/>
                </a:lnTo>
                <a:lnTo>
                  <a:pt x="104059" y="75779"/>
                </a:lnTo>
                <a:lnTo>
                  <a:pt x="107920" y="80151"/>
                </a:lnTo>
                <a:lnTo>
                  <a:pt x="112480" y="84057"/>
                </a:lnTo>
                <a:lnTo>
                  <a:pt x="117506" y="87654"/>
                </a:lnTo>
                <a:lnTo>
                  <a:pt x="122844" y="91044"/>
                </a:lnTo>
                <a:lnTo>
                  <a:pt x="127396" y="94296"/>
                </a:lnTo>
                <a:lnTo>
                  <a:pt x="131424" y="97456"/>
                </a:lnTo>
                <a:lnTo>
                  <a:pt x="135102" y="100555"/>
                </a:lnTo>
                <a:lnTo>
                  <a:pt x="137555" y="103614"/>
                </a:lnTo>
                <a:lnTo>
                  <a:pt x="139189" y="106645"/>
                </a:lnTo>
                <a:lnTo>
                  <a:pt x="140279" y="109657"/>
                </a:lnTo>
                <a:lnTo>
                  <a:pt x="141006" y="113650"/>
                </a:lnTo>
                <a:lnTo>
                  <a:pt x="141490" y="118297"/>
                </a:lnTo>
                <a:lnTo>
                  <a:pt x="141813" y="123379"/>
                </a:lnTo>
                <a:lnTo>
                  <a:pt x="141035" y="127759"/>
                </a:lnTo>
                <a:lnTo>
                  <a:pt x="139524" y="131671"/>
                </a:lnTo>
                <a:lnTo>
                  <a:pt x="137522" y="135272"/>
                </a:lnTo>
                <a:lnTo>
                  <a:pt x="135195" y="138664"/>
                </a:lnTo>
                <a:lnTo>
                  <a:pt x="132650" y="141918"/>
                </a:lnTo>
                <a:lnTo>
                  <a:pt x="129960" y="145079"/>
                </a:lnTo>
                <a:lnTo>
                  <a:pt x="126180" y="148179"/>
                </a:lnTo>
                <a:lnTo>
                  <a:pt x="121674" y="151238"/>
                </a:lnTo>
                <a:lnTo>
                  <a:pt x="116683" y="154269"/>
                </a:lnTo>
                <a:lnTo>
                  <a:pt x="111369" y="157282"/>
                </a:lnTo>
                <a:lnTo>
                  <a:pt x="100167" y="163276"/>
                </a:lnTo>
                <a:lnTo>
                  <a:pt x="94399" y="165271"/>
                </a:lnTo>
                <a:lnTo>
                  <a:pt x="88567" y="166601"/>
                </a:lnTo>
                <a:lnTo>
                  <a:pt x="82692" y="167488"/>
                </a:lnTo>
                <a:lnTo>
                  <a:pt x="76790" y="169071"/>
                </a:lnTo>
                <a:lnTo>
                  <a:pt x="70868" y="171119"/>
                </a:lnTo>
                <a:lnTo>
                  <a:pt x="64933" y="173476"/>
                </a:lnTo>
                <a:lnTo>
                  <a:pt x="58991" y="175048"/>
                </a:lnTo>
                <a:lnTo>
                  <a:pt x="53042" y="176095"/>
                </a:lnTo>
                <a:lnTo>
                  <a:pt x="47090" y="176794"/>
                </a:lnTo>
                <a:lnTo>
                  <a:pt x="41135" y="177260"/>
                </a:lnTo>
                <a:lnTo>
                  <a:pt x="35179" y="177570"/>
                </a:lnTo>
                <a:lnTo>
                  <a:pt x="19953" y="178007"/>
                </a:lnTo>
                <a:lnTo>
                  <a:pt x="8367" y="1781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793"/>
          <p:cNvSpPr/>
          <p:nvPr/>
        </p:nvSpPr>
        <p:spPr>
          <a:xfrm>
            <a:off x="4894487" y="1304976"/>
            <a:ext cx="151304" cy="132705"/>
          </a:xfrm>
          <a:custGeom>
            <a:avLst/>
            <a:gdLst/>
            <a:ahLst/>
            <a:cxnLst/>
            <a:rect l="0" t="0" r="0" b="0"/>
            <a:pathLst>
              <a:path w="151304" h="132705">
                <a:moveTo>
                  <a:pt x="97666" y="7688"/>
                </a:moveTo>
                <a:lnTo>
                  <a:pt x="89969" y="7688"/>
                </a:lnTo>
                <a:lnTo>
                  <a:pt x="89555" y="6696"/>
                </a:lnTo>
                <a:lnTo>
                  <a:pt x="89095" y="2947"/>
                </a:lnTo>
                <a:lnTo>
                  <a:pt x="88836" y="0"/>
                </a:lnTo>
                <a:lnTo>
                  <a:pt x="88759" y="3867"/>
                </a:lnTo>
                <a:lnTo>
                  <a:pt x="87755" y="5140"/>
                </a:lnTo>
                <a:lnTo>
                  <a:pt x="86092" y="5990"/>
                </a:lnTo>
                <a:lnTo>
                  <a:pt x="83991" y="6556"/>
                </a:lnTo>
                <a:lnTo>
                  <a:pt x="81596" y="7925"/>
                </a:lnTo>
                <a:lnTo>
                  <a:pt x="79007" y="9830"/>
                </a:lnTo>
                <a:lnTo>
                  <a:pt x="76287" y="12093"/>
                </a:lnTo>
                <a:lnTo>
                  <a:pt x="72487" y="15586"/>
                </a:lnTo>
                <a:lnTo>
                  <a:pt x="62969" y="24758"/>
                </a:lnTo>
                <a:lnTo>
                  <a:pt x="58642" y="29982"/>
                </a:lnTo>
                <a:lnTo>
                  <a:pt x="54765" y="35449"/>
                </a:lnTo>
                <a:lnTo>
                  <a:pt x="51186" y="41078"/>
                </a:lnTo>
                <a:lnTo>
                  <a:pt x="46814" y="46815"/>
                </a:lnTo>
                <a:lnTo>
                  <a:pt x="41913" y="52624"/>
                </a:lnTo>
                <a:lnTo>
                  <a:pt x="36659" y="58482"/>
                </a:lnTo>
                <a:lnTo>
                  <a:pt x="25524" y="70281"/>
                </a:lnTo>
                <a:lnTo>
                  <a:pt x="19773" y="76206"/>
                </a:lnTo>
                <a:lnTo>
                  <a:pt x="14946" y="82140"/>
                </a:lnTo>
                <a:lnTo>
                  <a:pt x="10735" y="88081"/>
                </a:lnTo>
                <a:lnTo>
                  <a:pt x="6934" y="94025"/>
                </a:lnTo>
                <a:lnTo>
                  <a:pt x="4400" y="98981"/>
                </a:lnTo>
                <a:lnTo>
                  <a:pt x="2711" y="103276"/>
                </a:lnTo>
                <a:lnTo>
                  <a:pt x="1585" y="107132"/>
                </a:lnTo>
                <a:lnTo>
                  <a:pt x="834" y="111687"/>
                </a:lnTo>
                <a:lnTo>
                  <a:pt x="334" y="116708"/>
                </a:lnTo>
                <a:lnTo>
                  <a:pt x="0" y="122040"/>
                </a:lnTo>
                <a:lnTo>
                  <a:pt x="770" y="125595"/>
                </a:lnTo>
                <a:lnTo>
                  <a:pt x="2278" y="127964"/>
                </a:lnTo>
                <a:lnTo>
                  <a:pt x="7087" y="131768"/>
                </a:lnTo>
                <a:lnTo>
                  <a:pt x="9469" y="132080"/>
                </a:lnTo>
                <a:lnTo>
                  <a:pt x="13043" y="132288"/>
                </a:lnTo>
                <a:lnTo>
                  <a:pt x="17412" y="132426"/>
                </a:lnTo>
                <a:lnTo>
                  <a:pt x="22312" y="131527"/>
                </a:lnTo>
                <a:lnTo>
                  <a:pt x="27565" y="129935"/>
                </a:lnTo>
                <a:lnTo>
                  <a:pt x="33053" y="127881"/>
                </a:lnTo>
                <a:lnTo>
                  <a:pt x="37705" y="125520"/>
                </a:lnTo>
                <a:lnTo>
                  <a:pt x="41800" y="122954"/>
                </a:lnTo>
                <a:lnTo>
                  <a:pt x="45523" y="120250"/>
                </a:lnTo>
                <a:lnTo>
                  <a:pt x="49992" y="116464"/>
                </a:lnTo>
                <a:lnTo>
                  <a:pt x="54957" y="111955"/>
                </a:lnTo>
                <a:lnTo>
                  <a:pt x="60254" y="106965"/>
                </a:lnTo>
                <a:lnTo>
                  <a:pt x="65772" y="102646"/>
                </a:lnTo>
                <a:lnTo>
                  <a:pt x="71437" y="98775"/>
                </a:lnTo>
                <a:lnTo>
                  <a:pt x="77201" y="95202"/>
                </a:lnTo>
                <a:lnTo>
                  <a:pt x="82036" y="90835"/>
                </a:lnTo>
                <a:lnTo>
                  <a:pt x="86253" y="85940"/>
                </a:lnTo>
                <a:lnTo>
                  <a:pt x="90058" y="80692"/>
                </a:lnTo>
                <a:lnTo>
                  <a:pt x="94580" y="76201"/>
                </a:lnTo>
                <a:lnTo>
                  <a:pt x="99582" y="72215"/>
                </a:lnTo>
                <a:lnTo>
                  <a:pt x="104903" y="68565"/>
                </a:lnTo>
                <a:lnTo>
                  <a:pt x="108451" y="64148"/>
                </a:lnTo>
                <a:lnTo>
                  <a:pt x="110816" y="59219"/>
                </a:lnTo>
                <a:lnTo>
                  <a:pt x="112392" y="53948"/>
                </a:lnTo>
                <a:lnTo>
                  <a:pt x="114436" y="48450"/>
                </a:lnTo>
                <a:lnTo>
                  <a:pt x="116792" y="42800"/>
                </a:lnTo>
                <a:lnTo>
                  <a:pt x="119357" y="37049"/>
                </a:lnTo>
                <a:lnTo>
                  <a:pt x="121066" y="32223"/>
                </a:lnTo>
                <a:lnTo>
                  <a:pt x="122206" y="28013"/>
                </a:lnTo>
                <a:lnTo>
                  <a:pt x="124035" y="18869"/>
                </a:lnTo>
                <a:lnTo>
                  <a:pt x="126934" y="14972"/>
                </a:lnTo>
                <a:lnTo>
                  <a:pt x="129097" y="12544"/>
                </a:lnTo>
                <a:lnTo>
                  <a:pt x="130539" y="11918"/>
                </a:lnTo>
                <a:lnTo>
                  <a:pt x="131501" y="12492"/>
                </a:lnTo>
                <a:lnTo>
                  <a:pt x="132142" y="13867"/>
                </a:lnTo>
                <a:lnTo>
                  <a:pt x="131576" y="14784"/>
                </a:lnTo>
                <a:lnTo>
                  <a:pt x="130206" y="15395"/>
                </a:lnTo>
                <a:lnTo>
                  <a:pt x="128299" y="15803"/>
                </a:lnTo>
                <a:lnTo>
                  <a:pt x="127027" y="17067"/>
                </a:lnTo>
                <a:lnTo>
                  <a:pt x="126180" y="18901"/>
                </a:lnTo>
                <a:lnTo>
                  <a:pt x="125615" y="21117"/>
                </a:lnTo>
                <a:lnTo>
                  <a:pt x="125238" y="24578"/>
                </a:lnTo>
                <a:lnTo>
                  <a:pt x="124987" y="28870"/>
                </a:lnTo>
                <a:lnTo>
                  <a:pt x="124708" y="38930"/>
                </a:lnTo>
                <a:lnTo>
                  <a:pt x="124487" y="102955"/>
                </a:lnTo>
                <a:lnTo>
                  <a:pt x="125479" y="107910"/>
                </a:lnTo>
                <a:lnTo>
                  <a:pt x="127135" y="112206"/>
                </a:lnTo>
                <a:lnTo>
                  <a:pt x="129231" y="116062"/>
                </a:lnTo>
                <a:lnTo>
                  <a:pt x="132615" y="119625"/>
                </a:lnTo>
                <a:lnTo>
                  <a:pt x="136858" y="122992"/>
                </a:lnTo>
                <a:lnTo>
                  <a:pt x="151303" y="1327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794"/>
          <p:cNvSpPr/>
          <p:nvPr/>
        </p:nvSpPr>
        <p:spPr>
          <a:xfrm>
            <a:off x="5126358" y="1304102"/>
            <a:ext cx="80343" cy="133301"/>
          </a:xfrm>
          <a:custGeom>
            <a:avLst/>
            <a:gdLst/>
            <a:ahLst/>
            <a:cxnLst/>
            <a:rect l="0" t="0" r="0" b="0"/>
            <a:pathLst>
              <a:path w="80343" h="133301">
                <a:moveTo>
                  <a:pt x="17766" y="8562"/>
                </a:moveTo>
                <a:lnTo>
                  <a:pt x="17766" y="0"/>
                </a:lnTo>
                <a:lnTo>
                  <a:pt x="17766" y="58459"/>
                </a:lnTo>
                <a:lnTo>
                  <a:pt x="16773" y="64647"/>
                </a:lnTo>
                <a:lnTo>
                  <a:pt x="15118" y="70757"/>
                </a:lnTo>
                <a:lnTo>
                  <a:pt x="13021" y="76814"/>
                </a:lnTo>
                <a:lnTo>
                  <a:pt x="11623" y="82837"/>
                </a:lnTo>
                <a:lnTo>
                  <a:pt x="10691" y="88836"/>
                </a:lnTo>
                <a:lnTo>
                  <a:pt x="10070" y="94820"/>
                </a:lnTo>
                <a:lnTo>
                  <a:pt x="9655" y="99802"/>
                </a:lnTo>
                <a:lnTo>
                  <a:pt x="9379" y="104115"/>
                </a:lnTo>
                <a:lnTo>
                  <a:pt x="9196" y="107983"/>
                </a:lnTo>
                <a:lnTo>
                  <a:pt x="8080" y="112546"/>
                </a:lnTo>
                <a:lnTo>
                  <a:pt x="6342" y="117572"/>
                </a:lnTo>
                <a:lnTo>
                  <a:pt x="0" y="133300"/>
                </a:lnTo>
                <a:lnTo>
                  <a:pt x="956" y="132400"/>
                </a:lnTo>
                <a:lnTo>
                  <a:pt x="4666" y="128755"/>
                </a:lnTo>
                <a:lnTo>
                  <a:pt x="6053" y="126394"/>
                </a:lnTo>
                <a:lnTo>
                  <a:pt x="6978" y="123827"/>
                </a:lnTo>
                <a:lnTo>
                  <a:pt x="7594" y="121124"/>
                </a:lnTo>
                <a:lnTo>
                  <a:pt x="8006" y="117338"/>
                </a:lnTo>
                <a:lnTo>
                  <a:pt x="8279" y="112829"/>
                </a:lnTo>
                <a:lnTo>
                  <a:pt x="8584" y="102528"/>
                </a:lnTo>
                <a:lnTo>
                  <a:pt x="8718" y="91335"/>
                </a:lnTo>
                <a:lnTo>
                  <a:pt x="9748" y="85572"/>
                </a:lnTo>
                <a:lnTo>
                  <a:pt x="11428" y="79746"/>
                </a:lnTo>
                <a:lnTo>
                  <a:pt x="13541" y="73877"/>
                </a:lnTo>
                <a:lnTo>
                  <a:pt x="14949" y="67981"/>
                </a:lnTo>
                <a:lnTo>
                  <a:pt x="15888" y="62065"/>
                </a:lnTo>
                <a:lnTo>
                  <a:pt x="16515" y="56137"/>
                </a:lnTo>
                <a:lnTo>
                  <a:pt x="17925" y="50201"/>
                </a:lnTo>
                <a:lnTo>
                  <a:pt x="19859" y="44258"/>
                </a:lnTo>
                <a:lnTo>
                  <a:pt x="22141" y="38313"/>
                </a:lnTo>
                <a:lnTo>
                  <a:pt x="24656" y="33357"/>
                </a:lnTo>
                <a:lnTo>
                  <a:pt x="27325" y="29061"/>
                </a:lnTo>
                <a:lnTo>
                  <a:pt x="30099" y="25204"/>
                </a:lnTo>
                <a:lnTo>
                  <a:pt x="32941" y="21641"/>
                </a:lnTo>
                <a:lnTo>
                  <a:pt x="35830" y="18274"/>
                </a:lnTo>
                <a:lnTo>
                  <a:pt x="38748" y="15037"/>
                </a:lnTo>
                <a:lnTo>
                  <a:pt x="41686" y="12878"/>
                </a:lnTo>
                <a:lnTo>
                  <a:pt x="44639" y="11440"/>
                </a:lnTo>
                <a:lnTo>
                  <a:pt x="47601" y="10480"/>
                </a:lnTo>
                <a:lnTo>
                  <a:pt x="50569" y="9841"/>
                </a:lnTo>
                <a:lnTo>
                  <a:pt x="53540" y="9415"/>
                </a:lnTo>
                <a:lnTo>
                  <a:pt x="56514" y="9131"/>
                </a:lnTo>
                <a:lnTo>
                  <a:pt x="59491" y="8941"/>
                </a:lnTo>
                <a:lnTo>
                  <a:pt x="65446" y="8730"/>
                </a:lnTo>
                <a:lnTo>
                  <a:pt x="80342" y="85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795"/>
          <p:cNvSpPr/>
          <p:nvPr/>
        </p:nvSpPr>
        <p:spPr>
          <a:xfrm>
            <a:off x="5226356" y="1312664"/>
            <a:ext cx="132317" cy="106999"/>
          </a:xfrm>
          <a:custGeom>
            <a:avLst/>
            <a:gdLst/>
            <a:ahLst/>
            <a:cxnLst/>
            <a:rect l="0" t="0" r="0" b="0"/>
            <a:pathLst>
              <a:path w="132317" h="106999">
                <a:moveTo>
                  <a:pt x="132316" y="0"/>
                </a:moveTo>
                <a:lnTo>
                  <a:pt x="85768" y="0"/>
                </a:lnTo>
                <a:lnTo>
                  <a:pt x="81418" y="992"/>
                </a:lnTo>
                <a:lnTo>
                  <a:pt x="76533" y="2646"/>
                </a:lnTo>
                <a:lnTo>
                  <a:pt x="71288" y="4740"/>
                </a:lnTo>
                <a:lnTo>
                  <a:pt x="66799" y="8121"/>
                </a:lnTo>
                <a:lnTo>
                  <a:pt x="62813" y="12359"/>
                </a:lnTo>
                <a:lnTo>
                  <a:pt x="59162" y="17169"/>
                </a:lnTo>
                <a:lnTo>
                  <a:pt x="54741" y="21368"/>
                </a:lnTo>
                <a:lnTo>
                  <a:pt x="49808" y="25159"/>
                </a:lnTo>
                <a:lnTo>
                  <a:pt x="44532" y="28679"/>
                </a:lnTo>
                <a:lnTo>
                  <a:pt x="40022" y="33010"/>
                </a:lnTo>
                <a:lnTo>
                  <a:pt x="36022" y="37882"/>
                </a:lnTo>
                <a:lnTo>
                  <a:pt x="32362" y="43114"/>
                </a:lnTo>
                <a:lnTo>
                  <a:pt x="28929" y="47594"/>
                </a:lnTo>
                <a:lnTo>
                  <a:pt x="25647" y="51573"/>
                </a:lnTo>
                <a:lnTo>
                  <a:pt x="22466" y="55218"/>
                </a:lnTo>
                <a:lnTo>
                  <a:pt x="19351" y="59632"/>
                </a:lnTo>
                <a:lnTo>
                  <a:pt x="16281" y="64559"/>
                </a:lnTo>
                <a:lnTo>
                  <a:pt x="13242" y="69829"/>
                </a:lnTo>
                <a:lnTo>
                  <a:pt x="10222" y="74334"/>
                </a:lnTo>
                <a:lnTo>
                  <a:pt x="7216" y="78329"/>
                </a:lnTo>
                <a:lnTo>
                  <a:pt x="4219" y="81985"/>
                </a:lnTo>
                <a:lnTo>
                  <a:pt x="2221" y="85415"/>
                </a:lnTo>
                <a:lnTo>
                  <a:pt x="889" y="88693"/>
                </a:lnTo>
                <a:lnTo>
                  <a:pt x="0" y="91871"/>
                </a:lnTo>
                <a:lnTo>
                  <a:pt x="402" y="94982"/>
                </a:lnTo>
                <a:lnTo>
                  <a:pt x="1662" y="98048"/>
                </a:lnTo>
                <a:lnTo>
                  <a:pt x="3495" y="101084"/>
                </a:lnTo>
                <a:lnTo>
                  <a:pt x="5711" y="103108"/>
                </a:lnTo>
                <a:lnTo>
                  <a:pt x="8182" y="104457"/>
                </a:lnTo>
                <a:lnTo>
                  <a:pt x="10822" y="105357"/>
                </a:lnTo>
                <a:lnTo>
                  <a:pt x="13576" y="105957"/>
                </a:lnTo>
                <a:lnTo>
                  <a:pt x="16405" y="106357"/>
                </a:lnTo>
                <a:lnTo>
                  <a:pt x="19284" y="106623"/>
                </a:lnTo>
                <a:lnTo>
                  <a:pt x="22196" y="106801"/>
                </a:lnTo>
                <a:lnTo>
                  <a:pt x="28081" y="106998"/>
                </a:lnTo>
                <a:lnTo>
                  <a:pt x="32035" y="106059"/>
                </a:lnTo>
                <a:lnTo>
                  <a:pt x="36657" y="104440"/>
                </a:lnTo>
                <a:lnTo>
                  <a:pt x="41725" y="102369"/>
                </a:lnTo>
                <a:lnTo>
                  <a:pt x="46097" y="99996"/>
                </a:lnTo>
                <a:lnTo>
                  <a:pt x="50004" y="97422"/>
                </a:lnTo>
                <a:lnTo>
                  <a:pt x="53603" y="94713"/>
                </a:lnTo>
                <a:lnTo>
                  <a:pt x="57989" y="91916"/>
                </a:lnTo>
                <a:lnTo>
                  <a:pt x="62898" y="89058"/>
                </a:lnTo>
                <a:lnTo>
                  <a:pt x="68159" y="86161"/>
                </a:lnTo>
                <a:lnTo>
                  <a:pt x="72658" y="83238"/>
                </a:lnTo>
                <a:lnTo>
                  <a:pt x="76652" y="80297"/>
                </a:lnTo>
                <a:lnTo>
                  <a:pt x="80308" y="77344"/>
                </a:lnTo>
                <a:lnTo>
                  <a:pt x="83738" y="74383"/>
                </a:lnTo>
                <a:lnTo>
                  <a:pt x="87018" y="71416"/>
                </a:lnTo>
                <a:lnTo>
                  <a:pt x="93312" y="65475"/>
                </a:lnTo>
                <a:lnTo>
                  <a:pt x="108442" y="50600"/>
                </a:lnTo>
                <a:lnTo>
                  <a:pt x="110440" y="47624"/>
                </a:lnTo>
                <a:lnTo>
                  <a:pt x="111772" y="44648"/>
                </a:lnTo>
                <a:lnTo>
                  <a:pt x="112660" y="41671"/>
                </a:lnTo>
                <a:lnTo>
                  <a:pt x="114246" y="39687"/>
                </a:lnTo>
                <a:lnTo>
                  <a:pt x="116296" y="38364"/>
                </a:lnTo>
                <a:lnTo>
                  <a:pt x="123352" y="35728"/>
                </a:lnTo>
                <a:lnTo>
                  <a:pt x="123376" y="35719"/>
                </a:lnTo>
                <a:lnTo>
                  <a:pt x="132316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796"/>
          <p:cNvSpPr/>
          <p:nvPr/>
        </p:nvSpPr>
        <p:spPr>
          <a:xfrm>
            <a:off x="5251412" y="1259490"/>
            <a:ext cx="223473" cy="174055"/>
          </a:xfrm>
          <a:custGeom>
            <a:avLst/>
            <a:gdLst/>
            <a:ahLst/>
            <a:cxnLst/>
            <a:rect l="0" t="0" r="0" b="0"/>
            <a:pathLst>
              <a:path w="223473" h="174055">
                <a:moveTo>
                  <a:pt x="44683" y="62104"/>
                </a:moveTo>
                <a:lnTo>
                  <a:pt x="52381" y="62104"/>
                </a:lnTo>
                <a:lnTo>
                  <a:pt x="58000" y="66844"/>
                </a:lnTo>
                <a:lnTo>
                  <a:pt x="60514" y="68241"/>
                </a:lnTo>
                <a:lnTo>
                  <a:pt x="65956" y="69792"/>
                </a:lnTo>
                <a:lnTo>
                  <a:pt x="68798" y="69214"/>
                </a:lnTo>
                <a:lnTo>
                  <a:pt x="74605" y="65925"/>
                </a:lnTo>
                <a:lnTo>
                  <a:pt x="80496" y="63802"/>
                </a:lnTo>
                <a:lnTo>
                  <a:pt x="86425" y="62859"/>
                </a:lnTo>
                <a:lnTo>
                  <a:pt x="92371" y="62439"/>
                </a:lnTo>
                <a:lnTo>
                  <a:pt x="96341" y="61335"/>
                </a:lnTo>
                <a:lnTo>
                  <a:pt x="100973" y="59607"/>
                </a:lnTo>
                <a:lnTo>
                  <a:pt x="106049" y="57463"/>
                </a:lnTo>
                <a:lnTo>
                  <a:pt x="110425" y="56033"/>
                </a:lnTo>
                <a:lnTo>
                  <a:pt x="114337" y="55080"/>
                </a:lnTo>
                <a:lnTo>
                  <a:pt x="117937" y="54445"/>
                </a:lnTo>
                <a:lnTo>
                  <a:pt x="124586" y="53739"/>
                </a:lnTo>
                <a:lnTo>
                  <a:pt x="127750" y="53551"/>
                </a:lnTo>
                <a:lnTo>
                  <a:pt x="130852" y="52433"/>
                </a:lnTo>
                <a:lnTo>
                  <a:pt x="136949" y="48545"/>
                </a:lnTo>
                <a:lnTo>
                  <a:pt x="138971" y="46119"/>
                </a:lnTo>
                <a:lnTo>
                  <a:pt x="140320" y="43510"/>
                </a:lnTo>
                <a:lnTo>
                  <a:pt x="141220" y="40778"/>
                </a:lnTo>
                <a:lnTo>
                  <a:pt x="142812" y="38957"/>
                </a:lnTo>
                <a:lnTo>
                  <a:pt x="144867" y="37743"/>
                </a:lnTo>
                <a:lnTo>
                  <a:pt x="147230" y="36933"/>
                </a:lnTo>
                <a:lnTo>
                  <a:pt x="148806" y="35402"/>
                </a:lnTo>
                <a:lnTo>
                  <a:pt x="149856" y="33388"/>
                </a:lnTo>
                <a:lnTo>
                  <a:pt x="151023" y="28505"/>
                </a:lnTo>
                <a:lnTo>
                  <a:pt x="151335" y="25814"/>
                </a:lnTo>
                <a:lnTo>
                  <a:pt x="151834" y="19106"/>
                </a:lnTo>
                <a:lnTo>
                  <a:pt x="149253" y="15543"/>
                </a:lnTo>
                <a:lnTo>
                  <a:pt x="147175" y="13204"/>
                </a:lnTo>
                <a:lnTo>
                  <a:pt x="144795" y="11645"/>
                </a:lnTo>
                <a:lnTo>
                  <a:pt x="139504" y="9912"/>
                </a:lnTo>
                <a:lnTo>
                  <a:pt x="137695" y="8458"/>
                </a:lnTo>
                <a:lnTo>
                  <a:pt x="136489" y="6496"/>
                </a:lnTo>
                <a:lnTo>
                  <a:pt x="135685" y="4196"/>
                </a:lnTo>
                <a:lnTo>
                  <a:pt x="134156" y="2663"/>
                </a:lnTo>
                <a:lnTo>
                  <a:pt x="132144" y="1640"/>
                </a:lnTo>
                <a:lnTo>
                  <a:pt x="129808" y="959"/>
                </a:lnTo>
                <a:lnTo>
                  <a:pt x="126265" y="505"/>
                </a:lnTo>
                <a:lnTo>
                  <a:pt x="121916" y="202"/>
                </a:lnTo>
                <a:lnTo>
                  <a:pt x="117031" y="0"/>
                </a:lnTo>
                <a:lnTo>
                  <a:pt x="112780" y="857"/>
                </a:lnTo>
                <a:lnTo>
                  <a:pt x="108954" y="2421"/>
                </a:lnTo>
                <a:lnTo>
                  <a:pt x="105409" y="4456"/>
                </a:lnTo>
                <a:lnTo>
                  <a:pt x="101060" y="5812"/>
                </a:lnTo>
                <a:lnTo>
                  <a:pt x="96174" y="6717"/>
                </a:lnTo>
                <a:lnTo>
                  <a:pt x="90930" y="7320"/>
                </a:lnTo>
                <a:lnTo>
                  <a:pt x="85446" y="8714"/>
                </a:lnTo>
                <a:lnTo>
                  <a:pt x="79806" y="10635"/>
                </a:lnTo>
                <a:lnTo>
                  <a:pt x="74058" y="12909"/>
                </a:lnTo>
                <a:lnTo>
                  <a:pt x="69233" y="15416"/>
                </a:lnTo>
                <a:lnTo>
                  <a:pt x="65022" y="18080"/>
                </a:lnTo>
                <a:lnTo>
                  <a:pt x="61223" y="20849"/>
                </a:lnTo>
                <a:lnTo>
                  <a:pt x="56703" y="23686"/>
                </a:lnTo>
                <a:lnTo>
                  <a:pt x="51703" y="26570"/>
                </a:lnTo>
                <a:lnTo>
                  <a:pt x="46383" y="29485"/>
                </a:lnTo>
                <a:lnTo>
                  <a:pt x="41843" y="32420"/>
                </a:lnTo>
                <a:lnTo>
                  <a:pt x="37824" y="35370"/>
                </a:lnTo>
                <a:lnTo>
                  <a:pt x="34151" y="38328"/>
                </a:lnTo>
                <a:lnTo>
                  <a:pt x="30709" y="42284"/>
                </a:lnTo>
                <a:lnTo>
                  <a:pt x="27421" y="46907"/>
                </a:lnTo>
                <a:lnTo>
                  <a:pt x="24236" y="51972"/>
                </a:lnTo>
                <a:lnTo>
                  <a:pt x="21118" y="56342"/>
                </a:lnTo>
                <a:lnTo>
                  <a:pt x="18047" y="60247"/>
                </a:lnTo>
                <a:lnTo>
                  <a:pt x="15007" y="63842"/>
                </a:lnTo>
                <a:lnTo>
                  <a:pt x="11986" y="67232"/>
                </a:lnTo>
                <a:lnTo>
                  <a:pt x="5982" y="73643"/>
                </a:lnTo>
                <a:lnTo>
                  <a:pt x="3983" y="77734"/>
                </a:lnTo>
                <a:lnTo>
                  <a:pt x="2651" y="82446"/>
                </a:lnTo>
                <a:lnTo>
                  <a:pt x="1763" y="87571"/>
                </a:lnTo>
                <a:lnTo>
                  <a:pt x="1171" y="91981"/>
                </a:lnTo>
                <a:lnTo>
                  <a:pt x="776" y="95912"/>
                </a:lnTo>
                <a:lnTo>
                  <a:pt x="512" y="99526"/>
                </a:lnTo>
                <a:lnTo>
                  <a:pt x="337" y="102927"/>
                </a:lnTo>
                <a:lnTo>
                  <a:pt x="142" y="109351"/>
                </a:lnTo>
                <a:lnTo>
                  <a:pt x="0" y="135243"/>
                </a:lnTo>
                <a:lnTo>
                  <a:pt x="988" y="138645"/>
                </a:lnTo>
                <a:lnTo>
                  <a:pt x="2641" y="141905"/>
                </a:lnTo>
                <a:lnTo>
                  <a:pt x="4736" y="145070"/>
                </a:lnTo>
                <a:lnTo>
                  <a:pt x="6132" y="148172"/>
                </a:lnTo>
                <a:lnTo>
                  <a:pt x="7064" y="151233"/>
                </a:lnTo>
                <a:lnTo>
                  <a:pt x="7684" y="154265"/>
                </a:lnTo>
                <a:lnTo>
                  <a:pt x="10084" y="157279"/>
                </a:lnTo>
                <a:lnTo>
                  <a:pt x="13671" y="160281"/>
                </a:lnTo>
                <a:lnTo>
                  <a:pt x="18049" y="163274"/>
                </a:lnTo>
                <a:lnTo>
                  <a:pt x="21961" y="165269"/>
                </a:lnTo>
                <a:lnTo>
                  <a:pt x="25562" y="166600"/>
                </a:lnTo>
                <a:lnTo>
                  <a:pt x="28956" y="167486"/>
                </a:lnTo>
                <a:lnTo>
                  <a:pt x="33205" y="169070"/>
                </a:lnTo>
                <a:lnTo>
                  <a:pt x="38024" y="171118"/>
                </a:lnTo>
                <a:lnTo>
                  <a:pt x="43223" y="173475"/>
                </a:lnTo>
                <a:lnTo>
                  <a:pt x="48677" y="174054"/>
                </a:lnTo>
                <a:lnTo>
                  <a:pt x="54298" y="173449"/>
                </a:lnTo>
                <a:lnTo>
                  <a:pt x="60032" y="172052"/>
                </a:lnTo>
                <a:lnTo>
                  <a:pt x="65843" y="171122"/>
                </a:lnTo>
                <a:lnTo>
                  <a:pt x="71702" y="170501"/>
                </a:lnTo>
                <a:lnTo>
                  <a:pt x="77595" y="170087"/>
                </a:lnTo>
                <a:lnTo>
                  <a:pt x="83510" y="169812"/>
                </a:lnTo>
                <a:lnTo>
                  <a:pt x="95380" y="169505"/>
                </a:lnTo>
                <a:lnTo>
                  <a:pt x="101326" y="168431"/>
                </a:lnTo>
                <a:lnTo>
                  <a:pt x="107277" y="166723"/>
                </a:lnTo>
                <a:lnTo>
                  <a:pt x="113231" y="164592"/>
                </a:lnTo>
                <a:lnTo>
                  <a:pt x="119187" y="163172"/>
                </a:lnTo>
                <a:lnTo>
                  <a:pt x="125144" y="162224"/>
                </a:lnTo>
                <a:lnTo>
                  <a:pt x="131101" y="161593"/>
                </a:lnTo>
                <a:lnTo>
                  <a:pt x="137060" y="160180"/>
                </a:lnTo>
                <a:lnTo>
                  <a:pt x="143019" y="158246"/>
                </a:lnTo>
                <a:lnTo>
                  <a:pt x="148978" y="155964"/>
                </a:lnTo>
                <a:lnTo>
                  <a:pt x="154937" y="153451"/>
                </a:lnTo>
                <a:lnTo>
                  <a:pt x="160897" y="150783"/>
                </a:lnTo>
                <a:lnTo>
                  <a:pt x="166856" y="148012"/>
                </a:lnTo>
                <a:lnTo>
                  <a:pt x="172815" y="146165"/>
                </a:lnTo>
                <a:lnTo>
                  <a:pt x="178775" y="144934"/>
                </a:lnTo>
                <a:lnTo>
                  <a:pt x="184735" y="144113"/>
                </a:lnTo>
                <a:lnTo>
                  <a:pt x="190694" y="143566"/>
                </a:lnTo>
                <a:lnTo>
                  <a:pt x="196654" y="143201"/>
                </a:lnTo>
                <a:lnTo>
                  <a:pt x="202614" y="142957"/>
                </a:lnTo>
                <a:lnTo>
                  <a:pt x="207580" y="141803"/>
                </a:lnTo>
                <a:lnTo>
                  <a:pt x="211884" y="140041"/>
                </a:lnTo>
                <a:lnTo>
                  <a:pt x="223472" y="1335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797"/>
          <p:cNvSpPr/>
          <p:nvPr/>
        </p:nvSpPr>
        <p:spPr>
          <a:xfrm>
            <a:off x="5806210" y="1268015"/>
            <a:ext cx="160345" cy="142708"/>
          </a:xfrm>
          <a:custGeom>
            <a:avLst/>
            <a:gdLst/>
            <a:ahLst/>
            <a:cxnLst/>
            <a:rect l="0" t="0" r="0" b="0"/>
            <a:pathLst>
              <a:path w="160345" h="142708">
                <a:moveTo>
                  <a:pt x="97768" y="0"/>
                </a:moveTo>
                <a:lnTo>
                  <a:pt x="93023" y="0"/>
                </a:lnTo>
                <a:lnTo>
                  <a:pt x="91624" y="993"/>
                </a:lnTo>
                <a:lnTo>
                  <a:pt x="90692" y="2646"/>
                </a:lnTo>
                <a:lnTo>
                  <a:pt x="90070" y="4741"/>
                </a:lnTo>
                <a:lnTo>
                  <a:pt x="88664" y="7130"/>
                </a:lnTo>
                <a:lnTo>
                  <a:pt x="86731" y="9714"/>
                </a:lnTo>
                <a:lnTo>
                  <a:pt x="84451" y="12429"/>
                </a:lnTo>
                <a:lnTo>
                  <a:pt x="80944" y="15232"/>
                </a:lnTo>
                <a:lnTo>
                  <a:pt x="76619" y="18092"/>
                </a:lnTo>
                <a:lnTo>
                  <a:pt x="71749" y="20991"/>
                </a:lnTo>
                <a:lnTo>
                  <a:pt x="67510" y="25901"/>
                </a:lnTo>
                <a:lnTo>
                  <a:pt x="63690" y="32150"/>
                </a:lnTo>
                <a:lnTo>
                  <a:pt x="60150" y="39293"/>
                </a:lnTo>
                <a:lnTo>
                  <a:pt x="55803" y="46039"/>
                </a:lnTo>
                <a:lnTo>
                  <a:pt x="50919" y="52521"/>
                </a:lnTo>
                <a:lnTo>
                  <a:pt x="45677" y="58827"/>
                </a:lnTo>
                <a:lnTo>
                  <a:pt x="40196" y="65015"/>
                </a:lnTo>
                <a:lnTo>
                  <a:pt x="28807" y="77182"/>
                </a:lnTo>
                <a:lnTo>
                  <a:pt x="23982" y="83205"/>
                </a:lnTo>
                <a:lnTo>
                  <a:pt x="19772" y="89204"/>
                </a:lnTo>
                <a:lnTo>
                  <a:pt x="15973" y="95188"/>
                </a:lnTo>
                <a:lnTo>
                  <a:pt x="12446" y="101162"/>
                </a:lnTo>
                <a:lnTo>
                  <a:pt x="9102" y="107129"/>
                </a:lnTo>
                <a:lnTo>
                  <a:pt x="5879" y="113091"/>
                </a:lnTo>
                <a:lnTo>
                  <a:pt x="3731" y="118059"/>
                </a:lnTo>
                <a:lnTo>
                  <a:pt x="2299" y="122362"/>
                </a:lnTo>
                <a:lnTo>
                  <a:pt x="1344" y="126223"/>
                </a:lnTo>
                <a:lnTo>
                  <a:pt x="707" y="129790"/>
                </a:lnTo>
                <a:lnTo>
                  <a:pt x="283" y="133159"/>
                </a:lnTo>
                <a:lnTo>
                  <a:pt x="0" y="136398"/>
                </a:lnTo>
                <a:lnTo>
                  <a:pt x="804" y="138557"/>
                </a:lnTo>
                <a:lnTo>
                  <a:pt x="2335" y="139997"/>
                </a:lnTo>
                <a:lnTo>
                  <a:pt x="4347" y="140956"/>
                </a:lnTo>
                <a:lnTo>
                  <a:pt x="9233" y="142022"/>
                </a:lnTo>
                <a:lnTo>
                  <a:pt x="11926" y="142307"/>
                </a:lnTo>
                <a:lnTo>
                  <a:pt x="14715" y="142496"/>
                </a:lnTo>
                <a:lnTo>
                  <a:pt x="17567" y="142623"/>
                </a:lnTo>
                <a:lnTo>
                  <a:pt x="20462" y="142707"/>
                </a:lnTo>
                <a:lnTo>
                  <a:pt x="24379" y="141771"/>
                </a:lnTo>
                <a:lnTo>
                  <a:pt x="28976" y="140155"/>
                </a:lnTo>
                <a:lnTo>
                  <a:pt x="34028" y="138085"/>
                </a:lnTo>
                <a:lnTo>
                  <a:pt x="39382" y="135713"/>
                </a:lnTo>
                <a:lnTo>
                  <a:pt x="50629" y="130432"/>
                </a:lnTo>
                <a:lnTo>
                  <a:pt x="68129" y="121880"/>
                </a:lnTo>
                <a:lnTo>
                  <a:pt x="74035" y="117965"/>
                </a:lnTo>
                <a:lnTo>
                  <a:pt x="79960" y="113370"/>
                </a:lnTo>
                <a:lnTo>
                  <a:pt x="85896" y="108322"/>
                </a:lnTo>
                <a:lnTo>
                  <a:pt x="90846" y="103965"/>
                </a:lnTo>
                <a:lnTo>
                  <a:pt x="98996" y="96478"/>
                </a:lnTo>
                <a:lnTo>
                  <a:pt x="118464" y="77450"/>
                </a:lnTo>
                <a:lnTo>
                  <a:pt x="136091" y="59931"/>
                </a:lnTo>
                <a:lnTo>
                  <a:pt x="138216" y="56822"/>
                </a:lnTo>
                <a:lnTo>
                  <a:pt x="139632" y="53756"/>
                </a:lnTo>
                <a:lnTo>
                  <a:pt x="140576" y="50720"/>
                </a:lnTo>
                <a:lnTo>
                  <a:pt x="142199" y="46712"/>
                </a:lnTo>
                <a:lnTo>
                  <a:pt x="144274" y="42056"/>
                </a:lnTo>
                <a:lnTo>
                  <a:pt x="149996" y="29805"/>
                </a:lnTo>
                <a:lnTo>
                  <a:pt x="153427" y="25484"/>
                </a:lnTo>
                <a:lnTo>
                  <a:pt x="160308" y="17899"/>
                </a:lnTo>
                <a:lnTo>
                  <a:pt x="155588" y="22612"/>
                </a:lnTo>
                <a:lnTo>
                  <a:pt x="154193" y="24997"/>
                </a:lnTo>
                <a:lnTo>
                  <a:pt x="153263" y="27579"/>
                </a:lnTo>
                <a:lnTo>
                  <a:pt x="151771" y="34111"/>
                </a:lnTo>
                <a:lnTo>
                  <a:pt x="148919" y="37650"/>
                </a:lnTo>
                <a:lnTo>
                  <a:pt x="146768" y="39983"/>
                </a:lnTo>
                <a:lnTo>
                  <a:pt x="145333" y="42531"/>
                </a:lnTo>
                <a:lnTo>
                  <a:pt x="144378" y="45221"/>
                </a:lnTo>
                <a:lnTo>
                  <a:pt x="142843" y="51928"/>
                </a:lnTo>
                <a:lnTo>
                  <a:pt x="142633" y="55491"/>
                </a:lnTo>
                <a:lnTo>
                  <a:pt x="142498" y="61122"/>
                </a:lnTo>
                <a:lnTo>
                  <a:pt x="143480" y="61584"/>
                </a:lnTo>
                <a:lnTo>
                  <a:pt x="147220" y="62097"/>
                </a:lnTo>
                <a:lnTo>
                  <a:pt x="152153" y="62484"/>
                </a:lnTo>
                <a:lnTo>
                  <a:pt x="160344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798"/>
          <p:cNvSpPr/>
          <p:nvPr/>
        </p:nvSpPr>
        <p:spPr>
          <a:xfrm>
            <a:off x="5780100" y="1250325"/>
            <a:ext cx="204178" cy="338710"/>
          </a:xfrm>
          <a:custGeom>
            <a:avLst/>
            <a:gdLst/>
            <a:ahLst/>
            <a:cxnLst/>
            <a:rect l="0" t="0" r="0" b="0"/>
            <a:pathLst>
              <a:path w="204178" h="338710">
                <a:moveTo>
                  <a:pt x="79180" y="26620"/>
                </a:moveTo>
                <a:lnTo>
                  <a:pt x="71483" y="34309"/>
                </a:lnTo>
                <a:lnTo>
                  <a:pt x="70793" y="37644"/>
                </a:lnTo>
                <a:lnTo>
                  <a:pt x="70610" y="39922"/>
                </a:lnTo>
                <a:lnTo>
                  <a:pt x="67756" y="47746"/>
                </a:lnTo>
                <a:lnTo>
                  <a:pt x="65604" y="52610"/>
                </a:lnTo>
                <a:lnTo>
                  <a:pt x="64170" y="57837"/>
                </a:lnTo>
                <a:lnTo>
                  <a:pt x="63214" y="63307"/>
                </a:lnTo>
                <a:lnTo>
                  <a:pt x="62577" y="68937"/>
                </a:lnTo>
                <a:lnTo>
                  <a:pt x="61158" y="74675"/>
                </a:lnTo>
                <a:lnTo>
                  <a:pt x="59220" y="80485"/>
                </a:lnTo>
                <a:lnTo>
                  <a:pt x="56934" y="86343"/>
                </a:lnTo>
                <a:lnTo>
                  <a:pt x="54416" y="92232"/>
                </a:lnTo>
                <a:lnTo>
                  <a:pt x="48971" y="104068"/>
                </a:lnTo>
                <a:lnTo>
                  <a:pt x="47121" y="110994"/>
                </a:lnTo>
                <a:lnTo>
                  <a:pt x="45888" y="118588"/>
                </a:lnTo>
                <a:lnTo>
                  <a:pt x="45067" y="126627"/>
                </a:lnTo>
                <a:lnTo>
                  <a:pt x="43525" y="134963"/>
                </a:lnTo>
                <a:lnTo>
                  <a:pt x="41504" y="143497"/>
                </a:lnTo>
                <a:lnTo>
                  <a:pt x="39164" y="152163"/>
                </a:lnTo>
                <a:lnTo>
                  <a:pt x="37603" y="160917"/>
                </a:lnTo>
                <a:lnTo>
                  <a:pt x="36563" y="169730"/>
                </a:lnTo>
                <a:lnTo>
                  <a:pt x="35870" y="178581"/>
                </a:lnTo>
                <a:lnTo>
                  <a:pt x="34414" y="187459"/>
                </a:lnTo>
                <a:lnTo>
                  <a:pt x="32451" y="196354"/>
                </a:lnTo>
                <a:lnTo>
                  <a:pt x="30148" y="205260"/>
                </a:lnTo>
                <a:lnTo>
                  <a:pt x="28613" y="213182"/>
                </a:lnTo>
                <a:lnTo>
                  <a:pt x="27590" y="220448"/>
                </a:lnTo>
                <a:lnTo>
                  <a:pt x="26908" y="227276"/>
                </a:lnTo>
                <a:lnTo>
                  <a:pt x="26453" y="234805"/>
                </a:lnTo>
                <a:lnTo>
                  <a:pt x="25948" y="251108"/>
                </a:lnTo>
                <a:lnTo>
                  <a:pt x="25597" y="284961"/>
                </a:lnTo>
                <a:lnTo>
                  <a:pt x="25555" y="304531"/>
                </a:lnTo>
                <a:lnTo>
                  <a:pt x="22900" y="314178"/>
                </a:lnTo>
                <a:lnTo>
                  <a:pt x="17848" y="327059"/>
                </a:lnTo>
                <a:lnTo>
                  <a:pt x="16713" y="337640"/>
                </a:lnTo>
                <a:lnTo>
                  <a:pt x="16636" y="338709"/>
                </a:lnTo>
                <a:lnTo>
                  <a:pt x="10467" y="332933"/>
                </a:lnTo>
                <a:lnTo>
                  <a:pt x="8910" y="331431"/>
                </a:lnTo>
                <a:lnTo>
                  <a:pt x="8034" y="321105"/>
                </a:lnTo>
                <a:lnTo>
                  <a:pt x="5180" y="310960"/>
                </a:lnTo>
                <a:lnTo>
                  <a:pt x="3029" y="305477"/>
                </a:lnTo>
                <a:lnTo>
                  <a:pt x="1594" y="298845"/>
                </a:lnTo>
                <a:lnTo>
                  <a:pt x="637" y="291447"/>
                </a:lnTo>
                <a:lnTo>
                  <a:pt x="0" y="283539"/>
                </a:lnTo>
                <a:lnTo>
                  <a:pt x="568" y="276282"/>
                </a:lnTo>
                <a:lnTo>
                  <a:pt x="1940" y="269460"/>
                </a:lnTo>
                <a:lnTo>
                  <a:pt x="3849" y="262927"/>
                </a:lnTo>
                <a:lnTo>
                  <a:pt x="5120" y="255596"/>
                </a:lnTo>
                <a:lnTo>
                  <a:pt x="5969" y="247732"/>
                </a:lnTo>
                <a:lnTo>
                  <a:pt x="6534" y="239512"/>
                </a:lnTo>
                <a:lnTo>
                  <a:pt x="6911" y="230064"/>
                </a:lnTo>
                <a:lnTo>
                  <a:pt x="7330" y="208982"/>
                </a:lnTo>
                <a:lnTo>
                  <a:pt x="8435" y="198797"/>
                </a:lnTo>
                <a:lnTo>
                  <a:pt x="10164" y="189029"/>
                </a:lnTo>
                <a:lnTo>
                  <a:pt x="12311" y="179541"/>
                </a:lnTo>
                <a:lnTo>
                  <a:pt x="14735" y="170239"/>
                </a:lnTo>
                <a:lnTo>
                  <a:pt x="17345" y="161062"/>
                </a:lnTo>
                <a:lnTo>
                  <a:pt x="20077" y="151967"/>
                </a:lnTo>
                <a:lnTo>
                  <a:pt x="23886" y="142927"/>
                </a:lnTo>
                <a:lnTo>
                  <a:pt x="28412" y="133923"/>
                </a:lnTo>
                <a:lnTo>
                  <a:pt x="33415" y="124945"/>
                </a:lnTo>
                <a:lnTo>
                  <a:pt x="38738" y="116974"/>
                </a:lnTo>
                <a:lnTo>
                  <a:pt x="44272" y="109677"/>
                </a:lnTo>
                <a:lnTo>
                  <a:pt x="49948" y="102827"/>
                </a:lnTo>
                <a:lnTo>
                  <a:pt x="54726" y="96276"/>
                </a:lnTo>
                <a:lnTo>
                  <a:pt x="58905" y="89925"/>
                </a:lnTo>
                <a:lnTo>
                  <a:pt x="62683" y="83706"/>
                </a:lnTo>
                <a:lnTo>
                  <a:pt x="67189" y="77576"/>
                </a:lnTo>
                <a:lnTo>
                  <a:pt x="72179" y="71505"/>
                </a:lnTo>
                <a:lnTo>
                  <a:pt x="77493" y="65473"/>
                </a:lnTo>
                <a:lnTo>
                  <a:pt x="83022" y="59467"/>
                </a:lnTo>
                <a:lnTo>
                  <a:pt x="94462" y="47503"/>
                </a:lnTo>
                <a:lnTo>
                  <a:pt x="125126" y="16482"/>
                </a:lnTo>
                <a:lnTo>
                  <a:pt x="129676" y="12916"/>
                </a:lnTo>
                <a:lnTo>
                  <a:pt x="134696" y="9547"/>
                </a:lnTo>
                <a:lnTo>
                  <a:pt x="140029" y="6308"/>
                </a:lnTo>
                <a:lnTo>
                  <a:pt x="145572" y="4149"/>
                </a:lnTo>
                <a:lnTo>
                  <a:pt x="151252" y="2710"/>
                </a:lnTo>
                <a:lnTo>
                  <a:pt x="157027" y="1750"/>
                </a:lnTo>
                <a:lnTo>
                  <a:pt x="161869" y="1111"/>
                </a:lnTo>
                <a:lnTo>
                  <a:pt x="166091" y="684"/>
                </a:lnTo>
                <a:lnTo>
                  <a:pt x="169899" y="400"/>
                </a:lnTo>
                <a:lnTo>
                  <a:pt x="173431" y="210"/>
                </a:lnTo>
                <a:lnTo>
                  <a:pt x="180004" y="0"/>
                </a:lnTo>
                <a:lnTo>
                  <a:pt x="183147" y="936"/>
                </a:lnTo>
                <a:lnTo>
                  <a:pt x="189288" y="4621"/>
                </a:lnTo>
                <a:lnTo>
                  <a:pt x="195329" y="9567"/>
                </a:lnTo>
                <a:lnTo>
                  <a:pt x="198330" y="12275"/>
                </a:lnTo>
                <a:lnTo>
                  <a:pt x="200331" y="15072"/>
                </a:lnTo>
                <a:lnTo>
                  <a:pt x="202554" y="20826"/>
                </a:lnTo>
                <a:lnTo>
                  <a:pt x="203542" y="29337"/>
                </a:lnTo>
                <a:lnTo>
                  <a:pt x="203982" y="39734"/>
                </a:lnTo>
                <a:lnTo>
                  <a:pt x="204177" y="50969"/>
                </a:lnTo>
                <a:lnTo>
                  <a:pt x="203236" y="55751"/>
                </a:lnTo>
                <a:lnTo>
                  <a:pt x="199541" y="63711"/>
                </a:lnTo>
                <a:lnTo>
                  <a:pt x="191877" y="78510"/>
                </a:lnTo>
                <a:lnTo>
                  <a:pt x="186216" y="87055"/>
                </a:lnTo>
                <a:lnTo>
                  <a:pt x="183315" y="90722"/>
                </a:lnTo>
                <a:lnTo>
                  <a:pt x="179395" y="95152"/>
                </a:lnTo>
                <a:lnTo>
                  <a:pt x="169742" y="105365"/>
                </a:lnTo>
                <a:lnTo>
                  <a:pt x="164387" y="109875"/>
                </a:lnTo>
                <a:lnTo>
                  <a:pt x="158830" y="113873"/>
                </a:lnTo>
                <a:lnTo>
                  <a:pt x="153139" y="117531"/>
                </a:lnTo>
                <a:lnTo>
                  <a:pt x="147358" y="119970"/>
                </a:lnTo>
                <a:lnTo>
                  <a:pt x="141518" y="121595"/>
                </a:lnTo>
                <a:lnTo>
                  <a:pt x="135638" y="122679"/>
                </a:lnTo>
                <a:lnTo>
                  <a:pt x="129731" y="124394"/>
                </a:lnTo>
                <a:lnTo>
                  <a:pt x="123807" y="126529"/>
                </a:lnTo>
                <a:lnTo>
                  <a:pt x="117871" y="128945"/>
                </a:lnTo>
                <a:lnTo>
                  <a:pt x="112920" y="130555"/>
                </a:lnTo>
                <a:lnTo>
                  <a:pt x="108627" y="131629"/>
                </a:lnTo>
                <a:lnTo>
                  <a:pt x="104771" y="132345"/>
                </a:lnTo>
                <a:lnTo>
                  <a:pt x="100214" y="132822"/>
                </a:lnTo>
                <a:lnTo>
                  <a:pt x="95189" y="133140"/>
                </a:lnTo>
                <a:lnTo>
                  <a:pt x="89853" y="133352"/>
                </a:lnTo>
                <a:lnTo>
                  <a:pt x="85302" y="134486"/>
                </a:lnTo>
                <a:lnTo>
                  <a:pt x="81275" y="136234"/>
                </a:lnTo>
                <a:lnTo>
                  <a:pt x="70241" y="1427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799"/>
          <p:cNvSpPr/>
          <p:nvPr/>
        </p:nvSpPr>
        <p:spPr>
          <a:xfrm>
            <a:off x="6038516" y="1276945"/>
            <a:ext cx="115767" cy="133947"/>
          </a:xfrm>
          <a:custGeom>
            <a:avLst/>
            <a:gdLst/>
            <a:ahLst/>
            <a:cxnLst/>
            <a:rect l="0" t="0" r="0" b="0"/>
            <a:pathLst>
              <a:path w="115767" h="133947">
                <a:moveTo>
                  <a:pt x="106826" y="0"/>
                </a:moveTo>
                <a:lnTo>
                  <a:pt x="102082" y="0"/>
                </a:lnTo>
                <a:lnTo>
                  <a:pt x="99690" y="992"/>
                </a:lnTo>
                <a:lnTo>
                  <a:pt x="97103" y="2646"/>
                </a:lnTo>
                <a:lnTo>
                  <a:pt x="90558" y="7689"/>
                </a:lnTo>
                <a:lnTo>
                  <a:pt x="87016" y="8378"/>
                </a:lnTo>
                <a:lnTo>
                  <a:pt x="84680" y="8562"/>
                </a:lnTo>
                <a:lnTo>
                  <a:pt x="82129" y="9677"/>
                </a:lnTo>
                <a:lnTo>
                  <a:pt x="79435" y="11412"/>
                </a:lnTo>
                <a:lnTo>
                  <a:pt x="76647" y="13561"/>
                </a:lnTo>
                <a:lnTo>
                  <a:pt x="72801" y="15986"/>
                </a:lnTo>
                <a:lnTo>
                  <a:pt x="68251" y="18595"/>
                </a:lnTo>
                <a:lnTo>
                  <a:pt x="63231" y="21327"/>
                </a:lnTo>
                <a:lnTo>
                  <a:pt x="58891" y="25132"/>
                </a:lnTo>
                <a:lnTo>
                  <a:pt x="55004" y="29653"/>
                </a:lnTo>
                <a:lnTo>
                  <a:pt x="51419" y="34652"/>
                </a:lnTo>
                <a:lnTo>
                  <a:pt x="48037" y="39968"/>
                </a:lnTo>
                <a:lnTo>
                  <a:pt x="44788" y="45497"/>
                </a:lnTo>
                <a:lnTo>
                  <a:pt x="41629" y="51167"/>
                </a:lnTo>
                <a:lnTo>
                  <a:pt x="38530" y="55940"/>
                </a:lnTo>
                <a:lnTo>
                  <a:pt x="35470" y="60114"/>
                </a:lnTo>
                <a:lnTo>
                  <a:pt x="32437" y="63888"/>
                </a:lnTo>
                <a:lnTo>
                  <a:pt x="28429" y="68389"/>
                </a:lnTo>
                <a:lnTo>
                  <a:pt x="18678" y="78682"/>
                </a:lnTo>
                <a:lnTo>
                  <a:pt x="15282" y="83212"/>
                </a:lnTo>
                <a:lnTo>
                  <a:pt x="13020" y="87225"/>
                </a:lnTo>
                <a:lnTo>
                  <a:pt x="11511" y="90892"/>
                </a:lnTo>
                <a:lnTo>
                  <a:pt x="9512" y="95322"/>
                </a:lnTo>
                <a:lnTo>
                  <a:pt x="4642" y="105534"/>
                </a:lnTo>
                <a:lnTo>
                  <a:pt x="2945" y="110044"/>
                </a:lnTo>
                <a:lnTo>
                  <a:pt x="1815" y="114042"/>
                </a:lnTo>
                <a:lnTo>
                  <a:pt x="0" y="122848"/>
                </a:lnTo>
                <a:lnTo>
                  <a:pt x="845" y="123571"/>
                </a:lnTo>
                <a:lnTo>
                  <a:pt x="4431" y="124374"/>
                </a:lnTo>
                <a:lnTo>
                  <a:pt x="6778" y="123595"/>
                </a:lnTo>
                <a:lnTo>
                  <a:pt x="9337" y="122085"/>
                </a:lnTo>
                <a:lnTo>
                  <a:pt x="12035" y="120085"/>
                </a:lnTo>
                <a:lnTo>
                  <a:pt x="14828" y="118752"/>
                </a:lnTo>
                <a:lnTo>
                  <a:pt x="17683" y="117863"/>
                </a:lnTo>
                <a:lnTo>
                  <a:pt x="20579" y="117271"/>
                </a:lnTo>
                <a:lnTo>
                  <a:pt x="24497" y="115884"/>
                </a:lnTo>
                <a:lnTo>
                  <a:pt x="29094" y="113967"/>
                </a:lnTo>
                <a:lnTo>
                  <a:pt x="34146" y="111697"/>
                </a:lnTo>
                <a:lnTo>
                  <a:pt x="38508" y="108199"/>
                </a:lnTo>
                <a:lnTo>
                  <a:pt x="42409" y="103883"/>
                </a:lnTo>
                <a:lnTo>
                  <a:pt x="46003" y="99021"/>
                </a:lnTo>
                <a:lnTo>
                  <a:pt x="49392" y="94787"/>
                </a:lnTo>
                <a:lnTo>
                  <a:pt x="52644" y="90973"/>
                </a:lnTo>
                <a:lnTo>
                  <a:pt x="55807" y="87438"/>
                </a:lnTo>
                <a:lnTo>
                  <a:pt x="64616" y="78218"/>
                </a:lnTo>
                <a:lnTo>
                  <a:pt x="81714" y="60871"/>
                </a:lnTo>
                <a:lnTo>
                  <a:pt x="85118" y="56455"/>
                </a:lnTo>
                <a:lnTo>
                  <a:pt x="88381" y="51528"/>
                </a:lnTo>
                <a:lnTo>
                  <a:pt x="91550" y="46258"/>
                </a:lnTo>
                <a:lnTo>
                  <a:pt x="93662" y="41753"/>
                </a:lnTo>
                <a:lnTo>
                  <a:pt x="95070" y="37757"/>
                </a:lnTo>
                <a:lnTo>
                  <a:pt x="96010" y="34101"/>
                </a:lnTo>
                <a:lnTo>
                  <a:pt x="97629" y="30672"/>
                </a:lnTo>
                <a:lnTo>
                  <a:pt x="99702" y="27393"/>
                </a:lnTo>
                <a:lnTo>
                  <a:pt x="102077" y="24215"/>
                </a:lnTo>
                <a:lnTo>
                  <a:pt x="103660" y="21105"/>
                </a:lnTo>
                <a:lnTo>
                  <a:pt x="104716" y="18039"/>
                </a:lnTo>
                <a:lnTo>
                  <a:pt x="106410" y="10729"/>
                </a:lnTo>
                <a:lnTo>
                  <a:pt x="106641" y="7084"/>
                </a:lnTo>
                <a:lnTo>
                  <a:pt x="106744" y="4141"/>
                </a:lnTo>
                <a:lnTo>
                  <a:pt x="106815" y="8103"/>
                </a:lnTo>
                <a:lnTo>
                  <a:pt x="106824" y="13425"/>
                </a:lnTo>
                <a:lnTo>
                  <a:pt x="105832" y="16888"/>
                </a:lnTo>
                <a:lnTo>
                  <a:pt x="104177" y="21180"/>
                </a:lnTo>
                <a:lnTo>
                  <a:pt x="102081" y="26027"/>
                </a:lnTo>
                <a:lnTo>
                  <a:pt x="100683" y="31242"/>
                </a:lnTo>
                <a:lnTo>
                  <a:pt x="99750" y="36703"/>
                </a:lnTo>
                <a:lnTo>
                  <a:pt x="99130" y="42328"/>
                </a:lnTo>
                <a:lnTo>
                  <a:pt x="98716" y="47070"/>
                </a:lnTo>
                <a:lnTo>
                  <a:pt x="98439" y="51224"/>
                </a:lnTo>
                <a:lnTo>
                  <a:pt x="98256" y="54985"/>
                </a:lnTo>
                <a:lnTo>
                  <a:pt x="98051" y="67102"/>
                </a:lnTo>
                <a:lnTo>
                  <a:pt x="97920" y="94394"/>
                </a:lnTo>
                <a:lnTo>
                  <a:pt x="98902" y="99640"/>
                </a:lnTo>
                <a:lnTo>
                  <a:pt x="100551" y="104130"/>
                </a:lnTo>
                <a:lnTo>
                  <a:pt x="102642" y="108115"/>
                </a:lnTo>
                <a:lnTo>
                  <a:pt x="105030" y="111765"/>
                </a:lnTo>
                <a:lnTo>
                  <a:pt x="107616" y="115189"/>
                </a:lnTo>
                <a:lnTo>
                  <a:pt x="110332" y="118465"/>
                </a:lnTo>
                <a:lnTo>
                  <a:pt x="112144" y="121641"/>
                </a:lnTo>
                <a:lnTo>
                  <a:pt x="113352" y="124750"/>
                </a:lnTo>
                <a:lnTo>
                  <a:pt x="115766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800"/>
          <p:cNvSpPr/>
          <p:nvPr/>
        </p:nvSpPr>
        <p:spPr>
          <a:xfrm>
            <a:off x="6216860" y="1268015"/>
            <a:ext cx="80455" cy="124479"/>
          </a:xfrm>
          <a:custGeom>
            <a:avLst/>
            <a:gdLst/>
            <a:ahLst/>
            <a:cxnLst/>
            <a:rect l="0" t="0" r="0" b="0"/>
            <a:pathLst>
              <a:path w="80455" h="124479">
                <a:moveTo>
                  <a:pt x="26817" y="0"/>
                </a:moveTo>
                <a:lnTo>
                  <a:pt x="26817" y="20991"/>
                </a:lnTo>
                <a:lnTo>
                  <a:pt x="25824" y="24908"/>
                </a:lnTo>
                <a:lnTo>
                  <a:pt x="24168" y="29504"/>
                </a:lnTo>
                <a:lnTo>
                  <a:pt x="22071" y="34552"/>
                </a:lnTo>
                <a:lnTo>
                  <a:pt x="20673" y="38910"/>
                </a:lnTo>
                <a:lnTo>
                  <a:pt x="19741" y="42808"/>
                </a:lnTo>
                <a:lnTo>
                  <a:pt x="19120" y="46398"/>
                </a:lnTo>
                <a:lnTo>
                  <a:pt x="18705" y="51768"/>
                </a:lnTo>
                <a:lnTo>
                  <a:pt x="18430" y="58325"/>
                </a:lnTo>
                <a:lnTo>
                  <a:pt x="18246" y="65672"/>
                </a:lnTo>
                <a:lnTo>
                  <a:pt x="17130" y="72555"/>
                </a:lnTo>
                <a:lnTo>
                  <a:pt x="15392" y="79128"/>
                </a:lnTo>
                <a:lnTo>
                  <a:pt x="13240" y="85494"/>
                </a:lnTo>
                <a:lnTo>
                  <a:pt x="11807" y="90731"/>
                </a:lnTo>
                <a:lnTo>
                  <a:pt x="10851" y="95214"/>
                </a:lnTo>
                <a:lnTo>
                  <a:pt x="10213" y="99195"/>
                </a:lnTo>
                <a:lnTo>
                  <a:pt x="9788" y="102841"/>
                </a:lnTo>
                <a:lnTo>
                  <a:pt x="9505" y="106264"/>
                </a:lnTo>
                <a:lnTo>
                  <a:pt x="9315" y="109538"/>
                </a:lnTo>
                <a:lnTo>
                  <a:pt x="9106" y="115822"/>
                </a:lnTo>
                <a:lnTo>
                  <a:pt x="9050" y="118887"/>
                </a:lnTo>
                <a:lnTo>
                  <a:pt x="8019" y="120930"/>
                </a:lnTo>
                <a:lnTo>
                  <a:pt x="6338" y="122292"/>
                </a:lnTo>
                <a:lnTo>
                  <a:pt x="1250" y="124478"/>
                </a:lnTo>
                <a:lnTo>
                  <a:pt x="833" y="123665"/>
                </a:lnTo>
                <a:lnTo>
                  <a:pt x="369" y="120116"/>
                </a:lnTo>
                <a:lnTo>
                  <a:pt x="247" y="117781"/>
                </a:lnTo>
                <a:lnTo>
                  <a:pt x="108" y="112540"/>
                </a:lnTo>
                <a:lnTo>
                  <a:pt x="0" y="72646"/>
                </a:lnTo>
                <a:lnTo>
                  <a:pt x="992" y="67283"/>
                </a:lnTo>
                <a:lnTo>
                  <a:pt x="2647" y="61722"/>
                </a:lnTo>
                <a:lnTo>
                  <a:pt x="4744" y="56031"/>
                </a:lnTo>
                <a:lnTo>
                  <a:pt x="7135" y="51245"/>
                </a:lnTo>
                <a:lnTo>
                  <a:pt x="9722" y="47062"/>
                </a:lnTo>
                <a:lnTo>
                  <a:pt x="12441" y="43281"/>
                </a:lnTo>
                <a:lnTo>
                  <a:pt x="15247" y="38776"/>
                </a:lnTo>
                <a:lnTo>
                  <a:pt x="18109" y="33788"/>
                </a:lnTo>
                <a:lnTo>
                  <a:pt x="21012" y="28479"/>
                </a:lnTo>
                <a:lnTo>
                  <a:pt x="24933" y="23947"/>
                </a:lnTo>
                <a:lnTo>
                  <a:pt x="29534" y="19934"/>
                </a:lnTo>
                <a:lnTo>
                  <a:pt x="34588" y="16266"/>
                </a:lnTo>
                <a:lnTo>
                  <a:pt x="38951" y="12828"/>
                </a:lnTo>
                <a:lnTo>
                  <a:pt x="42852" y="9545"/>
                </a:lnTo>
                <a:lnTo>
                  <a:pt x="46447" y="6363"/>
                </a:lnTo>
                <a:lnTo>
                  <a:pt x="49837" y="4242"/>
                </a:lnTo>
                <a:lnTo>
                  <a:pt x="53089" y="2828"/>
                </a:lnTo>
                <a:lnTo>
                  <a:pt x="56251" y="1886"/>
                </a:lnTo>
                <a:lnTo>
                  <a:pt x="59353" y="1257"/>
                </a:lnTo>
                <a:lnTo>
                  <a:pt x="62413" y="838"/>
                </a:lnTo>
                <a:lnTo>
                  <a:pt x="65446" y="559"/>
                </a:lnTo>
                <a:lnTo>
                  <a:pt x="68463" y="373"/>
                </a:lnTo>
                <a:lnTo>
                  <a:pt x="8045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801"/>
          <p:cNvSpPr/>
          <p:nvPr/>
        </p:nvSpPr>
        <p:spPr>
          <a:xfrm>
            <a:off x="6315357" y="1268015"/>
            <a:ext cx="124989" cy="178595"/>
          </a:xfrm>
          <a:custGeom>
            <a:avLst/>
            <a:gdLst/>
            <a:ahLst/>
            <a:cxnLst/>
            <a:rect l="0" t="0" r="0" b="0"/>
            <a:pathLst>
              <a:path w="124989" h="178595">
                <a:moveTo>
                  <a:pt x="98170" y="0"/>
                </a:moveTo>
                <a:lnTo>
                  <a:pt x="90473" y="7689"/>
                </a:lnTo>
                <a:lnTo>
                  <a:pt x="87133" y="8378"/>
                </a:lnTo>
                <a:lnTo>
                  <a:pt x="84853" y="8562"/>
                </a:lnTo>
                <a:lnTo>
                  <a:pt x="82339" y="9677"/>
                </a:lnTo>
                <a:lnTo>
                  <a:pt x="79669" y="11413"/>
                </a:lnTo>
                <a:lnTo>
                  <a:pt x="76897" y="13562"/>
                </a:lnTo>
                <a:lnTo>
                  <a:pt x="73062" y="15987"/>
                </a:lnTo>
                <a:lnTo>
                  <a:pt x="68518" y="18595"/>
                </a:lnTo>
                <a:lnTo>
                  <a:pt x="63503" y="21327"/>
                </a:lnTo>
                <a:lnTo>
                  <a:pt x="59166" y="25132"/>
                </a:lnTo>
                <a:lnTo>
                  <a:pt x="55282" y="29653"/>
                </a:lnTo>
                <a:lnTo>
                  <a:pt x="51699" y="34652"/>
                </a:lnTo>
                <a:lnTo>
                  <a:pt x="48316" y="39969"/>
                </a:lnTo>
                <a:lnTo>
                  <a:pt x="45068" y="45497"/>
                </a:lnTo>
                <a:lnTo>
                  <a:pt x="41910" y="51168"/>
                </a:lnTo>
                <a:lnTo>
                  <a:pt x="37818" y="55940"/>
                </a:lnTo>
                <a:lnTo>
                  <a:pt x="33103" y="60114"/>
                </a:lnTo>
                <a:lnTo>
                  <a:pt x="27974" y="63889"/>
                </a:lnTo>
                <a:lnTo>
                  <a:pt x="23560" y="68389"/>
                </a:lnTo>
                <a:lnTo>
                  <a:pt x="19625" y="73374"/>
                </a:lnTo>
                <a:lnTo>
                  <a:pt x="16008" y="78682"/>
                </a:lnTo>
                <a:lnTo>
                  <a:pt x="12604" y="83213"/>
                </a:lnTo>
                <a:lnTo>
                  <a:pt x="9340" y="87225"/>
                </a:lnTo>
                <a:lnTo>
                  <a:pt x="6172" y="90893"/>
                </a:lnTo>
                <a:lnTo>
                  <a:pt x="4060" y="94330"/>
                </a:lnTo>
                <a:lnTo>
                  <a:pt x="2652" y="97613"/>
                </a:lnTo>
                <a:lnTo>
                  <a:pt x="1712" y="100794"/>
                </a:lnTo>
                <a:lnTo>
                  <a:pt x="1087" y="103907"/>
                </a:lnTo>
                <a:lnTo>
                  <a:pt x="669" y="106975"/>
                </a:lnTo>
                <a:lnTo>
                  <a:pt x="0" y="114287"/>
                </a:lnTo>
                <a:lnTo>
                  <a:pt x="938" y="114887"/>
                </a:lnTo>
                <a:lnTo>
                  <a:pt x="4629" y="115553"/>
                </a:lnTo>
                <a:lnTo>
                  <a:pt x="7005" y="114739"/>
                </a:lnTo>
                <a:lnTo>
                  <a:pt x="9581" y="113204"/>
                </a:lnTo>
                <a:lnTo>
                  <a:pt x="12292" y="111188"/>
                </a:lnTo>
                <a:lnTo>
                  <a:pt x="15093" y="108852"/>
                </a:lnTo>
                <a:lnTo>
                  <a:pt x="17953" y="106303"/>
                </a:lnTo>
                <a:lnTo>
                  <a:pt x="20853" y="103611"/>
                </a:lnTo>
                <a:lnTo>
                  <a:pt x="24773" y="100824"/>
                </a:lnTo>
                <a:lnTo>
                  <a:pt x="29373" y="97974"/>
                </a:lnTo>
                <a:lnTo>
                  <a:pt x="34426" y="95082"/>
                </a:lnTo>
                <a:lnTo>
                  <a:pt x="38788" y="92162"/>
                </a:lnTo>
                <a:lnTo>
                  <a:pt x="42689" y="89222"/>
                </a:lnTo>
                <a:lnTo>
                  <a:pt x="46283" y="86271"/>
                </a:lnTo>
                <a:lnTo>
                  <a:pt x="49673" y="83311"/>
                </a:lnTo>
                <a:lnTo>
                  <a:pt x="52926" y="80345"/>
                </a:lnTo>
                <a:lnTo>
                  <a:pt x="56088" y="77376"/>
                </a:lnTo>
                <a:lnTo>
                  <a:pt x="60182" y="74405"/>
                </a:lnTo>
                <a:lnTo>
                  <a:pt x="64899" y="71431"/>
                </a:lnTo>
                <a:lnTo>
                  <a:pt x="70029" y="68457"/>
                </a:lnTo>
                <a:lnTo>
                  <a:pt x="74443" y="65482"/>
                </a:lnTo>
                <a:lnTo>
                  <a:pt x="78379" y="62506"/>
                </a:lnTo>
                <a:lnTo>
                  <a:pt x="81996" y="59530"/>
                </a:lnTo>
                <a:lnTo>
                  <a:pt x="85400" y="56554"/>
                </a:lnTo>
                <a:lnTo>
                  <a:pt x="88664" y="53578"/>
                </a:lnTo>
                <a:lnTo>
                  <a:pt x="96292" y="46413"/>
                </a:lnTo>
                <a:lnTo>
                  <a:pt x="102359" y="40431"/>
                </a:lnTo>
                <a:lnTo>
                  <a:pt x="103942" y="39853"/>
                </a:lnTo>
                <a:lnTo>
                  <a:pt x="104998" y="40459"/>
                </a:lnTo>
                <a:lnTo>
                  <a:pt x="106692" y="43821"/>
                </a:lnTo>
                <a:lnTo>
                  <a:pt x="106986" y="49144"/>
                </a:lnTo>
                <a:lnTo>
                  <a:pt x="107099" y="78047"/>
                </a:lnTo>
                <a:lnTo>
                  <a:pt x="106108" y="83782"/>
                </a:lnTo>
                <a:lnTo>
                  <a:pt x="104455" y="89589"/>
                </a:lnTo>
                <a:lnTo>
                  <a:pt x="102360" y="95445"/>
                </a:lnTo>
                <a:lnTo>
                  <a:pt x="100963" y="101333"/>
                </a:lnTo>
                <a:lnTo>
                  <a:pt x="100032" y="107243"/>
                </a:lnTo>
                <a:lnTo>
                  <a:pt x="99411" y="113167"/>
                </a:lnTo>
                <a:lnTo>
                  <a:pt x="98998" y="119101"/>
                </a:lnTo>
                <a:lnTo>
                  <a:pt x="98721" y="125042"/>
                </a:lnTo>
                <a:lnTo>
                  <a:pt x="98538" y="130986"/>
                </a:lnTo>
                <a:lnTo>
                  <a:pt x="99408" y="136934"/>
                </a:lnTo>
                <a:lnTo>
                  <a:pt x="100982" y="142883"/>
                </a:lnTo>
                <a:lnTo>
                  <a:pt x="103024" y="148834"/>
                </a:lnTo>
                <a:lnTo>
                  <a:pt x="105379" y="153793"/>
                </a:lnTo>
                <a:lnTo>
                  <a:pt x="107942" y="158091"/>
                </a:lnTo>
                <a:lnTo>
                  <a:pt x="110644" y="161949"/>
                </a:lnTo>
                <a:lnTo>
                  <a:pt x="113439" y="165513"/>
                </a:lnTo>
                <a:lnTo>
                  <a:pt x="116295" y="168881"/>
                </a:lnTo>
                <a:lnTo>
                  <a:pt x="124988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802"/>
          <p:cNvSpPr/>
          <p:nvPr/>
        </p:nvSpPr>
        <p:spPr>
          <a:xfrm>
            <a:off x="6547618" y="1107281"/>
            <a:ext cx="71517" cy="339329"/>
          </a:xfrm>
          <a:custGeom>
            <a:avLst/>
            <a:gdLst/>
            <a:ahLst/>
            <a:cxnLst/>
            <a:rect l="0" t="0" r="0" b="0"/>
            <a:pathLst>
              <a:path w="71517" h="339329">
                <a:moveTo>
                  <a:pt x="71516" y="0"/>
                </a:moveTo>
                <a:lnTo>
                  <a:pt x="71516" y="4740"/>
                </a:lnTo>
                <a:lnTo>
                  <a:pt x="70523" y="8121"/>
                </a:lnTo>
                <a:lnTo>
                  <a:pt x="68868" y="12360"/>
                </a:lnTo>
                <a:lnTo>
                  <a:pt x="63820" y="23939"/>
                </a:lnTo>
                <a:lnTo>
                  <a:pt x="60480" y="33460"/>
                </a:lnTo>
                <a:lnTo>
                  <a:pt x="41595" y="89687"/>
                </a:lnTo>
                <a:lnTo>
                  <a:pt x="38656" y="99479"/>
                </a:lnTo>
                <a:lnTo>
                  <a:pt x="29774" y="131230"/>
                </a:lnTo>
                <a:lnTo>
                  <a:pt x="23828" y="150598"/>
                </a:lnTo>
                <a:lnTo>
                  <a:pt x="21845" y="160922"/>
                </a:lnTo>
                <a:lnTo>
                  <a:pt x="20523" y="171774"/>
                </a:lnTo>
                <a:lnTo>
                  <a:pt x="19642" y="182977"/>
                </a:lnTo>
                <a:lnTo>
                  <a:pt x="18061" y="193422"/>
                </a:lnTo>
                <a:lnTo>
                  <a:pt x="16013" y="203362"/>
                </a:lnTo>
                <a:lnTo>
                  <a:pt x="13657" y="212965"/>
                </a:lnTo>
                <a:lnTo>
                  <a:pt x="11090" y="222344"/>
                </a:lnTo>
                <a:lnTo>
                  <a:pt x="5591" y="240703"/>
                </a:lnTo>
                <a:lnTo>
                  <a:pt x="3728" y="249765"/>
                </a:lnTo>
                <a:lnTo>
                  <a:pt x="2485" y="258784"/>
                </a:lnTo>
                <a:lnTo>
                  <a:pt x="1657" y="267773"/>
                </a:lnTo>
                <a:lnTo>
                  <a:pt x="1105" y="275749"/>
                </a:lnTo>
                <a:lnTo>
                  <a:pt x="736" y="283052"/>
                </a:lnTo>
                <a:lnTo>
                  <a:pt x="328" y="296457"/>
                </a:lnTo>
                <a:lnTo>
                  <a:pt x="30" y="326141"/>
                </a:lnTo>
                <a:lnTo>
                  <a:pt x="0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803"/>
          <p:cNvSpPr/>
          <p:nvPr/>
        </p:nvSpPr>
        <p:spPr>
          <a:xfrm>
            <a:off x="6663830" y="1125141"/>
            <a:ext cx="35760" cy="276821"/>
          </a:xfrm>
          <a:custGeom>
            <a:avLst/>
            <a:gdLst/>
            <a:ahLst/>
            <a:cxnLst/>
            <a:rect l="0" t="0" r="0" b="0"/>
            <a:pathLst>
              <a:path w="35760" h="276821">
                <a:moveTo>
                  <a:pt x="35759" y="0"/>
                </a:moveTo>
                <a:lnTo>
                  <a:pt x="35759" y="64440"/>
                </a:lnTo>
                <a:lnTo>
                  <a:pt x="34766" y="72725"/>
                </a:lnTo>
                <a:lnTo>
                  <a:pt x="33110" y="81226"/>
                </a:lnTo>
                <a:lnTo>
                  <a:pt x="23317" y="120996"/>
                </a:lnTo>
                <a:lnTo>
                  <a:pt x="20511" y="131265"/>
                </a:lnTo>
                <a:lnTo>
                  <a:pt x="14745" y="150613"/>
                </a:lnTo>
                <a:lnTo>
                  <a:pt x="5915" y="178240"/>
                </a:lnTo>
                <a:lnTo>
                  <a:pt x="3943" y="187288"/>
                </a:lnTo>
                <a:lnTo>
                  <a:pt x="2629" y="196296"/>
                </a:lnTo>
                <a:lnTo>
                  <a:pt x="1753" y="205278"/>
                </a:lnTo>
                <a:lnTo>
                  <a:pt x="1169" y="214242"/>
                </a:lnTo>
                <a:lnTo>
                  <a:pt x="780" y="223195"/>
                </a:lnTo>
                <a:lnTo>
                  <a:pt x="231" y="247371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804"/>
          <p:cNvSpPr/>
          <p:nvPr/>
        </p:nvSpPr>
        <p:spPr>
          <a:xfrm>
            <a:off x="6681901" y="1294950"/>
            <a:ext cx="124829" cy="142731"/>
          </a:xfrm>
          <a:custGeom>
            <a:avLst/>
            <a:gdLst/>
            <a:ahLst/>
            <a:cxnLst/>
            <a:rect l="0" t="0" r="0" b="0"/>
            <a:pathLst>
              <a:path w="124829" h="142731">
                <a:moveTo>
                  <a:pt x="8748" y="26644"/>
                </a:moveTo>
                <a:lnTo>
                  <a:pt x="8748" y="35205"/>
                </a:lnTo>
                <a:lnTo>
                  <a:pt x="11396" y="38056"/>
                </a:lnTo>
                <a:lnTo>
                  <a:pt x="13493" y="40205"/>
                </a:lnTo>
                <a:lnTo>
                  <a:pt x="15885" y="41638"/>
                </a:lnTo>
                <a:lnTo>
                  <a:pt x="18472" y="42593"/>
                </a:lnTo>
                <a:lnTo>
                  <a:pt x="21190" y="43230"/>
                </a:lnTo>
                <a:lnTo>
                  <a:pt x="23996" y="44646"/>
                </a:lnTo>
                <a:lnTo>
                  <a:pt x="26859" y="46583"/>
                </a:lnTo>
                <a:lnTo>
                  <a:pt x="29761" y="48866"/>
                </a:lnTo>
                <a:lnTo>
                  <a:pt x="32690" y="50388"/>
                </a:lnTo>
                <a:lnTo>
                  <a:pt x="35635" y="51403"/>
                </a:lnTo>
                <a:lnTo>
                  <a:pt x="38592" y="52080"/>
                </a:lnTo>
                <a:lnTo>
                  <a:pt x="42550" y="52531"/>
                </a:lnTo>
                <a:lnTo>
                  <a:pt x="47175" y="52831"/>
                </a:lnTo>
                <a:lnTo>
                  <a:pt x="52245" y="53032"/>
                </a:lnTo>
                <a:lnTo>
                  <a:pt x="63176" y="53254"/>
                </a:lnTo>
                <a:lnTo>
                  <a:pt x="68871" y="53314"/>
                </a:lnTo>
                <a:lnTo>
                  <a:pt x="73662" y="52361"/>
                </a:lnTo>
                <a:lnTo>
                  <a:pt x="77850" y="50734"/>
                </a:lnTo>
                <a:lnTo>
                  <a:pt x="81633" y="48657"/>
                </a:lnTo>
                <a:lnTo>
                  <a:pt x="85150" y="47272"/>
                </a:lnTo>
                <a:lnTo>
                  <a:pt x="88487" y="46349"/>
                </a:lnTo>
                <a:lnTo>
                  <a:pt x="91706" y="45734"/>
                </a:lnTo>
                <a:lnTo>
                  <a:pt x="95838" y="44331"/>
                </a:lnTo>
                <a:lnTo>
                  <a:pt x="100580" y="42404"/>
                </a:lnTo>
                <a:lnTo>
                  <a:pt x="105727" y="40127"/>
                </a:lnTo>
                <a:lnTo>
                  <a:pt x="109158" y="37617"/>
                </a:lnTo>
                <a:lnTo>
                  <a:pt x="111446" y="34951"/>
                </a:lnTo>
                <a:lnTo>
                  <a:pt x="112971" y="32182"/>
                </a:lnTo>
                <a:lnTo>
                  <a:pt x="114981" y="29344"/>
                </a:lnTo>
                <a:lnTo>
                  <a:pt x="117315" y="26459"/>
                </a:lnTo>
                <a:lnTo>
                  <a:pt x="123450" y="19441"/>
                </a:lnTo>
                <a:lnTo>
                  <a:pt x="123955" y="17873"/>
                </a:lnTo>
                <a:lnTo>
                  <a:pt x="124514" y="13485"/>
                </a:lnTo>
                <a:lnTo>
                  <a:pt x="124663" y="10926"/>
                </a:lnTo>
                <a:lnTo>
                  <a:pt x="124828" y="5437"/>
                </a:lnTo>
                <a:lnTo>
                  <a:pt x="123880" y="3576"/>
                </a:lnTo>
                <a:lnTo>
                  <a:pt x="122253" y="2335"/>
                </a:lnTo>
                <a:lnTo>
                  <a:pt x="120176" y="1508"/>
                </a:lnTo>
                <a:lnTo>
                  <a:pt x="117798" y="957"/>
                </a:lnTo>
                <a:lnTo>
                  <a:pt x="115220" y="590"/>
                </a:lnTo>
                <a:lnTo>
                  <a:pt x="112507" y="344"/>
                </a:lnTo>
                <a:lnTo>
                  <a:pt x="109705" y="181"/>
                </a:lnTo>
                <a:lnTo>
                  <a:pt x="103944" y="0"/>
                </a:lnTo>
                <a:lnTo>
                  <a:pt x="100023" y="943"/>
                </a:lnTo>
                <a:lnTo>
                  <a:pt x="95423" y="2565"/>
                </a:lnTo>
                <a:lnTo>
                  <a:pt x="90370" y="4638"/>
                </a:lnTo>
                <a:lnTo>
                  <a:pt x="84022" y="7012"/>
                </a:lnTo>
                <a:lnTo>
                  <a:pt x="69020" y="12296"/>
                </a:lnTo>
                <a:lnTo>
                  <a:pt x="61842" y="15094"/>
                </a:lnTo>
                <a:lnTo>
                  <a:pt x="55071" y="17952"/>
                </a:lnTo>
                <a:lnTo>
                  <a:pt x="48570" y="20849"/>
                </a:lnTo>
                <a:lnTo>
                  <a:pt x="43242" y="23773"/>
                </a:lnTo>
                <a:lnTo>
                  <a:pt x="38697" y="26714"/>
                </a:lnTo>
                <a:lnTo>
                  <a:pt x="34674" y="29667"/>
                </a:lnTo>
                <a:lnTo>
                  <a:pt x="30005" y="33620"/>
                </a:lnTo>
                <a:lnTo>
                  <a:pt x="24906" y="38240"/>
                </a:lnTo>
                <a:lnTo>
                  <a:pt x="19519" y="43304"/>
                </a:lnTo>
                <a:lnTo>
                  <a:pt x="14936" y="48665"/>
                </a:lnTo>
                <a:lnTo>
                  <a:pt x="10887" y="54223"/>
                </a:lnTo>
                <a:lnTo>
                  <a:pt x="7194" y="59913"/>
                </a:lnTo>
                <a:lnTo>
                  <a:pt x="4733" y="65690"/>
                </a:lnTo>
                <a:lnTo>
                  <a:pt x="3091" y="71526"/>
                </a:lnTo>
                <a:lnTo>
                  <a:pt x="1996" y="77401"/>
                </a:lnTo>
                <a:lnTo>
                  <a:pt x="1268" y="82310"/>
                </a:lnTo>
                <a:lnTo>
                  <a:pt x="781" y="86575"/>
                </a:lnTo>
                <a:lnTo>
                  <a:pt x="457" y="90410"/>
                </a:lnTo>
                <a:lnTo>
                  <a:pt x="240" y="94952"/>
                </a:lnTo>
                <a:lnTo>
                  <a:pt x="0" y="105289"/>
                </a:lnTo>
                <a:lnTo>
                  <a:pt x="930" y="109832"/>
                </a:lnTo>
                <a:lnTo>
                  <a:pt x="2542" y="113853"/>
                </a:lnTo>
                <a:lnTo>
                  <a:pt x="4611" y="117525"/>
                </a:lnTo>
                <a:lnTo>
                  <a:pt x="7977" y="120966"/>
                </a:lnTo>
                <a:lnTo>
                  <a:pt x="12207" y="124252"/>
                </a:lnTo>
                <a:lnTo>
                  <a:pt x="17013" y="127434"/>
                </a:lnTo>
                <a:lnTo>
                  <a:pt x="22205" y="130548"/>
                </a:lnTo>
                <a:lnTo>
                  <a:pt x="27651" y="133617"/>
                </a:lnTo>
                <a:lnTo>
                  <a:pt x="33270" y="136654"/>
                </a:lnTo>
                <a:lnTo>
                  <a:pt x="39996" y="138679"/>
                </a:lnTo>
                <a:lnTo>
                  <a:pt x="47457" y="140029"/>
                </a:lnTo>
                <a:lnTo>
                  <a:pt x="55413" y="140930"/>
                </a:lnTo>
                <a:lnTo>
                  <a:pt x="62703" y="141529"/>
                </a:lnTo>
                <a:lnTo>
                  <a:pt x="69550" y="141929"/>
                </a:lnTo>
                <a:lnTo>
                  <a:pt x="81462" y="142374"/>
                </a:lnTo>
                <a:lnTo>
                  <a:pt x="98143" y="142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805"/>
          <p:cNvSpPr/>
          <p:nvPr/>
        </p:nvSpPr>
        <p:spPr>
          <a:xfrm>
            <a:off x="6878377" y="1089422"/>
            <a:ext cx="62578" cy="401837"/>
          </a:xfrm>
          <a:custGeom>
            <a:avLst/>
            <a:gdLst/>
            <a:ahLst/>
            <a:cxnLst/>
            <a:rect l="0" t="0" r="0" b="0"/>
            <a:pathLst>
              <a:path w="62578" h="401837">
                <a:moveTo>
                  <a:pt x="62577" y="0"/>
                </a:moveTo>
                <a:lnTo>
                  <a:pt x="49260" y="26604"/>
                </a:lnTo>
                <a:lnTo>
                  <a:pt x="46746" y="32619"/>
                </a:lnTo>
                <a:lnTo>
                  <a:pt x="44076" y="39605"/>
                </a:lnTo>
                <a:lnTo>
                  <a:pt x="41304" y="47239"/>
                </a:lnTo>
                <a:lnTo>
                  <a:pt x="39456" y="55305"/>
                </a:lnTo>
                <a:lnTo>
                  <a:pt x="38223" y="63659"/>
                </a:lnTo>
                <a:lnTo>
                  <a:pt x="37402" y="72205"/>
                </a:lnTo>
                <a:lnTo>
                  <a:pt x="35861" y="81871"/>
                </a:lnTo>
                <a:lnTo>
                  <a:pt x="33840" y="92284"/>
                </a:lnTo>
                <a:lnTo>
                  <a:pt x="31500" y="103194"/>
                </a:lnTo>
                <a:lnTo>
                  <a:pt x="29939" y="114437"/>
                </a:lnTo>
                <a:lnTo>
                  <a:pt x="28899" y="125900"/>
                </a:lnTo>
                <a:lnTo>
                  <a:pt x="28206" y="137512"/>
                </a:lnTo>
                <a:lnTo>
                  <a:pt x="26750" y="149221"/>
                </a:lnTo>
                <a:lnTo>
                  <a:pt x="24787" y="160996"/>
                </a:lnTo>
                <a:lnTo>
                  <a:pt x="22484" y="172815"/>
                </a:lnTo>
                <a:lnTo>
                  <a:pt x="20949" y="183671"/>
                </a:lnTo>
                <a:lnTo>
                  <a:pt x="19926" y="193885"/>
                </a:lnTo>
                <a:lnTo>
                  <a:pt x="19244" y="203670"/>
                </a:lnTo>
                <a:lnTo>
                  <a:pt x="18790" y="214163"/>
                </a:lnTo>
                <a:lnTo>
                  <a:pt x="18283" y="236405"/>
                </a:lnTo>
                <a:lnTo>
                  <a:pt x="17156" y="247892"/>
                </a:lnTo>
                <a:lnTo>
                  <a:pt x="15411" y="259519"/>
                </a:lnTo>
                <a:lnTo>
                  <a:pt x="13254" y="271239"/>
                </a:lnTo>
                <a:lnTo>
                  <a:pt x="11816" y="282029"/>
                </a:lnTo>
                <a:lnTo>
                  <a:pt x="10857" y="292199"/>
                </a:lnTo>
                <a:lnTo>
                  <a:pt x="10218" y="301955"/>
                </a:lnTo>
                <a:lnTo>
                  <a:pt x="9792" y="311437"/>
                </a:lnTo>
                <a:lnTo>
                  <a:pt x="9319" y="329908"/>
                </a:lnTo>
                <a:lnTo>
                  <a:pt x="8199" y="339001"/>
                </a:lnTo>
                <a:lnTo>
                  <a:pt x="6460" y="348040"/>
                </a:lnTo>
                <a:lnTo>
                  <a:pt x="4306" y="357042"/>
                </a:lnTo>
                <a:lnTo>
                  <a:pt x="2870" y="365028"/>
                </a:lnTo>
                <a:lnTo>
                  <a:pt x="1915" y="372336"/>
                </a:lnTo>
                <a:lnTo>
                  <a:pt x="851" y="384756"/>
                </a:lnTo>
                <a:lnTo>
                  <a:pt x="567" y="389457"/>
                </a:lnTo>
                <a:lnTo>
                  <a:pt x="0" y="4018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806"/>
          <p:cNvSpPr/>
          <p:nvPr/>
        </p:nvSpPr>
        <p:spPr>
          <a:xfrm>
            <a:off x="7066106" y="1411036"/>
            <a:ext cx="44697" cy="44504"/>
          </a:xfrm>
          <a:custGeom>
            <a:avLst/>
            <a:gdLst/>
            <a:ahLst/>
            <a:cxnLst/>
            <a:rect l="0" t="0" r="0" b="0"/>
            <a:pathLst>
              <a:path w="44697" h="44504">
                <a:moveTo>
                  <a:pt x="44696" y="17714"/>
                </a:moveTo>
                <a:lnTo>
                  <a:pt x="44696" y="8785"/>
                </a:lnTo>
                <a:lnTo>
                  <a:pt x="39952" y="8784"/>
                </a:lnTo>
                <a:lnTo>
                  <a:pt x="37560" y="9777"/>
                </a:lnTo>
                <a:lnTo>
                  <a:pt x="34973" y="11430"/>
                </a:lnTo>
                <a:lnTo>
                  <a:pt x="32255" y="13525"/>
                </a:lnTo>
                <a:lnTo>
                  <a:pt x="29449" y="14921"/>
                </a:lnTo>
                <a:lnTo>
                  <a:pt x="26586" y="15852"/>
                </a:lnTo>
                <a:lnTo>
                  <a:pt x="23684" y="16473"/>
                </a:lnTo>
                <a:lnTo>
                  <a:pt x="21748" y="17879"/>
                </a:lnTo>
                <a:lnTo>
                  <a:pt x="20458" y="19808"/>
                </a:lnTo>
                <a:lnTo>
                  <a:pt x="19599" y="22087"/>
                </a:lnTo>
                <a:lnTo>
                  <a:pt x="18032" y="23606"/>
                </a:lnTo>
                <a:lnTo>
                  <a:pt x="15994" y="24618"/>
                </a:lnTo>
                <a:lnTo>
                  <a:pt x="13642" y="25293"/>
                </a:lnTo>
                <a:lnTo>
                  <a:pt x="11082" y="26736"/>
                </a:lnTo>
                <a:lnTo>
                  <a:pt x="8382" y="28689"/>
                </a:lnTo>
                <a:lnTo>
                  <a:pt x="145" y="35454"/>
                </a:lnTo>
                <a:lnTo>
                  <a:pt x="1091" y="35494"/>
                </a:lnTo>
                <a:lnTo>
                  <a:pt x="4789" y="35538"/>
                </a:lnTo>
                <a:lnTo>
                  <a:pt x="6172" y="34558"/>
                </a:lnTo>
                <a:lnTo>
                  <a:pt x="7094" y="32912"/>
                </a:lnTo>
                <a:lnTo>
                  <a:pt x="7709" y="30822"/>
                </a:lnTo>
                <a:lnTo>
                  <a:pt x="9113" y="28437"/>
                </a:lnTo>
                <a:lnTo>
                  <a:pt x="11041" y="25855"/>
                </a:lnTo>
                <a:lnTo>
                  <a:pt x="13320" y="23141"/>
                </a:lnTo>
                <a:lnTo>
                  <a:pt x="15834" y="21332"/>
                </a:lnTo>
                <a:lnTo>
                  <a:pt x="18501" y="20126"/>
                </a:lnTo>
                <a:lnTo>
                  <a:pt x="21274" y="19322"/>
                </a:lnTo>
                <a:lnTo>
                  <a:pt x="23122" y="17794"/>
                </a:lnTo>
                <a:lnTo>
                  <a:pt x="24354" y="15783"/>
                </a:lnTo>
                <a:lnTo>
                  <a:pt x="25175" y="13450"/>
                </a:lnTo>
                <a:lnTo>
                  <a:pt x="26715" y="10903"/>
                </a:lnTo>
                <a:lnTo>
                  <a:pt x="28737" y="8212"/>
                </a:lnTo>
                <a:lnTo>
                  <a:pt x="34371" y="1506"/>
                </a:lnTo>
                <a:lnTo>
                  <a:pt x="35826" y="955"/>
                </a:lnTo>
                <a:lnTo>
                  <a:pt x="37790" y="588"/>
                </a:lnTo>
                <a:lnTo>
                  <a:pt x="40093" y="344"/>
                </a:lnTo>
                <a:lnTo>
                  <a:pt x="40634" y="181"/>
                </a:lnTo>
                <a:lnTo>
                  <a:pt x="40002" y="72"/>
                </a:lnTo>
                <a:lnTo>
                  <a:pt x="38587" y="0"/>
                </a:lnTo>
                <a:lnTo>
                  <a:pt x="37643" y="944"/>
                </a:lnTo>
                <a:lnTo>
                  <a:pt x="37015" y="2565"/>
                </a:lnTo>
                <a:lnTo>
                  <a:pt x="36596" y="4638"/>
                </a:lnTo>
                <a:lnTo>
                  <a:pt x="35323" y="6020"/>
                </a:lnTo>
                <a:lnTo>
                  <a:pt x="33482" y="6942"/>
                </a:lnTo>
                <a:lnTo>
                  <a:pt x="31261" y="7556"/>
                </a:lnTo>
                <a:lnTo>
                  <a:pt x="28786" y="8958"/>
                </a:lnTo>
                <a:lnTo>
                  <a:pt x="26144" y="10884"/>
                </a:lnTo>
                <a:lnTo>
                  <a:pt x="23388" y="13161"/>
                </a:lnTo>
                <a:lnTo>
                  <a:pt x="20559" y="15671"/>
                </a:lnTo>
                <a:lnTo>
                  <a:pt x="14766" y="21105"/>
                </a:lnTo>
                <a:lnTo>
                  <a:pt x="5920" y="29743"/>
                </a:lnTo>
                <a:lnTo>
                  <a:pt x="3947" y="32679"/>
                </a:lnTo>
                <a:lnTo>
                  <a:pt x="2631" y="35628"/>
                </a:lnTo>
                <a:lnTo>
                  <a:pt x="0" y="445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807"/>
          <p:cNvSpPr/>
          <p:nvPr/>
        </p:nvSpPr>
        <p:spPr>
          <a:xfrm>
            <a:off x="2662748" y="1830586"/>
            <a:ext cx="344724" cy="272558"/>
          </a:xfrm>
          <a:custGeom>
            <a:avLst/>
            <a:gdLst/>
            <a:ahLst/>
            <a:cxnLst/>
            <a:rect l="0" t="0" r="0" b="0"/>
            <a:pathLst>
              <a:path w="344724" h="272558">
                <a:moveTo>
                  <a:pt x="58787" y="0"/>
                </a:moveTo>
                <a:lnTo>
                  <a:pt x="54041" y="0"/>
                </a:lnTo>
                <a:lnTo>
                  <a:pt x="52643" y="992"/>
                </a:lnTo>
                <a:lnTo>
                  <a:pt x="51711" y="2646"/>
                </a:lnTo>
                <a:lnTo>
                  <a:pt x="50215" y="7688"/>
                </a:lnTo>
                <a:lnTo>
                  <a:pt x="49920" y="15813"/>
                </a:lnTo>
                <a:lnTo>
                  <a:pt x="49848" y="68626"/>
                </a:lnTo>
                <a:lnTo>
                  <a:pt x="48854" y="75516"/>
                </a:lnTo>
                <a:lnTo>
                  <a:pt x="47199" y="83086"/>
                </a:lnTo>
                <a:lnTo>
                  <a:pt x="45102" y="91109"/>
                </a:lnTo>
                <a:lnTo>
                  <a:pt x="42710" y="99435"/>
                </a:lnTo>
                <a:lnTo>
                  <a:pt x="37405" y="116623"/>
                </a:lnTo>
                <a:lnTo>
                  <a:pt x="35593" y="125373"/>
                </a:lnTo>
                <a:lnTo>
                  <a:pt x="34384" y="134184"/>
                </a:lnTo>
                <a:lnTo>
                  <a:pt x="33579" y="143034"/>
                </a:lnTo>
                <a:lnTo>
                  <a:pt x="32049" y="152903"/>
                </a:lnTo>
                <a:lnTo>
                  <a:pt x="30036" y="163451"/>
                </a:lnTo>
                <a:lnTo>
                  <a:pt x="27700" y="174451"/>
                </a:lnTo>
                <a:lnTo>
                  <a:pt x="26143" y="183770"/>
                </a:lnTo>
                <a:lnTo>
                  <a:pt x="25105" y="191966"/>
                </a:lnTo>
                <a:lnTo>
                  <a:pt x="24413" y="199415"/>
                </a:lnTo>
                <a:lnTo>
                  <a:pt x="22958" y="207357"/>
                </a:lnTo>
                <a:lnTo>
                  <a:pt x="20995" y="215629"/>
                </a:lnTo>
                <a:lnTo>
                  <a:pt x="18693" y="224120"/>
                </a:lnTo>
                <a:lnTo>
                  <a:pt x="16166" y="231765"/>
                </a:lnTo>
                <a:lnTo>
                  <a:pt x="13487" y="238846"/>
                </a:lnTo>
                <a:lnTo>
                  <a:pt x="10708" y="245551"/>
                </a:lnTo>
                <a:lnTo>
                  <a:pt x="8855" y="251013"/>
                </a:lnTo>
                <a:lnTo>
                  <a:pt x="7620" y="255647"/>
                </a:lnTo>
                <a:lnTo>
                  <a:pt x="5638" y="265472"/>
                </a:lnTo>
                <a:lnTo>
                  <a:pt x="5246" y="272557"/>
                </a:lnTo>
                <a:lnTo>
                  <a:pt x="5155" y="265605"/>
                </a:lnTo>
                <a:lnTo>
                  <a:pt x="5150" y="217094"/>
                </a:lnTo>
                <a:lnTo>
                  <a:pt x="4157" y="210214"/>
                </a:lnTo>
                <a:lnTo>
                  <a:pt x="2502" y="202650"/>
                </a:lnTo>
                <a:lnTo>
                  <a:pt x="404" y="194631"/>
                </a:lnTo>
                <a:lnTo>
                  <a:pt x="0" y="186309"/>
                </a:lnTo>
                <a:lnTo>
                  <a:pt x="723" y="177784"/>
                </a:lnTo>
                <a:lnTo>
                  <a:pt x="2199" y="169124"/>
                </a:lnTo>
                <a:lnTo>
                  <a:pt x="3182" y="160374"/>
                </a:lnTo>
                <a:lnTo>
                  <a:pt x="3838" y="151565"/>
                </a:lnTo>
                <a:lnTo>
                  <a:pt x="4276" y="142715"/>
                </a:lnTo>
                <a:lnTo>
                  <a:pt x="5560" y="133839"/>
                </a:lnTo>
                <a:lnTo>
                  <a:pt x="7410" y="124944"/>
                </a:lnTo>
                <a:lnTo>
                  <a:pt x="9637" y="116038"/>
                </a:lnTo>
                <a:lnTo>
                  <a:pt x="12114" y="108117"/>
                </a:lnTo>
                <a:lnTo>
                  <a:pt x="14759" y="100851"/>
                </a:lnTo>
                <a:lnTo>
                  <a:pt x="17516" y="94023"/>
                </a:lnTo>
                <a:lnTo>
                  <a:pt x="20346" y="88479"/>
                </a:lnTo>
                <a:lnTo>
                  <a:pt x="23227" y="83790"/>
                </a:lnTo>
                <a:lnTo>
                  <a:pt x="26141" y="79673"/>
                </a:lnTo>
                <a:lnTo>
                  <a:pt x="30070" y="74943"/>
                </a:lnTo>
                <a:lnTo>
                  <a:pt x="34676" y="69806"/>
                </a:lnTo>
                <a:lnTo>
                  <a:pt x="44097" y="59798"/>
                </a:lnTo>
                <a:lnTo>
                  <a:pt x="51596" y="52043"/>
                </a:lnTo>
                <a:lnTo>
                  <a:pt x="60888" y="45289"/>
                </a:lnTo>
                <a:lnTo>
                  <a:pt x="70646" y="39972"/>
                </a:lnTo>
                <a:lnTo>
                  <a:pt x="78295" y="37609"/>
                </a:lnTo>
                <a:lnTo>
                  <a:pt x="87653" y="36559"/>
                </a:lnTo>
                <a:lnTo>
                  <a:pt x="92930" y="36279"/>
                </a:lnTo>
                <a:lnTo>
                  <a:pt x="104090" y="35967"/>
                </a:lnTo>
                <a:lnTo>
                  <a:pt x="109848" y="35884"/>
                </a:lnTo>
                <a:lnTo>
                  <a:pt x="115673" y="36822"/>
                </a:lnTo>
                <a:lnTo>
                  <a:pt x="121543" y="38438"/>
                </a:lnTo>
                <a:lnTo>
                  <a:pt x="127442" y="40508"/>
                </a:lnTo>
                <a:lnTo>
                  <a:pt x="136646" y="45454"/>
                </a:lnTo>
                <a:lnTo>
                  <a:pt x="140491" y="48162"/>
                </a:lnTo>
                <a:lnTo>
                  <a:pt x="144048" y="52944"/>
                </a:lnTo>
                <a:lnTo>
                  <a:pt x="147412" y="59108"/>
                </a:lnTo>
                <a:lnTo>
                  <a:pt x="153799" y="72903"/>
                </a:lnTo>
                <a:lnTo>
                  <a:pt x="168995" y="103981"/>
                </a:lnTo>
                <a:lnTo>
                  <a:pt x="170996" y="110000"/>
                </a:lnTo>
                <a:lnTo>
                  <a:pt x="172331" y="115997"/>
                </a:lnTo>
                <a:lnTo>
                  <a:pt x="173220" y="121980"/>
                </a:lnTo>
                <a:lnTo>
                  <a:pt x="173813" y="127953"/>
                </a:lnTo>
                <a:lnTo>
                  <a:pt x="174208" y="133919"/>
                </a:lnTo>
                <a:lnTo>
                  <a:pt x="174472" y="139881"/>
                </a:lnTo>
                <a:lnTo>
                  <a:pt x="173655" y="145840"/>
                </a:lnTo>
                <a:lnTo>
                  <a:pt x="172116" y="151797"/>
                </a:lnTo>
                <a:lnTo>
                  <a:pt x="170097" y="157753"/>
                </a:lnTo>
                <a:lnTo>
                  <a:pt x="168752" y="162715"/>
                </a:lnTo>
                <a:lnTo>
                  <a:pt x="167256" y="170875"/>
                </a:lnTo>
                <a:lnTo>
                  <a:pt x="166592" y="177809"/>
                </a:lnTo>
                <a:lnTo>
                  <a:pt x="166414" y="181047"/>
                </a:lnTo>
                <a:lnTo>
                  <a:pt x="165303" y="183206"/>
                </a:lnTo>
                <a:lnTo>
                  <a:pt x="163569" y="184645"/>
                </a:lnTo>
                <a:lnTo>
                  <a:pt x="157498" y="187355"/>
                </a:lnTo>
                <a:lnTo>
                  <a:pt x="157195" y="180361"/>
                </a:lnTo>
                <a:lnTo>
                  <a:pt x="157154" y="175080"/>
                </a:lnTo>
                <a:lnTo>
                  <a:pt x="159784" y="166779"/>
                </a:lnTo>
                <a:lnTo>
                  <a:pt x="161876" y="161788"/>
                </a:lnTo>
                <a:lnTo>
                  <a:pt x="163270" y="156475"/>
                </a:lnTo>
                <a:lnTo>
                  <a:pt x="164200" y="150950"/>
                </a:lnTo>
                <a:lnTo>
                  <a:pt x="164820" y="145281"/>
                </a:lnTo>
                <a:lnTo>
                  <a:pt x="166227" y="138526"/>
                </a:lnTo>
                <a:lnTo>
                  <a:pt x="168158" y="131046"/>
                </a:lnTo>
                <a:lnTo>
                  <a:pt x="170438" y="123083"/>
                </a:lnTo>
                <a:lnTo>
                  <a:pt x="173945" y="115789"/>
                </a:lnTo>
                <a:lnTo>
                  <a:pt x="178270" y="108943"/>
                </a:lnTo>
                <a:lnTo>
                  <a:pt x="183139" y="102394"/>
                </a:lnTo>
                <a:lnTo>
                  <a:pt x="187379" y="96044"/>
                </a:lnTo>
                <a:lnTo>
                  <a:pt x="191199" y="89826"/>
                </a:lnTo>
                <a:lnTo>
                  <a:pt x="194738" y="83697"/>
                </a:lnTo>
                <a:lnTo>
                  <a:pt x="198092" y="78618"/>
                </a:lnTo>
                <a:lnTo>
                  <a:pt x="204466" y="70329"/>
                </a:lnTo>
                <a:lnTo>
                  <a:pt x="207556" y="65737"/>
                </a:lnTo>
                <a:lnTo>
                  <a:pt x="210610" y="60692"/>
                </a:lnTo>
                <a:lnTo>
                  <a:pt x="213638" y="55344"/>
                </a:lnTo>
                <a:lnTo>
                  <a:pt x="217644" y="50787"/>
                </a:lnTo>
                <a:lnTo>
                  <a:pt x="227393" y="43077"/>
                </a:lnTo>
                <a:lnTo>
                  <a:pt x="232774" y="40624"/>
                </a:lnTo>
                <a:lnTo>
                  <a:pt x="238347" y="38989"/>
                </a:lnTo>
                <a:lnTo>
                  <a:pt x="244050" y="37899"/>
                </a:lnTo>
                <a:lnTo>
                  <a:pt x="253034" y="34041"/>
                </a:lnTo>
                <a:lnTo>
                  <a:pt x="256821" y="31624"/>
                </a:lnTo>
                <a:lnTo>
                  <a:pt x="262325" y="30012"/>
                </a:lnTo>
                <a:lnTo>
                  <a:pt x="268974" y="28938"/>
                </a:lnTo>
                <a:lnTo>
                  <a:pt x="276387" y="28221"/>
                </a:lnTo>
                <a:lnTo>
                  <a:pt x="282321" y="28736"/>
                </a:lnTo>
                <a:lnTo>
                  <a:pt x="287272" y="30071"/>
                </a:lnTo>
                <a:lnTo>
                  <a:pt x="295420" y="34201"/>
                </a:lnTo>
                <a:lnTo>
                  <a:pt x="302353" y="39343"/>
                </a:lnTo>
                <a:lnTo>
                  <a:pt x="311394" y="44937"/>
                </a:lnTo>
                <a:lnTo>
                  <a:pt x="321040" y="50729"/>
                </a:lnTo>
                <a:lnTo>
                  <a:pt x="328639" y="56611"/>
                </a:lnTo>
                <a:lnTo>
                  <a:pt x="331062" y="61553"/>
                </a:lnTo>
                <a:lnTo>
                  <a:pt x="332678" y="67825"/>
                </a:lnTo>
                <a:lnTo>
                  <a:pt x="333755" y="74982"/>
                </a:lnTo>
                <a:lnTo>
                  <a:pt x="335466" y="81738"/>
                </a:lnTo>
                <a:lnTo>
                  <a:pt x="337600" y="88226"/>
                </a:lnTo>
                <a:lnTo>
                  <a:pt x="340017" y="94536"/>
                </a:lnTo>
                <a:lnTo>
                  <a:pt x="341628" y="100727"/>
                </a:lnTo>
                <a:lnTo>
                  <a:pt x="342701" y="106839"/>
                </a:lnTo>
                <a:lnTo>
                  <a:pt x="343417" y="112898"/>
                </a:lnTo>
                <a:lnTo>
                  <a:pt x="343894" y="119914"/>
                </a:lnTo>
                <a:lnTo>
                  <a:pt x="344213" y="127567"/>
                </a:lnTo>
                <a:lnTo>
                  <a:pt x="344660" y="149915"/>
                </a:lnTo>
                <a:lnTo>
                  <a:pt x="344723" y="156498"/>
                </a:lnTo>
                <a:lnTo>
                  <a:pt x="343772" y="162871"/>
                </a:lnTo>
                <a:lnTo>
                  <a:pt x="342144" y="169104"/>
                </a:lnTo>
                <a:lnTo>
                  <a:pt x="340066" y="175244"/>
                </a:lnTo>
                <a:lnTo>
                  <a:pt x="338680" y="181321"/>
                </a:lnTo>
                <a:lnTo>
                  <a:pt x="337757" y="187357"/>
                </a:lnTo>
                <a:lnTo>
                  <a:pt x="337141" y="193366"/>
                </a:lnTo>
                <a:lnTo>
                  <a:pt x="336730" y="199356"/>
                </a:lnTo>
                <a:lnTo>
                  <a:pt x="336456" y="205333"/>
                </a:lnTo>
                <a:lnTo>
                  <a:pt x="336153" y="217267"/>
                </a:lnTo>
                <a:lnTo>
                  <a:pt x="335941" y="242311"/>
                </a:lnTo>
                <a:lnTo>
                  <a:pt x="334937" y="244885"/>
                </a:lnTo>
                <a:lnTo>
                  <a:pt x="333275" y="246600"/>
                </a:lnTo>
                <a:lnTo>
                  <a:pt x="331173" y="247744"/>
                </a:lnTo>
                <a:lnTo>
                  <a:pt x="329772" y="249498"/>
                </a:lnTo>
                <a:lnTo>
                  <a:pt x="328838" y="251660"/>
                </a:lnTo>
                <a:lnTo>
                  <a:pt x="326970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808"/>
          <p:cNvSpPr/>
          <p:nvPr/>
        </p:nvSpPr>
        <p:spPr>
          <a:xfrm>
            <a:off x="3123810" y="2000250"/>
            <a:ext cx="44698" cy="151805"/>
          </a:xfrm>
          <a:custGeom>
            <a:avLst/>
            <a:gdLst/>
            <a:ahLst/>
            <a:cxnLst/>
            <a:rect l="0" t="0" r="0" b="0"/>
            <a:pathLst>
              <a:path w="44698" h="151805">
                <a:moveTo>
                  <a:pt x="44697" y="0"/>
                </a:moveTo>
                <a:lnTo>
                  <a:pt x="36126" y="0"/>
                </a:lnTo>
                <a:lnTo>
                  <a:pt x="35867" y="4740"/>
                </a:lnTo>
                <a:lnTo>
                  <a:pt x="35767" y="20991"/>
                </a:lnTo>
                <a:lnTo>
                  <a:pt x="34771" y="24908"/>
                </a:lnTo>
                <a:lnTo>
                  <a:pt x="33113" y="29504"/>
                </a:lnTo>
                <a:lnTo>
                  <a:pt x="31015" y="34552"/>
                </a:lnTo>
                <a:lnTo>
                  <a:pt x="29616" y="38909"/>
                </a:lnTo>
                <a:lnTo>
                  <a:pt x="28683" y="42807"/>
                </a:lnTo>
                <a:lnTo>
                  <a:pt x="28061" y="46397"/>
                </a:lnTo>
                <a:lnTo>
                  <a:pt x="27647" y="50775"/>
                </a:lnTo>
                <a:lnTo>
                  <a:pt x="27371" y="55678"/>
                </a:lnTo>
                <a:lnTo>
                  <a:pt x="27187" y="60931"/>
                </a:lnTo>
                <a:lnTo>
                  <a:pt x="26070" y="66417"/>
                </a:lnTo>
                <a:lnTo>
                  <a:pt x="24333" y="72060"/>
                </a:lnTo>
                <a:lnTo>
                  <a:pt x="22182" y="77805"/>
                </a:lnTo>
                <a:lnTo>
                  <a:pt x="20747" y="83620"/>
                </a:lnTo>
                <a:lnTo>
                  <a:pt x="19791" y="89481"/>
                </a:lnTo>
                <a:lnTo>
                  <a:pt x="19154" y="95373"/>
                </a:lnTo>
                <a:lnTo>
                  <a:pt x="17735" y="100293"/>
                </a:lnTo>
                <a:lnTo>
                  <a:pt x="15796" y="104565"/>
                </a:lnTo>
                <a:lnTo>
                  <a:pt x="13510" y="108405"/>
                </a:lnTo>
                <a:lnTo>
                  <a:pt x="11987" y="112950"/>
                </a:lnTo>
                <a:lnTo>
                  <a:pt x="10971" y="117964"/>
                </a:lnTo>
                <a:lnTo>
                  <a:pt x="10293" y="123291"/>
                </a:lnTo>
                <a:lnTo>
                  <a:pt x="8849" y="127834"/>
                </a:lnTo>
                <a:lnTo>
                  <a:pt x="6892" y="131856"/>
                </a:lnTo>
                <a:lnTo>
                  <a:pt x="4595" y="135529"/>
                </a:lnTo>
                <a:lnTo>
                  <a:pt x="3063" y="138970"/>
                </a:lnTo>
                <a:lnTo>
                  <a:pt x="2042" y="142256"/>
                </a:lnTo>
                <a:lnTo>
                  <a:pt x="0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809"/>
          <p:cNvSpPr/>
          <p:nvPr/>
        </p:nvSpPr>
        <p:spPr>
          <a:xfrm>
            <a:off x="3615479" y="1830596"/>
            <a:ext cx="259234" cy="178426"/>
          </a:xfrm>
          <a:custGeom>
            <a:avLst/>
            <a:gdLst/>
            <a:ahLst/>
            <a:cxnLst/>
            <a:rect l="0" t="0" r="0" b="0"/>
            <a:pathLst>
              <a:path w="259234" h="178426">
                <a:moveTo>
                  <a:pt x="0" y="8919"/>
                </a:moveTo>
                <a:lnTo>
                  <a:pt x="0" y="22"/>
                </a:lnTo>
                <a:lnTo>
                  <a:pt x="4746" y="0"/>
                </a:lnTo>
                <a:lnTo>
                  <a:pt x="6144" y="989"/>
                </a:lnTo>
                <a:lnTo>
                  <a:pt x="7076" y="2640"/>
                </a:lnTo>
                <a:lnTo>
                  <a:pt x="8571" y="7679"/>
                </a:lnTo>
                <a:lnTo>
                  <a:pt x="8776" y="11014"/>
                </a:lnTo>
                <a:lnTo>
                  <a:pt x="8867" y="15804"/>
                </a:lnTo>
                <a:lnTo>
                  <a:pt x="8907" y="21240"/>
                </a:lnTo>
                <a:lnTo>
                  <a:pt x="9911" y="25070"/>
                </a:lnTo>
                <a:lnTo>
                  <a:pt x="11574" y="29609"/>
                </a:lnTo>
                <a:lnTo>
                  <a:pt x="13675" y="34619"/>
                </a:lnTo>
                <a:lnTo>
                  <a:pt x="15077" y="40935"/>
                </a:lnTo>
                <a:lnTo>
                  <a:pt x="16011" y="48123"/>
                </a:lnTo>
                <a:lnTo>
                  <a:pt x="16633" y="55891"/>
                </a:lnTo>
                <a:lnTo>
                  <a:pt x="17048" y="63054"/>
                </a:lnTo>
                <a:lnTo>
                  <a:pt x="17510" y="76305"/>
                </a:lnTo>
                <a:lnTo>
                  <a:pt x="16640" y="83609"/>
                </a:lnTo>
                <a:lnTo>
                  <a:pt x="15066" y="91455"/>
                </a:lnTo>
                <a:lnTo>
                  <a:pt x="13024" y="99662"/>
                </a:lnTo>
                <a:lnTo>
                  <a:pt x="11663" y="107118"/>
                </a:lnTo>
                <a:lnTo>
                  <a:pt x="10755" y="114073"/>
                </a:lnTo>
                <a:lnTo>
                  <a:pt x="10150" y="120693"/>
                </a:lnTo>
                <a:lnTo>
                  <a:pt x="9746" y="127092"/>
                </a:lnTo>
                <a:lnTo>
                  <a:pt x="9298" y="139493"/>
                </a:lnTo>
                <a:lnTo>
                  <a:pt x="9045" y="152890"/>
                </a:lnTo>
                <a:lnTo>
                  <a:pt x="8017" y="156494"/>
                </a:lnTo>
                <a:lnTo>
                  <a:pt x="6338" y="159888"/>
                </a:lnTo>
                <a:lnTo>
                  <a:pt x="4225" y="163144"/>
                </a:lnTo>
                <a:lnTo>
                  <a:pt x="2817" y="166306"/>
                </a:lnTo>
                <a:lnTo>
                  <a:pt x="1878" y="169406"/>
                </a:lnTo>
                <a:lnTo>
                  <a:pt x="110" y="178047"/>
                </a:lnTo>
                <a:lnTo>
                  <a:pt x="4778" y="178425"/>
                </a:lnTo>
                <a:lnTo>
                  <a:pt x="6165" y="177485"/>
                </a:lnTo>
                <a:lnTo>
                  <a:pt x="7090" y="175867"/>
                </a:lnTo>
                <a:lnTo>
                  <a:pt x="8118" y="171423"/>
                </a:lnTo>
                <a:lnTo>
                  <a:pt x="8574" y="166141"/>
                </a:lnTo>
                <a:lnTo>
                  <a:pt x="8777" y="157840"/>
                </a:lnTo>
                <a:lnTo>
                  <a:pt x="8908" y="141083"/>
                </a:lnTo>
                <a:lnTo>
                  <a:pt x="9911" y="136716"/>
                </a:lnTo>
                <a:lnTo>
                  <a:pt x="11574" y="131820"/>
                </a:lnTo>
                <a:lnTo>
                  <a:pt x="13676" y="126572"/>
                </a:lnTo>
                <a:lnTo>
                  <a:pt x="15077" y="121089"/>
                </a:lnTo>
                <a:lnTo>
                  <a:pt x="16011" y="115449"/>
                </a:lnTo>
                <a:lnTo>
                  <a:pt x="16633" y="109705"/>
                </a:lnTo>
                <a:lnTo>
                  <a:pt x="18042" y="103891"/>
                </a:lnTo>
                <a:lnTo>
                  <a:pt x="19974" y="98031"/>
                </a:lnTo>
                <a:lnTo>
                  <a:pt x="22256" y="92140"/>
                </a:lnTo>
                <a:lnTo>
                  <a:pt x="23777" y="86228"/>
                </a:lnTo>
                <a:lnTo>
                  <a:pt x="24791" y="80302"/>
                </a:lnTo>
                <a:lnTo>
                  <a:pt x="25466" y="74367"/>
                </a:lnTo>
                <a:lnTo>
                  <a:pt x="26910" y="68426"/>
                </a:lnTo>
                <a:lnTo>
                  <a:pt x="28866" y="62481"/>
                </a:lnTo>
                <a:lnTo>
                  <a:pt x="31164" y="56534"/>
                </a:lnTo>
                <a:lnTo>
                  <a:pt x="32695" y="51576"/>
                </a:lnTo>
                <a:lnTo>
                  <a:pt x="33716" y="47279"/>
                </a:lnTo>
                <a:lnTo>
                  <a:pt x="34397" y="43422"/>
                </a:lnTo>
                <a:lnTo>
                  <a:pt x="35844" y="39859"/>
                </a:lnTo>
                <a:lnTo>
                  <a:pt x="37801" y="36491"/>
                </a:lnTo>
                <a:lnTo>
                  <a:pt x="40101" y="33254"/>
                </a:lnTo>
                <a:lnTo>
                  <a:pt x="42626" y="30103"/>
                </a:lnTo>
                <a:lnTo>
                  <a:pt x="45303" y="27011"/>
                </a:lnTo>
                <a:lnTo>
                  <a:pt x="48081" y="23957"/>
                </a:lnTo>
                <a:lnTo>
                  <a:pt x="53816" y="17918"/>
                </a:lnTo>
                <a:lnTo>
                  <a:pt x="69760" y="1758"/>
                </a:lnTo>
                <a:lnTo>
                  <a:pt x="71339" y="1169"/>
                </a:lnTo>
                <a:lnTo>
                  <a:pt x="75741" y="514"/>
                </a:lnTo>
                <a:lnTo>
                  <a:pt x="78306" y="1331"/>
                </a:lnTo>
                <a:lnTo>
                  <a:pt x="83804" y="4885"/>
                </a:lnTo>
                <a:lnTo>
                  <a:pt x="85668" y="7222"/>
                </a:lnTo>
                <a:lnTo>
                  <a:pt x="86910" y="9773"/>
                </a:lnTo>
                <a:lnTo>
                  <a:pt x="87738" y="12465"/>
                </a:lnTo>
                <a:lnTo>
                  <a:pt x="89284" y="16244"/>
                </a:lnTo>
                <a:lnTo>
                  <a:pt x="91307" y="20748"/>
                </a:lnTo>
                <a:lnTo>
                  <a:pt x="93649" y="25735"/>
                </a:lnTo>
                <a:lnTo>
                  <a:pt x="95211" y="30052"/>
                </a:lnTo>
                <a:lnTo>
                  <a:pt x="96252" y="33922"/>
                </a:lnTo>
                <a:lnTo>
                  <a:pt x="96946" y="37494"/>
                </a:lnTo>
                <a:lnTo>
                  <a:pt x="97409" y="42852"/>
                </a:lnTo>
                <a:lnTo>
                  <a:pt x="97717" y="49400"/>
                </a:lnTo>
                <a:lnTo>
                  <a:pt x="97923" y="56743"/>
                </a:lnTo>
                <a:lnTo>
                  <a:pt x="99053" y="63622"/>
                </a:lnTo>
                <a:lnTo>
                  <a:pt x="100800" y="70193"/>
                </a:lnTo>
                <a:lnTo>
                  <a:pt x="102958" y="76557"/>
                </a:lnTo>
                <a:lnTo>
                  <a:pt x="104397" y="81793"/>
                </a:lnTo>
                <a:lnTo>
                  <a:pt x="105356" y="86275"/>
                </a:lnTo>
                <a:lnTo>
                  <a:pt x="105995" y="90256"/>
                </a:lnTo>
                <a:lnTo>
                  <a:pt x="106421" y="94894"/>
                </a:lnTo>
                <a:lnTo>
                  <a:pt x="106705" y="99970"/>
                </a:lnTo>
                <a:lnTo>
                  <a:pt x="106895" y="105339"/>
                </a:lnTo>
                <a:lnTo>
                  <a:pt x="106028" y="109910"/>
                </a:lnTo>
                <a:lnTo>
                  <a:pt x="104456" y="113950"/>
                </a:lnTo>
                <a:lnTo>
                  <a:pt x="102416" y="117635"/>
                </a:lnTo>
                <a:lnTo>
                  <a:pt x="101055" y="121084"/>
                </a:lnTo>
                <a:lnTo>
                  <a:pt x="100148" y="124376"/>
                </a:lnTo>
                <a:lnTo>
                  <a:pt x="99543" y="127562"/>
                </a:lnTo>
                <a:lnTo>
                  <a:pt x="99140" y="130679"/>
                </a:lnTo>
                <a:lnTo>
                  <a:pt x="98872" y="133749"/>
                </a:lnTo>
                <a:lnTo>
                  <a:pt x="98692" y="136787"/>
                </a:lnTo>
                <a:lnTo>
                  <a:pt x="99566" y="138813"/>
                </a:lnTo>
                <a:lnTo>
                  <a:pt x="101142" y="140164"/>
                </a:lnTo>
                <a:lnTo>
                  <a:pt x="103186" y="141064"/>
                </a:lnTo>
                <a:lnTo>
                  <a:pt x="103555" y="141664"/>
                </a:lnTo>
                <a:lnTo>
                  <a:pt x="102808" y="142065"/>
                </a:lnTo>
                <a:lnTo>
                  <a:pt x="99218" y="142707"/>
                </a:lnTo>
                <a:lnTo>
                  <a:pt x="98923" y="141767"/>
                </a:lnTo>
                <a:lnTo>
                  <a:pt x="98596" y="138078"/>
                </a:lnTo>
                <a:lnTo>
                  <a:pt x="99502" y="135705"/>
                </a:lnTo>
                <a:lnTo>
                  <a:pt x="103157" y="130422"/>
                </a:lnTo>
                <a:lnTo>
                  <a:pt x="105523" y="127625"/>
                </a:lnTo>
                <a:lnTo>
                  <a:pt x="108093" y="124767"/>
                </a:lnTo>
                <a:lnTo>
                  <a:pt x="110800" y="121870"/>
                </a:lnTo>
                <a:lnTo>
                  <a:pt x="113597" y="117954"/>
                </a:lnTo>
                <a:lnTo>
                  <a:pt x="116456" y="113359"/>
                </a:lnTo>
                <a:lnTo>
                  <a:pt x="119355" y="108312"/>
                </a:lnTo>
                <a:lnTo>
                  <a:pt x="125224" y="97412"/>
                </a:lnTo>
                <a:lnTo>
                  <a:pt x="146015" y="56498"/>
                </a:lnTo>
                <a:lnTo>
                  <a:pt x="149987" y="51552"/>
                </a:lnTo>
                <a:lnTo>
                  <a:pt x="154621" y="47263"/>
                </a:lnTo>
                <a:lnTo>
                  <a:pt x="159698" y="43412"/>
                </a:lnTo>
                <a:lnTo>
                  <a:pt x="164075" y="38860"/>
                </a:lnTo>
                <a:lnTo>
                  <a:pt x="167986" y="33841"/>
                </a:lnTo>
                <a:lnTo>
                  <a:pt x="171588" y="28510"/>
                </a:lnTo>
                <a:lnTo>
                  <a:pt x="174981" y="23964"/>
                </a:lnTo>
                <a:lnTo>
                  <a:pt x="178237" y="19942"/>
                </a:lnTo>
                <a:lnTo>
                  <a:pt x="181401" y="16268"/>
                </a:lnTo>
                <a:lnTo>
                  <a:pt x="184503" y="12826"/>
                </a:lnTo>
                <a:lnTo>
                  <a:pt x="190600" y="6356"/>
                </a:lnTo>
                <a:lnTo>
                  <a:pt x="194609" y="4234"/>
                </a:lnTo>
                <a:lnTo>
                  <a:pt x="199268" y="2819"/>
                </a:lnTo>
                <a:lnTo>
                  <a:pt x="204361" y="1876"/>
                </a:lnTo>
                <a:lnTo>
                  <a:pt x="208750" y="1247"/>
                </a:lnTo>
                <a:lnTo>
                  <a:pt x="216275" y="549"/>
                </a:lnTo>
                <a:lnTo>
                  <a:pt x="222930" y="238"/>
                </a:lnTo>
                <a:lnTo>
                  <a:pt x="226095" y="155"/>
                </a:lnTo>
                <a:lnTo>
                  <a:pt x="229199" y="1092"/>
                </a:lnTo>
                <a:lnTo>
                  <a:pt x="235296" y="4779"/>
                </a:lnTo>
                <a:lnTo>
                  <a:pt x="241316" y="9725"/>
                </a:lnTo>
                <a:lnTo>
                  <a:pt x="244313" y="12433"/>
                </a:lnTo>
                <a:lnTo>
                  <a:pt x="246310" y="15231"/>
                </a:lnTo>
                <a:lnTo>
                  <a:pt x="247641" y="18088"/>
                </a:lnTo>
                <a:lnTo>
                  <a:pt x="248529" y="20985"/>
                </a:lnTo>
                <a:lnTo>
                  <a:pt x="250114" y="24901"/>
                </a:lnTo>
                <a:lnTo>
                  <a:pt x="252164" y="29496"/>
                </a:lnTo>
                <a:lnTo>
                  <a:pt x="254524" y="34543"/>
                </a:lnTo>
                <a:lnTo>
                  <a:pt x="256098" y="40885"/>
                </a:lnTo>
                <a:lnTo>
                  <a:pt x="257146" y="48089"/>
                </a:lnTo>
                <a:lnTo>
                  <a:pt x="257846" y="55869"/>
                </a:lnTo>
                <a:lnTo>
                  <a:pt x="258312" y="63039"/>
                </a:lnTo>
                <a:lnTo>
                  <a:pt x="258830" y="76298"/>
                </a:lnTo>
                <a:lnTo>
                  <a:pt x="259122" y="94919"/>
                </a:lnTo>
                <a:lnTo>
                  <a:pt x="259233" y="130931"/>
                </a:lnTo>
                <a:lnTo>
                  <a:pt x="258244" y="135901"/>
                </a:lnTo>
                <a:lnTo>
                  <a:pt x="256590" y="140207"/>
                </a:lnTo>
                <a:lnTo>
                  <a:pt x="254495" y="144069"/>
                </a:lnTo>
                <a:lnTo>
                  <a:pt x="253098" y="147637"/>
                </a:lnTo>
                <a:lnTo>
                  <a:pt x="252167" y="151007"/>
                </a:lnTo>
                <a:lnTo>
                  <a:pt x="251546" y="154246"/>
                </a:lnTo>
                <a:lnTo>
                  <a:pt x="251133" y="157398"/>
                </a:lnTo>
                <a:lnTo>
                  <a:pt x="250857" y="160491"/>
                </a:lnTo>
                <a:lnTo>
                  <a:pt x="250304" y="16965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810"/>
          <p:cNvSpPr/>
          <p:nvPr/>
        </p:nvSpPr>
        <p:spPr>
          <a:xfrm>
            <a:off x="3914627" y="1955602"/>
            <a:ext cx="192523" cy="142875"/>
          </a:xfrm>
          <a:custGeom>
            <a:avLst/>
            <a:gdLst/>
            <a:ahLst/>
            <a:cxnLst/>
            <a:rect l="0" t="0" r="0" b="0"/>
            <a:pathLst>
              <a:path w="192523" h="142875">
                <a:moveTo>
                  <a:pt x="67369" y="0"/>
                </a:moveTo>
                <a:lnTo>
                  <a:pt x="67369" y="7688"/>
                </a:lnTo>
                <a:lnTo>
                  <a:pt x="68363" y="8102"/>
                </a:lnTo>
                <a:lnTo>
                  <a:pt x="73513" y="8684"/>
                </a:lnTo>
                <a:lnTo>
                  <a:pt x="78405" y="8881"/>
                </a:lnTo>
                <a:lnTo>
                  <a:pt x="97291" y="8926"/>
                </a:lnTo>
                <a:lnTo>
                  <a:pt x="99236" y="9919"/>
                </a:lnTo>
                <a:lnTo>
                  <a:pt x="100533" y="11574"/>
                </a:lnTo>
                <a:lnTo>
                  <a:pt x="101398" y="13669"/>
                </a:lnTo>
                <a:lnTo>
                  <a:pt x="102968" y="15065"/>
                </a:lnTo>
                <a:lnTo>
                  <a:pt x="105007" y="15996"/>
                </a:lnTo>
                <a:lnTo>
                  <a:pt x="107360" y="16617"/>
                </a:lnTo>
                <a:lnTo>
                  <a:pt x="108929" y="18023"/>
                </a:lnTo>
                <a:lnTo>
                  <a:pt x="109975" y="19953"/>
                </a:lnTo>
                <a:lnTo>
                  <a:pt x="110673" y="22232"/>
                </a:lnTo>
                <a:lnTo>
                  <a:pt x="112131" y="23750"/>
                </a:lnTo>
                <a:lnTo>
                  <a:pt x="114096" y="24763"/>
                </a:lnTo>
                <a:lnTo>
                  <a:pt x="116399" y="25438"/>
                </a:lnTo>
                <a:lnTo>
                  <a:pt x="117935" y="26880"/>
                </a:lnTo>
                <a:lnTo>
                  <a:pt x="118959" y="28834"/>
                </a:lnTo>
                <a:lnTo>
                  <a:pt x="119641" y="31129"/>
                </a:lnTo>
                <a:lnTo>
                  <a:pt x="120096" y="34643"/>
                </a:lnTo>
                <a:lnTo>
                  <a:pt x="120400" y="38970"/>
                </a:lnTo>
                <a:lnTo>
                  <a:pt x="120602" y="43839"/>
                </a:lnTo>
                <a:lnTo>
                  <a:pt x="119744" y="48078"/>
                </a:lnTo>
                <a:lnTo>
                  <a:pt x="118178" y="51895"/>
                </a:lnTo>
                <a:lnTo>
                  <a:pt x="116141" y="55432"/>
                </a:lnTo>
                <a:lnTo>
                  <a:pt x="111229" y="64655"/>
                </a:lnTo>
                <a:lnTo>
                  <a:pt x="108528" y="69892"/>
                </a:lnTo>
                <a:lnTo>
                  <a:pt x="105735" y="73383"/>
                </a:lnTo>
                <a:lnTo>
                  <a:pt x="102879" y="75711"/>
                </a:lnTo>
                <a:lnTo>
                  <a:pt x="99982" y="77263"/>
                </a:lnTo>
                <a:lnTo>
                  <a:pt x="96064" y="80282"/>
                </a:lnTo>
                <a:lnTo>
                  <a:pt x="91466" y="84279"/>
                </a:lnTo>
                <a:lnTo>
                  <a:pt x="82052" y="93020"/>
                </a:lnTo>
                <a:lnTo>
                  <a:pt x="74557" y="100211"/>
                </a:lnTo>
                <a:lnTo>
                  <a:pt x="70175" y="103518"/>
                </a:lnTo>
                <a:lnTo>
                  <a:pt x="65267" y="106715"/>
                </a:lnTo>
                <a:lnTo>
                  <a:pt x="60008" y="109839"/>
                </a:lnTo>
                <a:lnTo>
                  <a:pt x="54515" y="112913"/>
                </a:lnTo>
                <a:lnTo>
                  <a:pt x="43116" y="118975"/>
                </a:lnTo>
                <a:lnTo>
                  <a:pt x="38288" y="120988"/>
                </a:lnTo>
                <a:lnTo>
                  <a:pt x="34076" y="122331"/>
                </a:lnTo>
                <a:lnTo>
                  <a:pt x="30275" y="123225"/>
                </a:lnTo>
                <a:lnTo>
                  <a:pt x="26747" y="123822"/>
                </a:lnTo>
                <a:lnTo>
                  <a:pt x="23402" y="124219"/>
                </a:lnTo>
                <a:lnTo>
                  <a:pt x="20179" y="124485"/>
                </a:lnTo>
                <a:lnTo>
                  <a:pt x="17037" y="124661"/>
                </a:lnTo>
                <a:lnTo>
                  <a:pt x="6602" y="124968"/>
                </a:lnTo>
                <a:lnTo>
                  <a:pt x="0" y="125006"/>
                </a:lnTo>
                <a:lnTo>
                  <a:pt x="2001" y="125011"/>
                </a:lnTo>
                <a:lnTo>
                  <a:pt x="2932" y="124020"/>
                </a:lnTo>
                <a:lnTo>
                  <a:pt x="3552" y="122367"/>
                </a:lnTo>
                <a:lnTo>
                  <a:pt x="3966" y="120273"/>
                </a:lnTo>
                <a:lnTo>
                  <a:pt x="5235" y="118877"/>
                </a:lnTo>
                <a:lnTo>
                  <a:pt x="7074" y="117946"/>
                </a:lnTo>
                <a:lnTo>
                  <a:pt x="12760" y="115921"/>
                </a:lnTo>
                <a:lnTo>
                  <a:pt x="17058" y="113991"/>
                </a:lnTo>
                <a:lnTo>
                  <a:pt x="21909" y="111713"/>
                </a:lnTo>
                <a:lnTo>
                  <a:pt x="26137" y="110194"/>
                </a:lnTo>
                <a:lnTo>
                  <a:pt x="29948" y="109181"/>
                </a:lnTo>
                <a:lnTo>
                  <a:pt x="33482" y="108506"/>
                </a:lnTo>
                <a:lnTo>
                  <a:pt x="36832" y="108056"/>
                </a:lnTo>
                <a:lnTo>
                  <a:pt x="40058" y="107756"/>
                </a:lnTo>
                <a:lnTo>
                  <a:pt x="43202" y="107556"/>
                </a:lnTo>
                <a:lnTo>
                  <a:pt x="51993" y="107334"/>
                </a:lnTo>
                <a:lnTo>
                  <a:pt x="104385" y="107159"/>
                </a:lnTo>
                <a:lnTo>
                  <a:pt x="108932" y="108150"/>
                </a:lnTo>
                <a:lnTo>
                  <a:pt x="113950" y="109803"/>
                </a:lnTo>
                <a:lnTo>
                  <a:pt x="119282" y="111897"/>
                </a:lnTo>
                <a:lnTo>
                  <a:pt x="123830" y="113293"/>
                </a:lnTo>
                <a:lnTo>
                  <a:pt x="127855" y="114224"/>
                </a:lnTo>
                <a:lnTo>
                  <a:pt x="131531" y="114844"/>
                </a:lnTo>
                <a:lnTo>
                  <a:pt x="135970" y="116250"/>
                </a:lnTo>
                <a:lnTo>
                  <a:pt x="140914" y="118180"/>
                </a:lnTo>
                <a:lnTo>
                  <a:pt x="146198" y="120458"/>
                </a:lnTo>
                <a:lnTo>
                  <a:pt x="150713" y="122969"/>
                </a:lnTo>
                <a:lnTo>
                  <a:pt x="154716" y="125636"/>
                </a:lnTo>
                <a:lnTo>
                  <a:pt x="158379" y="128405"/>
                </a:lnTo>
                <a:lnTo>
                  <a:pt x="161813" y="131244"/>
                </a:lnTo>
                <a:lnTo>
                  <a:pt x="165097" y="134129"/>
                </a:lnTo>
                <a:lnTo>
                  <a:pt x="168279" y="137044"/>
                </a:lnTo>
                <a:lnTo>
                  <a:pt x="171394" y="138987"/>
                </a:lnTo>
                <a:lnTo>
                  <a:pt x="174463" y="140283"/>
                </a:lnTo>
                <a:lnTo>
                  <a:pt x="177503" y="141147"/>
                </a:lnTo>
                <a:lnTo>
                  <a:pt x="180523" y="141723"/>
                </a:lnTo>
                <a:lnTo>
                  <a:pt x="183529" y="142106"/>
                </a:lnTo>
                <a:lnTo>
                  <a:pt x="192522" y="14287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811"/>
          <p:cNvSpPr/>
          <p:nvPr/>
        </p:nvSpPr>
        <p:spPr>
          <a:xfrm>
            <a:off x="3342218" y="1821656"/>
            <a:ext cx="121291" cy="17827"/>
          </a:xfrm>
          <a:custGeom>
            <a:avLst/>
            <a:gdLst/>
            <a:ahLst/>
            <a:cxnLst/>
            <a:rect l="0" t="0" r="0" b="0"/>
            <a:pathLst>
              <a:path w="121291" h="17827">
                <a:moveTo>
                  <a:pt x="14017" y="0"/>
                </a:moveTo>
                <a:lnTo>
                  <a:pt x="6321" y="0"/>
                </a:lnTo>
                <a:lnTo>
                  <a:pt x="5906" y="992"/>
                </a:lnTo>
                <a:lnTo>
                  <a:pt x="5630" y="2646"/>
                </a:lnTo>
                <a:lnTo>
                  <a:pt x="5446" y="4741"/>
                </a:lnTo>
                <a:lnTo>
                  <a:pt x="4330" y="6137"/>
                </a:lnTo>
                <a:lnTo>
                  <a:pt x="2593" y="7068"/>
                </a:lnTo>
                <a:lnTo>
                  <a:pt x="441" y="7689"/>
                </a:lnTo>
                <a:lnTo>
                  <a:pt x="0" y="8102"/>
                </a:lnTo>
                <a:lnTo>
                  <a:pt x="699" y="8378"/>
                </a:lnTo>
                <a:lnTo>
                  <a:pt x="2159" y="8562"/>
                </a:lnTo>
                <a:lnTo>
                  <a:pt x="3132" y="9677"/>
                </a:lnTo>
                <a:lnTo>
                  <a:pt x="3780" y="11412"/>
                </a:lnTo>
                <a:lnTo>
                  <a:pt x="4821" y="16586"/>
                </a:lnTo>
                <a:lnTo>
                  <a:pt x="6894" y="17010"/>
                </a:lnTo>
                <a:lnTo>
                  <a:pt x="10262" y="17294"/>
                </a:lnTo>
                <a:lnTo>
                  <a:pt x="18307" y="17608"/>
                </a:lnTo>
                <a:lnTo>
                  <a:pt x="28422" y="17785"/>
                </a:lnTo>
                <a:lnTo>
                  <a:pt x="34656" y="17826"/>
                </a:lnTo>
                <a:lnTo>
                  <a:pt x="38703" y="16845"/>
                </a:lnTo>
                <a:lnTo>
                  <a:pt x="43387" y="15199"/>
                </a:lnTo>
                <a:lnTo>
                  <a:pt x="48496" y="13109"/>
                </a:lnTo>
                <a:lnTo>
                  <a:pt x="52895" y="11716"/>
                </a:lnTo>
                <a:lnTo>
                  <a:pt x="56821" y="10788"/>
                </a:lnTo>
                <a:lnTo>
                  <a:pt x="60432" y="10168"/>
                </a:lnTo>
                <a:lnTo>
                  <a:pt x="64826" y="9755"/>
                </a:lnTo>
                <a:lnTo>
                  <a:pt x="69742" y="9480"/>
                </a:lnTo>
                <a:lnTo>
                  <a:pt x="79508" y="9174"/>
                </a:lnTo>
                <a:lnTo>
                  <a:pt x="93870" y="8978"/>
                </a:lnTo>
                <a:lnTo>
                  <a:pt x="12129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812"/>
          <p:cNvSpPr/>
          <p:nvPr/>
        </p:nvSpPr>
        <p:spPr>
          <a:xfrm>
            <a:off x="3320477" y="1902023"/>
            <a:ext cx="134093" cy="17861"/>
          </a:xfrm>
          <a:custGeom>
            <a:avLst/>
            <a:gdLst/>
            <a:ahLst/>
            <a:cxnLst/>
            <a:rect l="0" t="0" r="0" b="0"/>
            <a:pathLst>
              <a:path w="134093" h="17861">
                <a:moveTo>
                  <a:pt x="0" y="17860"/>
                </a:moveTo>
                <a:lnTo>
                  <a:pt x="17189" y="17860"/>
                </a:lnTo>
                <a:lnTo>
                  <a:pt x="22385" y="16868"/>
                </a:lnTo>
                <a:lnTo>
                  <a:pt x="27836" y="15214"/>
                </a:lnTo>
                <a:lnTo>
                  <a:pt x="33457" y="13119"/>
                </a:lnTo>
                <a:lnTo>
                  <a:pt x="38197" y="11723"/>
                </a:lnTo>
                <a:lnTo>
                  <a:pt x="42351" y="10792"/>
                </a:lnTo>
                <a:lnTo>
                  <a:pt x="46112" y="10171"/>
                </a:lnTo>
                <a:lnTo>
                  <a:pt x="51601" y="9757"/>
                </a:lnTo>
                <a:lnTo>
                  <a:pt x="58238" y="9482"/>
                </a:lnTo>
                <a:lnTo>
                  <a:pt x="65645" y="9298"/>
                </a:lnTo>
                <a:lnTo>
                  <a:pt x="72568" y="8183"/>
                </a:lnTo>
                <a:lnTo>
                  <a:pt x="79171" y="6448"/>
                </a:lnTo>
                <a:lnTo>
                  <a:pt x="85559" y="4299"/>
                </a:lnTo>
                <a:lnTo>
                  <a:pt x="91804" y="2866"/>
                </a:lnTo>
                <a:lnTo>
                  <a:pt x="97953" y="1911"/>
                </a:lnTo>
                <a:lnTo>
                  <a:pt x="104040" y="1274"/>
                </a:lnTo>
                <a:lnTo>
                  <a:pt x="109091" y="849"/>
                </a:lnTo>
                <a:lnTo>
                  <a:pt x="113451" y="566"/>
                </a:lnTo>
                <a:lnTo>
                  <a:pt x="120945" y="252"/>
                </a:lnTo>
                <a:lnTo>
                  <a:pt x="13409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813"/>
          <p:cNvSpPr/>
          <p:nvPr/>
        </p:nvSpPr>
        <p:spPr>
          <a:xfrm>
            <a:off x="30915" y="3446859"/>
            <a:ext cx="8805202" cy="428626"/>
          </a:xfrm>
          <a:custGeom>
            <a:avLst/>
            <a:gdLst/>
            <a:ahLst/>
            <a:cxnLst/>
            <a:rect l="0" t="0" r="0" b="0"/>
            <a:pathLst>
              <a:path w="8805202" h="428626">
                <a:moveTo>
                  <a:pt x="53482" y="169664"/>
                </a:moveTo>
                <a:lnTo>
                  <a:pt x="48737" y="164924"/>
                </a:lnTo>
                <a:lnTo>
                  <a:pt x="46346" y="163527"/>
                </a:lnTo>
                <a:lnTo>
                  <a:pt x="37214" y="161102"/>
                </a:lnTo>
                <a:lnTo>
                  <a:pt x="23303" y="160767"/>
                </a:lnTo>
                <a:lnTo>
                  <a:pt x="20450" y="161748"/>
                </a:lnTo>
                <a:lnTo>
                  <a:pt x="11690" y="166878"/>
                </a:lnTo>
                <a:lnTo>
                  <a:pt x="366" y="169556"/>
                </a:lnTo>
                <a:lnTo>
                  <a:pt x="0" y="174372"/>
                </a:lnTo>
                <a:lnTo>
                  <a:pt x="942" y="175780"/>
                </a:lnTo>
                <a:lnTo>
                  <a:pt x="2563" y="176718"/>
                </a:lnTo>
                <a:lnTo>
                  <a:pt x="7013" y="177760"/>
                </a:lnTo>
                <a:lnTo>
                  <a:pt x="103020" y="178594"/>
                </a:lnTo>
                <a:lnTo>
                  <a:pt x="195258" y="167182"/>
                </a:lnTo>
                <a:lnTo>
                  <a:pt x="225609" y="162645"/>
                </a:lnTo>
                <a:lnTo>
                  <a:pt x="271459" y="156371"/>
                </a:lnTo>
                <a:lnTo>
                  <a:pt x="333313" y="145338"/>
                </a:lnTo>
                <a:lnTo>
                  <a:pt x="443760" y="133877"/>
                </a:lnTo>
                <a:lnTo>
                  <a:pt x="572607" y="120679"/>
                </a:lnTo>
                <a:lnTo>
                  <a:pt x="758881" y="107071"/>
                </a:lnTo>
                <a:lnTo>
                  <a:pt x="910395" y="93890"/>
                </a:lnTo>
                <a:lnTo>
                  <a:pt x="1045851" y="82437"/>
                </a:lnTo>
                <a:lnTo>
                  <a:pt x="1196047" y="69523"/>
                </a:lnTo>
                <a:lnTo>
                  <a:pt x="1381751" y="56645"/>
                </a:lnTo>
                <a:lnTo>
                  <a:pt x="1666573" y="43926"/>
                </a:lnTo>
                <a:lnTo>
                  <a:pt x="1894947" y="29834"/>
                </a:lnTo>
                <a:lnTo>
                  <a:pt x="2165468" y="18464"/>
                </a:lnTo>
                <a:lnTo>
                  <a:pt x="2533178" y="9042"/>
                </a:lnTo>
                <a:lnTo>
                  <a:pt x="2800885" y="371"/>
                </a:lnTo>
                <a:lnTo>
                  <a:pt x="3547213" y="0"/>
                </a:lnTo>
                <a:lnTo>
                  <a:pt x="3801029" y="8379"/>
                </a:lnTo>
                <a:lnTo>
                  <a:pt x="4069520" y="18003"/>
                </a:lnTo>
                <a:lnTo>
                  <a:pt x="4335420" y="31129"/>
                </a:lnTo>
                <a:lnTo>
                  <a:pt x="4529422" y="43004"/>
                </a:lnTo>
                <a:lnTo>
                  <a:pt x="4790087" y="55608"/>
                </a:lnTo>
                <a:lnTo>
                  <a:pt x="4990591" y="68970"/>
                </a:lnTo>
                <a:lnTo>
                  <a:pt x="5193102" y="80935"/>
                </a:lnTo>
                <a:lnTo>
                  <a:pt x="5905850" y="136925"/>
                </a:lnTo>
                <a:lnTo>
                  <a:pt x="6110206" y="147094"/>
                </a:lnTo>
                <a:lnTo>
                  <a:pt x="6209413" y="159890"/>
                </a:lnTo>
                <a:lnTo>
                  <a:pt x="6303260" y="171509"/>
                </a:lnTo>
                <a:lnTo>
                  <a:pt x="6496202" y="190401"/>
                </a:lnTo>
                <a:lnTo>
                  <a:pt x="6720160" y="203228"/>
                </a:lnTo>
                <a:lnTo>
                  <a:pt x="6888308" y="217398"/>
                </a:lnTo>
                <a:lnTo>
                  <a:pt x="6954348" y="225936"/>
                </a:lnTo>
                <a:lnTo>
                  <a:pt x="7050305" y="239254"/>
                </a:lnTo>
                <a:lnTo>
                  <a:pt x="7238692" y="251732"/>
                </a:lnTo>
                <a:lnTo>
                  <a:pt x="7359574" y="262274"/>
                </a:lnTo>
                <a:lnTo>
                  <a:pt x="7533997" y="279827"/>
                </a:lnTo>
                <a:lnTo>
                  <a:pt x="7591283" y="288409"/>
                </a:lnTo>
                <a:lnTo>
                  <a:pt x="7708994" y="300607"/>
                </a:lnTo>
                <a:lnTo>
                  <a:pt x="7847944" y="312928"/>
                </a:lnTo>
                <a:lnTo>
                  <a:pt x="8036366" y="333398"/>
                </a:lnTo>
                <a:lnTo>
                  <a:pt x="8216999" y="346111"/>
                </a:lnTo>
                <a:lnTo>
                  <a:pt x="8289343" y="355449"/>
                </a:lnTo>
                <a:lnTo>
                  <a:pt x="8361105" y="369351"/>
                </a:lnTo>
                <a:lnTo>
                  <a:pt x="8432692" y="380195"/>
                </a:lnTo>
                <a:lnTo>
                  <a:pt x="8567622" y="398789"/>
                </a:lnTo>
                <a:lnTo>
                  <a:pt x="8678603" y="410576"/>
                </a:lnTo>
                <a:lnTo>
                  <a:pt x="8752196" y="423039"/>
                </a:lnTo>
                <a:lnTo>
                  <a:pt x="8805201" y="4286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814"/>
          <p:cNvSpPr/>
          <p:nvPr/>
        </p:nvSpPr>
        <p:spPr>
          <a:xfrm>
            <a:off x="84834" y="3598909"/>
            <a:ext cx="8831738" cy="526608"/>
          </a:xfrm>
          <a:custGeom>
            <a:avLst/>
            <a:gdLst/>
            <a:ahLst/>
            <a:cxnLst/>
            <a:rect l="0" t="0" r="0" b="0"/>
            <a:pathLst>
              <a:path w="8831738" h="526608">
                <a:moveTo>
                  <a:pt x="44261" y="160489"/>
                </a:moveTo>
                <a:lnTo>
                  <a:pt x="1037" y="160489"/>
                </a:lnTo>
                <a:lnTo>
                  <a:pt x="546" y="159497"/>
                </a:lnTo>
                <a:lnTo>
                  <a:pt x="0" y="155749"/>
                </a:lnTo>
                <a:lnTo>
                  <a:pt x="848" y="154352"/>
                </a:lnTo>
                <a:lnTo>
                  <a:pt x="2407" y="153421"/>
                </a:lnTo>
                <a:lnTo>
                  <a:pt x="6787" y="152387"/>
                </a:lnTo>
                <a:lnTo>
                  <a:pt x="65028" y="148918"/>
                </a:lnTo>
                <a:lnTo>
                  <a:pt x="81302" y="145424"/>
                </a:lnTo>
                <a:lnTo>
                  <a:pt x="297853" y="127638"/>
                </a:lnTo>
                <a:lnTo>
                  <a:pt x="533026" y="111478"/>
                </a:lnTo>
                <a:lnTo>
                  <a:pt x="800394" y="98832"/>
                </a:lnTo>
                <a:lnTo>
                  <a:pt x="1058570" y="83167"/>
                </a:lnTo>
                <a:lnTo>
                  <a:pt x="1315810" y="66855"/>
                </a:lnTo>
                <a:lnTo>
                  <a:pt x="1546512" y="49080"/>
                </a:lnTo>
                <a:lnTo>
                  <a:pt x="1799441" y="38348"/>
                </a:lnTo>
                <a:lnTo>
                  <a:pt x="2092304" y="27818"/>
                </a:lnTo>
                <a:lnTo>
                  <a:pt x="2393482" y="15147"/>
                </a:lnTo>
                <a:lnTo>
                  <a:pt x="2663487" y="8796"/>
                </a:lnTo>
                <a:lnTo>
                  <a:pt x="2985339" y="8686"/>
                </a:lnTo>
                <a:lnTo>
                  <a:pt x="3251555" y="0"/>
                </a:lnTo>
                <a:lnTo>
                  <a:pt x="3500980" y="753"/>
                </a:lnTo>
                <a:lnTo>
                  <a:pt x="3769313" y="11167"/>
                </a:lnTo>
                <a:lnTo>
                  <a:pt x="4026617" y="17503"/>
                </a:lnTo>
                <a:lnTo>
                  <a:pt x="4339423" y="17613"/>
                </a:lnTo>
                <a:lnTo>
                  <a:pt x="4611746" y="26380"/>
                </a:lnTo>
                <a:lnTo>
                  <a:pt x="4926962" y="35105"/>
                </a:lnTo>
                <a:lnTo>
                  <a:pt x="5184947" y="44236"/>
                </a:lnTo>
                <a:lnTo>
                  <a:pt x="5446271" y="60236"/>
                </a:lnTo>
                <a:lnTo>
                  <a:pt x="5661103" y="75530"/>
                </a:lnTo>
                <a:lnTo>
                  <a:pt x="5825431" y="89657"/>
                </a:lnTo>
                <a:lnTo>
                  <a:pt x="6077022" y="118930"/>
                </a:lnTo>
                <a:lnTo>
                  <a:pt x="6221366" y="134256"/>
                </a:lnTo>
                <a:lnTo>
                  <a:pt x="6346568" y="149828"/>
                </a:lnTo>
                <a:lnTo>
                  <a:pt x="6453844" y="163837"/>
                </a:lnTo>
                <a:lnTo>
                  <a:pt x="6668392" y="199187"/>
                </a:lnTo>
                <a:lnTo>
                  <a:pt x="6819810" y="214619"/>
                </a:lnTo>
                <a:lnTo>
                  <a:pt x="6999141" y="243842"/>
                </a:lnTo>
                <a:lnTo>
                  <a:pt x="7116192" y="258533"/>
                </a:lnTo>
                <a:lnTo>
                  <a:pt x="7223704" y="273844"/>
                </a:lnTo>
                <a:lnTo>
                  <a:pt x="7319738" y="288514"/>
                </a:lnTo>
                <a:lnTo>
                  <a:pt x="7463954" y="303918"/>
                </a:lnTo>
                <a:lnTo>
                  <a:pt x="7927502" y="368850"/>
                </a:lnTo>
                <a:lnTo>
                  <a:pt x="8069184" y="384283"/>
                </a:lnTo>
                <a:lnTo>
                  <a:pt x="8603516" y="476005"/>
                </a:lnTo>
                <a:lnTo>
                  <a:pt x="8694511" y="493864"/>
                </a:lnTo>
                <a:lnTo>
                  <a:pt x="8744064" y="507535"/>
                </a:lnTo>
                <a:lnTo>
                  <a:pt x="8802791" y="523409"/>
                </a:lnTo>
                <a:lnTo>
                  <a:pt x="8831737" y="5266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815"/>
          <p:cNvSpPr/>
          <p:nvPr/>
        </p:nvSpPr>
        <p:spPr>
          <a:xfrm>
            <a:off x="468871" y="3973711"/>
            <a:ext cx="259168" cy="186002"/>
          </a:xfrm>
          <a:custGeom>
            <a:avLst/>
            <a:gdLst/>
            <a:ahLst/>
            <a:cxnLst/>
            <a:rect l="0" t="0" r="0" b="0"/>
            <a:pathLst>
              <a:path w="259168" h="186002">
                <a:moveTo>
                  <a:pt x="17802" y="0"/>
                </a:moveTo>
                <a:lnTo>
                  <a:pt x="10105" y="7688"/>
                </a:lnTo>
                <a:lnTo>
                  <a:pt x="9415" y="11024"/>
                </a:lnTo>
                <a:lnTo>
                  <a:pt x="9108" y="15813"/>
                </a:lnTo>
                <a:lnTo>
                  <a:pt x="8971" y="21249"/>
                </a:lnTo>
                <a:lnTo>
                  <a:pt x="8862" y="138553"/>
                </a:lnTo>
                <a:lnTo>
                  <a:pt x="7869" y="143962"/>
                </a:lnTo>
                <a:lnTo>
                  <a:pt x="6214" y="148561"/>
                </a:lnTo>
                <a:lnTo>
                  <a:pt x="4117" y="152619"/>
                </a:lnTo>
                <a:lnTo>
                  <a:pt x="2719" y="157308"/>
                </a:lnTo>
                <a:lnTo>
                  <a:pt x="1787" y="162419"/>
                </a:lnTo>
                <a:lnTo>
                  <a:pt x="291" y="175399"/>
                </a:lnTo>
                <a:lnTo>
                  <a:pt x="87" y="179820"/>
                </a:lnTo>
                <a:lnTo>
                  <a:pt x="32" y="182387"/>
                </a:lnTo>
                <a:lnTo>
                  <a:pt x="989" y="184099"/>
                </a:lnTo>
                <a:lnTo>
                  <a:pt x="2620" y="185241"/>
                </a:lnTo>
                <a:lnTo>
                  <a:pt x="4701" y="186001"/>
                </a:lnTo>
                <a:lnTo>
                  <a:pt x="5095" y="185517"/>
                </a:lnTo>
                <a:lnTo>
                  <a:pt x="4364" y="184201"/>
                </a:lnTo>
                <a:lnTo>
                  <a:pt x="800" y="179701"/>
                </a:lnTo>
                <a:lnTo>
                  <a:pt x="508" y="177348"/>
                </a:lnTo>
                <a:lnTo>
                  <a:pt x="313" y="173794"/>
                </a:lnTo>
                <a:lnTo>
                  <a:pt x="38" y="161958"/>
                </a:lnTo>
                <a:lnTo>
                  <a:pt x="0" y="158574"/>
                </a:lnTo>
                <a:lnTo>
                  <a:pt x="967" y="154333"/>
                </a:lnTo>
                <a:lnTo>
                  <a:pt x="2606" y="149521"/>
                </a:lnTo>
                <a:lnTo>
                  <a:pt x="4691" y="144329"/>
                </a:lnTo>
                <a:lnTo>
                  <a:pt x="6082" y="138883"/>
                </a:lnTo>
                <a:lnTo>
                  <a:pt x="7008" y="133269"/>
                </a:lnTo>
                <a:lnTo>
                  <a:pt x="7626" y="127541"/>
                </a:lnTo>
                <a:lnTo>
                  <a:pt x="9032" y="121738"/>
                </a:lnTo>
                <a:lnTo>
                  <a:pt x="10962" y="115885"/>
                </a:lnTo>
                <a:lnTo>
                  <a:pt x="13242" y="109999"/>
                </a:lnTo>
                <a:lnTo>
                  <a:pt x="15755" y="104090"/>
                </a:lnTo>
                <a:lnTo>
                  <a:pt x="21196" y="92234"/>
                </a:lnTo>
                <a:lnTo>
                  <a:pt x="23045" y="86294"/>
                </a:lnTo>
                <a:lnTo>
                  <a:pt x="24277" y="80350"/>
                </a:lnTo>
                <a:lnTo>
                  <a:pt x="25098" y="74402"/>
                </a:lnTo>
                <a:lnTo>
                  <a:pt x="26639" y="69445"/>
                </a:lnTo>
                <a:lnTo>
                  <a:pt x="28660" y="65148"/>
                </a:lnTo>
                <a:lnTo>
                  <a:pt x="31000" y="61292"/>
                </a:lnTo>
                <a:lnTo>
                  <a:pt x="33553" y="57728"/>
                </a:lnTo>
                <a:lnTo>
                  <a:pt x="36249" y="54360"/>
                </a:lnTo>
                <a:lnTo>
                  <a:pt x="39039" y="51123"/>
                </a:lnTo>
                <a:lnTo>
                  <a:pt x="40900" y="47973"/>
                </a:lnTo>
                <a:lnTo>
                  <a:pt x="42140" y="44880"/>
                </a:lnTo>
                <a:lnTo>
                  <a:pt x="42967" y="41826"/>
                </a:lnTo>
                <a:lnTo>
                  <a:pt x="44511" y="38798"/>
                </a:lnTo>
                <a:lnTo>
                  <a:pt x="46534" y="35787"/>
                </a:lnTo>
                <a:lnTo>
                  <a:pt x="48876" y="32788"/>
                </a:lnTo>
                <a:lnTo>
                  <a:pt x="51430" y="30788"/>
                </a:lnTo>
                <a:lnTo>
                  <a:pt x="54126" y="29455"/>
                </a:lnTo>
                <a:lnTo>
                  <a:pt x="59771" y="27974"/>
                </a:lnTo>
                <a:lnTo>
                  <a:pt x="65591" y="27315"/>
                </a:lnTo>
                <a:lnTo>
                  <a:pt x="71488" y="27023"/>
                </a:lnTo>
                <a:lnTo>
                  <a:pt x="74451" y="26944"/>
                </a:lnTo>
                <a:lnTo>
                  <a:pt x="77420" y="27885"/>
                </a:lnTo>
                <a:lnTo>
                  <a:pt x="83368" y="31576"/>
                </a:lnTo>
                <a:lnTo>
                  <a:pt x="89322" y="36523"/>
                </a:lnTo>
                <a:lnTo>
                  <a:pt x="92300" y="39231"/>
                </a:lnTo>
                <a:lnTo>
                  <a:pt x="95279" y="43021"/>
                </a:lnTo>
                <a:lnTo>
                  <a:pt x="98258" y="47533"/>
                </a:lnTo>
                <a:lnTo>
                  <a:pt x="101237" y="52524"/>
                </a:lnTo>
                <a:lnTo>
                  <a:pt x="103223" y="57836"/>
                </a:lnTo>
                <a:lnTo>
                  <a:pt x="104548" y="63362"/>
                </a:lnTo>
                <a:lnTo>
                  <a:pt x="105431" y="69031"/>
                </a:lnTo>
                <a:lnTo>
                  <a:pt x="106019" y="73802"/>
                </a:lnTo>
                <a:lnTo>
                  <a:pt x="106412" y="77974"/>
                </a:lnTo>
                <a:lnTo>
                  <a:pt x="106673" y="81749"/>
                </a:lnTo>
                <a:lnTo>
                  <a:pt x="107841" y="85257"/>
                </a:lnTo>
                <a:lnTo>
                  <a:pt x="109612" y="88588"/>
                </a:lnTo>
                <a:lnTo>
                  <a:pt x="111787" y="91801"/>
                </a:lnTo>
                <a:lnTo>
                  <a:pt x="112243" y="94935"/>
                </a:lnTo>
                <a:lnTo>
                  <a:pt x="111554" y="98016"/>
                </a:lnTo>
                <a:lnTo>
                  <a:pt x="110101" y="101063"/>
                </a:lnTo>
                <a:lnTo>
                  <a:pt x="108140" y="104086"/>
                </a:lnTo>
                <a:lnTo>
                  <a:pt x="105839" y="107094"/>
                </a:lnTo>
                <a:lnTo>
                  <a:pt x="103311" y="110091"/>
                </a:lnTo>
                <a:lnTo>
                  <a:pt x="101626" y="113081"/>
                </a:lnTo>
                <a:lnTo>
                  <a:pt x="100503" y="116067"/>
                </a:lnTo>
                <a:lnTo>
                  <a:pt x="98701" y="123248"/>
                </a:lnTo>
                <a:lnTo>
                  <a:pt x="99546" y="123837"/>
                </a:lnTo>
                <a:lnTo>
                  <a:pt x="103134" y="124492"/>
                </a:lnTo>
                <a:lnTo>
                  <a:pt x="105481" y="123674"/>
                </a:lnTo>
                <a:lnTo>
                  <a:pt x="110738" y="120120"/>
                </a:lnTo>
                <a:lnTo>
                  <a:pt x="112537" y="117783"/>
                </a:lnTo>
                <a:lnTo>
                  <a:pt x="113737" y="115233"/>
                </a:lnTo>
                <a:lnTo>
                  <a:pt x="114536" y="112540"/>
                </a:lnTo>
                <a:lnTo>
                  <a:pt x="116063" y="108761"/>
                </a:lnTo>
                <a:lnTo>
                  <a:pt x="118073" y="104258"/>
                </a:lnTo>
                <a:lnTo>
                  <a:pt x="120407" y="99271"/>
                </a:lnTo>
                <a:lnTo>
                  <a:pt x="122956" y="94953"/>
                </a:lnTo>
                <a:lnTo>
                  <a:pt x="125649" y="91084"/>
                </a:lnTo>
                <a:lnTo>
                  <a:pt x="128438" y="87512"/>
                </a:lnTo>
                <a:lnTo>
                  <a:pt x="132283" y="84138"/>
                </a:lnTo>
                <a:lnTo>
                  <a:pt x="136833" y="80897"/>
                </a:lnTo>
                <a:lnTo>
                  <a:pt x="141853" y="77744"/>
                </a:lnTo>
                <a:lnTo>
                  <a:pt x="147186" y="73657"/>
                </a:lnTo>
                <a:lnTo>
                  <a:pt x="152729" y="68948"/>
                </a:lnTo>
                <a:lnTo>
                  <a:pt x="163191" y="59417"/>
                </a:lnTo>
                <a:lnTo>
                  <a:pt x="171151" y="51874"/>
                </a:lnTo>
                <a:lnTo>
                  <a:pt x="174665" y="49465"/>
                </a:lnTo>
                <a:lnTo>
                  <a:pt x="181217" y="46789"/>
                </a:lnTo>
                <a:lnTo>
                  <a:pt x="185348" y="46075"/>
                </a:lnTo>
                <a:lnTo>
                  <a:pt x="190089" y="45600"/>
                </a:lnTo>
                <a:lnTo>
                  <a:pt x="199661" y="45071"/>
                </a:lnTo>
                <a:lnTo>
                  <a:pt x="207226" y="44836"/>
                </a:lnTo>
                <a:lnTo>
                  <a:pt x="221814" y="44703"/>
                </a:lnTo>
                <a:lnTo>
                  <a:pt x="226319" y="45677"/>
                </a:lnTo>
                <a:lnTo>
                  <a:pt x="233973" y="49405"/>
                </a:lnTo>
                <a:lnTo>
                  <a:pt x="240685" y="54369"/>
                </a:lnTo>
                <a:lnTo>
                  <a:pt x="246980" y="59883"/>
                </a:lnTo>
                <a:lnTo>
                  <a:pt x="253088" y="65640"/>
                </a:lnTo>
                <a:lnTo>
                  <a:pt x="255114" y="69557"/>
                </a:lnTo>
                <a:lnTo>
                  <a:pt x="256465" y="74153"/>
                </a:lnTo>
                <a:lnTo>
                  <a:pt x="257366" y="79201"/>
                </a:lnTo>
                <a:lnTo>
                  <a:pt x="257966" y="83558"/>
                </a:lnTo>
                <a:lnTo>
                  <a:pt x="258366" y="87456"/>
                </a:lnTo>
                <a:lnTo>
                  <a:pt x="258633" y="91046"/>
                </a:lnTo>
                <a:lnTo>
                  <a:pt x="258811" y="95424"/>
                </a:lnTo>
                <a:lnTo>
                  <a:pt x="259061" y="110074"/>
                </a:lnTo>
                <a:lnTo>
                  <a:pt x="259167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816"/>
          <p:cNvSpPr/>
          <p:nvPr/>
        </p:nvSpPr>
        <p:spPr>
          <a:xfrm>
            <a:off x="808493" y="4134445"/>
            <a:ext cx="17880" cy="125017"/>
          </a:xfrm>
          <a:custGeom>
            <a:avLst/>
            <a:gdLst/>
            <a:ahLst/>
            <a:cxnLst/>
            <a:rect l="0" t="0" r="0" b="0"/>
            <a:pathLst>
              <a:path w="17880" h="125017">
                <a:moveTo>
                  <a:pt x="17879" y="0"/>
                </a:moveTo>
                <a:lnTo>
                  <a:pt x="17879" y="16250"/>
                </a:lnTo>
                <a:lnTo>
                  <a:pt x="16885" y="18771"/>
                </a:lnTo>
                <a:lnTo>
                  <a:pt x="15230" y="22436"/>
                </a:lnTo>
                <a:lnTo>
                  <a:pt x="13133" y="26864"/>
                </a:lnTo>
                <a:lnTo>
                  <a:pt x="11735" y="30808"/>
                </a:lnTo>
                <a:lnTo>
                  <a:pt x="10803" y="34429"/>
                </a:lnTo>
                <a:lnTo>
                  <a:pt x="10182" y="37836"/>
                </a:lnTo>
                <a:lnTo>
                  <a:pt x="9768" y="42091"/>
                </a:lnTo>
                <a:lnTo>
                  <a:pt x="9492" y="46913"/>
                </a:lnTo>
                <a:lnTo>
                  <a:pt x="9308" y="52111"/>
                </a:lnTo>
                <a:lnTo>
                  <a:pt x="8191" y="57561"/>
                </a:lnTo>
                <a:lnTo>
                  <a:pt x="6454" y="63179"/>
                </a:lnTo>
                <a:lnTo>
                  <a:pt x="4303" y="68909"/>
                </a:lnTo>
                <a:lnTo>
                  <a:pt x="3862" y="74712"/>
                </a:lnTo>
                <a:lnTo>
                  <a:pt x="4561" y="80566"/>
                </a:lnTo>
                <a:lnTo>
                  <a:pt x="6021" y="86453"/>
                </a:lnTo>
                <a:lnTo>
                  <a:pt x="6000" y="91370"/>
                </a:lnTo>
                <a:lnTo>
                  <a:pt x="4993" y="95640"/>
                </a:lnTo>
                <a:lnTo>
                  <a:pt x="3329" y="99479"/>
                </a:lnTo>
                <a:lnTo>
                  <a:pt x="2219" y="103030"/>
                </a:lnTo>
                <a:lnTo>
                  <a:pt x="1479" y="106390"/>
                </a:lnTo>
                <a:lnTo>
                  <a:pt x="986" y="109622"/>
                </a:lnTo>
                <a:lnTo>
                  <a:pt x="657" y="112769"/>
                </a:lnTo>
                <a:lnTo>
                  <a:pt x="438" y="115859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817"/>
          <p:cNvSpPr/>
          <p:nvPr/>
        </p:nvSpPr>
        <p:spPr>
          <a:xfrm>
            <a:off x="933645" y="3982641"/>
            <a:ext cx="89396" cy="1"/>
          </a:xfrm>
          <a:custGeom>
            <a:avLst/>
            <a:gdLst/>
            <a:ahLst/>
            <a:cxnLst/>
            <a:rect l="0" t="0" r="0" b="0"/>
            <a:pathLst>
              <a:path w="89396" h="1">
                <a:moveTo>
                  <a:pt x="0" y="0"/>
                </a:moveTo>
                <a:lnTo>
                  <a:pt x="8939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Annotation818"/>
          <p:cNvSpPr/>
          <p:nvPr/>
        </p:nvSpPr>
        <p:spPr>
          <a:xfrm>
            <a:off x="943827" y="4063008"/>
            <a:ext cx="97092" cy="8921"/>
          </a:xfrm>
          <a:custGeom>
            <a:avLst/>
            <a:gdLst/>
            <a:ahLst/>
            <a:cxnLst/>
            <a:rect l="0" t="0" r="0" b="0"/>
            <a:pathLst>
              <a:path w="97092" h="8921">
                <a:moveTo>
                  <a:pt x="7697" y="0"/>
                </a:moveTo>
                <a:lnTo>
                  <a:pt x="0" y="0"/>
                </a:lnTo>
                <a:lnTo>
                  <a:pt x="579" y="992"/>
                </a:lnTo>
                <a:lnTo>
                  <a:pt x="1959" y="2645"/>
                </a:lnTo>
                <a:lnTo>
                  <a:pt x="6564" y="7688"/>
                </a:lnTo>
                <a:lnTo>
                  <a:pt x="8928" y="8102"/>
                </a:lnTo>
                <a:lnTo>
                  <a:pt x="12491" y="8377"/>
                </a:lnTo>
                <a:lnTo>
                  <a:pt x="16853" y="8562"/>
                </a:lnTo>
                <a:lnTo>
                  <a:pt x="26996" y="8766"/>
                </a:lnTo>
                <a:lnTo>
                  <a:pt x="67376" y="8920"/>
                </a:lnTo>
                <a:lnTo>
                  <a:pt x="72315" y="7930"/>
                </a:lnTo>
                <a:lnTo>
                  <a:pt x="76601" y="6280"/>
                </a:lnTo>
                <a:lnTo>
                  <a:pt x="80451" y="4186"/>
                </a:lnTo>
                <a:lnTo>
                  <a:pt x="84011" y="2791"/>
                </a:lnTo>
                <a:lnTo>
                  <a:pt x="87378" y="1861"/>
                </a:lnTo>
                <a:lnTo>
                  <a:pt x="9709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Annotation819"/>
          <p:cNvSpPr/>
          <p:nvPr/>
        </p:nvSpPr>
        <p:spPr>
          <a:xfrm>
            <a:off x="1238127" y="3893343"/>
            <a:ext cx="258704" cy="258963"/>
          </a:xfrm>
          <a:custGeom>
            <a:avLst/>
            <a:gdLst/>
            <a:ahLst/>
            <a:cxnLst/>
            <a:rect l="0" t="0" r="0" b="0"/>
            <a:pathLst>
              <a:path w="258704" h="258963">
                <a:moveTo>
                  <a:pt x="44157" y="0"/>
                </a:moveTo>
                <a:lnTo>
                  <a:pt x="91189" y="0"/>
                </a:lnTo>
                <a:lnTo>
                  <a:pt x="98357" y="993"/>
                </a:lnTo>
                <a:lnTo>
                  <a:pt x="105122" y="2646"/>
                </a:lnTo>
                <a:lnTo>
                  <a:pt x="134999" y="12429"/>
                </a:lnTo>
                <a:lnTo>
                  <a:pt x="142462" y="14239"/>
                </a:lnTo>
                <a:lnTo>
                  <a:pt x="149425" y="15446"/>
                </a:lnTo>
                <a:lnTo>
                  <a:pt x="156053" y="16251"/>
                </a:lnTo>
                <a:lnTo>
                  <a:pt x="162458" y="17779"/>
                </a:lnTo>
                <a:lnTo>
                  <a:pt x="168715" y="19790"/>
                </a:lnTo>
                <a:lnTo>
                  <a:pt x="174872" y="22123"/>
                </a:lnTo>
                <a:lnTo>
                  <a:pt x="180964" y="24671"/>
                </a:lnTo>
                <a:lnTo>
                  <a:pt x="187012" y="27362"/>
                </a:lnTo>
                <a:lnTo>
                  <a:pt x="199029" y="32997"/>
                </a:lnTo>
                <a:lnTo>
                  <a:pt x="228895" y="47659"/>
                </a:lnTo>
                <a:lnTo>
                  <a:pt x="233865" y="51617"/>
                </a:lnTo>
                <a:lnTo>
                  <a:pt x="238171" y="56240"/>
                </a:lnTo>
                <a:lnTo>
                  <a:pt x="242035" y="61306"/>
                </a:lnTo>
                <a:lnTo>
                  <a:pt x="244611" y="65675"/>
                </a:lnTo>
                <a:lnTo>
                  <a:pt x="247474" y="73177"/>
                </a:lnTo>
                <a:lnTo>
                  <a:pt x="248746" y="79817"/>
                </a:lnTo>
                <a:lnTo>
                  <a:pt x="249311" y="87069"/>
                </a:lnTo>
                <a:lnTo>
                  <a:pt x="249563" y="96906"/>
                </a:lnTo>
                <a:lnTo>
                  <a:pt x="249704" y="113600"/>
                </a:lnTo>
                <a:lnTo>
                  <a:pt x="248731" y="119390"/>
                </a:lnTo>
                <a:lnTo>
                  <a:pt x="247089" y="125234"/>
                </a:lnTo>
                <a:lnTo>
                  <a:pt x="245001" y="131115"/>
                </a:lnTo>
                <a:lnTo>
                  <a:pt x="241622" y="137020"/>
                </a:lnTo>
                <a:lnTo>
                  <a:pt x="237383" y="142940"/>
                </a:lnTo>
                <a:lnTo>
                  <a:pt x="232570" y="148872"/>
                </a:lnTo>
                <a:lnTo>
                  <a:pt x="227376" y="153818"/>
                </a:lnTo>
                <a:lnTo>
                  <a:pt x="221926" y="158108"/>
                </a:lnTo>
                <a:lnTo>
                  <a:pt x="216306" y="161961"/>
                </a:lnTo>
                <a:lnTo>
                  <a:pt x="210573" y="166513"/>
                </a:lnTo>
                <a:lnTo>
                  <a:pt x="204764" y="171532"/>
                </a:lnTo>
                <a:lnTo>
                  <a:pt x="198906" y="176863"/>
                </a:lnTo>
                <a:lnTo>
                  <a:pt x="187098" y="188077"/>
                </a:lnTo>
                <a:lnTo>
                  <a:pt x="181168" y="193846"/>
                </a:lnTo>
                <a:lnTo>
                  <a:pt x="174235" y="198684"/>
                </a:lnTo>
                <a:lnTo>
                  <a:pt x="166634" y="202901"/>
                </a:lnTo>
                <a:lnTo>
                  <a:pt x="158586" y="206706"/>
                </a:lnTo>
                <a:lnTo>
                  <a:pt x="150241" y="210234"/>
                </a:lnTo>
                <a:lnTo>
                  <a:pt x="141698" y="213578"/>
                </a:lnTo>
                <a:lnTo>
                  <a:pt x="133023" y="216800"/>
                </a:lnTo>
                <a:lnTo>
                  <a:pt x="125253" y="219940"/>
                </a:lnTo>
                <a:lnTo>
                  <a:pt x="118086" y="223025"/>
                </a:lnTo>
                <a:lnTo>
                  <a:pt x="111322" y="226074"/>
                </a:lnTo>
                <a:lnTo>
                  <a:pt x="103833" y="228107"/>
                </a:lnTo>
                <a:lnTo>
                  <a:pt x="95860" y="229462"/>
                </a:lnTo>
                <a:lnTo>
                  <a:pt x="87565" y="230366"/>
                </a:lnTo>
                <a:lnTo>
                  <a:pt x="79055" y="230968"/>
                </a:lnTo>
                <a:lnTo>
                  <a:pt x="70402" y="231369"/>
                </a:lnTo>
                <a:lnTo>
                  <a:pt x="46635" y="231934"/>
                </a:lnTo>
                <a:lnTo>
                  <a:pt x="25554" y="232125"/>
                </a:lnTo>
                <a:lnTo>
                  <a:pt x="21822" y="231149"/>
                </a:lnTo>
                <a:lnTo>
                  <a:pt x="15027" y="227418"/>
                </a:lnTo>
                <a:lnTo>
                  <a:pt x="8696" y="222452"/>
                </a:lnTo>
                <a:lnTo>
                  <a:pt x="5617" y="219739"/>
                </a:lnTo>
                <a:lnTo>
                  <a:pt x="3565" y="216939"/>
                </a:lnTo>
                <a:lnTo>
                  <a:pt x="1284" y="211180"/>
                </a:lnTo>
                <a:lnTo>
                  <a:pt x="270" y="205314"/>
                </a:lnTo>
                <a:lnTo>
                  <a:pt x="0" y="202360"/>
                </a:lnTo>
                <a:lnTo>
                  <a:pt x="813" y="200392"/>
                </a:lnTo>
                <a:lnTo>
                  <a:pt x="2348" y="199079"/>
                </a:lnTo>
                <a:lnTo>
                  <a:pt x="4365" y="198204"/>
                </a:lnTo>
                <a:lnTo>
                  <a:pt x="11949" y="192232"/>
                </a:lnTo>
                <a:lnTo>
                  <a:pt x="14739" y="190662"/>
                </a:lnTo>
                <a:lnTo>
                  <a:pt x="24404" y="187462"/>
                </a:lnTo>
                <a:lnTo>
                  <a:pt x="29002" y="185498"/>
                </a:lnTo>
                <a:lnTo>
                  <a:pt x="34053" y="183197"/>
                </a:lnTo>
                <a:lnTo>
                  <a:pt x="39408" y="181663"/>
                </a:lnTo>
                <a:lnTo>
                  <a:pt x="44964" y="180640"/>
                </a:lnTo>
                <a:lnTo>
                  <a:pt x="50654" y="179958"/>
                </a:lnTo>
                <a:lnTo>
                  <a:pt x="56435" y="179503"/>
                </a:lnTo>
                <a:lnTo>
                  <a:pt x="62275" y="179200"/>
                </a:lnTo>
                <a:lnTo>
                  <a:pt x="77337" y="178774"/>
                </a:lnTo>
                <a:lnTo>
                  <a:pt x="81176" y="178714"/>
                </a:lnTo>
                <a:lnTo>
                  <a:pt x="85722" y="179667"/>
                </a:lnTo>
                <a:lnTo>
                  <a:pt x="90739" y="181293"/>
                </a:lnTo>
                <a:lnTo>
                  <a:pt x="96070" y="183370"/>
                </a:lnTo>
                <a:lnTo>
                  <a:pt x="102604" y="184755"/>
                </a:lnTo>
                <a:lnTo>
                  <a:pt x="109940" y="185678"/>
                </a:lnTo>
                <a:lnTo>
                  <a:pt x="117810" y="186293"/>
                </a:lnTo>
                <a:lnTo>
                  <a:pt x="125044" y="187696"/>
                </a:lnTo>
                <a:lnTo>
                  <a:pt x="131852" y="189623"/>
                </a:lnTo>
                <a:lnTo>
                  <a:pt x="161800" y="199845"/>
                </a:lnTo>
                <a:lnTo>
                  <a:pt x="169269" y="202683"/>
                </a:lnTo>
                <a:lnTo>
                  <a:pt x="176235" y="205568"/>
                </a:lnTo>
                <a:lnTo>
                  <a:pt x="182866" y="208483"/>
                </a:lnTo>
                <a:lnTo>
                  <a:pt x="189273" y="212411"/>
                </a:lnTo>
                <a:lnTo>
                  <a:pt x="195531" y="217013"/>
                </a:lnTo>
                <a:lnTo>
                  <a:pt x="201689" y="222067"/>
                </a:lnTo>
                <a:lnTo>
                  <a:pt x="207781" y="226428"/>
                </a:lnTo>
                <a:lnTo>
                  <a:pt x="213829" y="230327"/>
                </a:lnTo>
                <a:lnTo>
                  <a:pt x="219848" y="233919"/>
                </a:lnTo>
                <a:lnTo>
                  <a:pt x="225847" y="237305"/>
                </a:lnTo>
                <a:lnTo>
                  <a:pt x="237810" y="243714"/>
                </a:lnTo>
                <a:lnTo>
                  <a:pt x="242788" y="246812"/>
                </a:lnTo>
                <a:lnTo>
                  <a:pt x="247099" y="249869"/>
                </a:lnTo>
                <a:lnTo>
                  <a:pt x="258703" y="2589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Annotation820"/>
          <p:cNvSpPr/>
          <p:nvPr/>
        </p:nvSpPr>
        <p:spPr>
          <a:xfrm>
            <a:off x="410101" y="4509524"/>
            <a:ext cx="282180" cy="196422"/>
          </a:xfrm>
          <a:custGeom>
            <a:avLst/>
            <a:gdLst/>
            <a:ahLst/>
            <a:cxnLst/>
            <a:rect l="0" t="0" r="0" b="0"/>
            <a:pathLst>
              <a:path w="282180" h="196422">
                <a:moveTo>
                  <a:pt x="31874" y="8897"/>
                </a:moveTo>
                <a:lnTo>
                  <a:pt x="31874" y="336"/>
                </a:lnTo>
                <a:lnTo>
                  <a:pt x="24178" y="0"/>
                </a:lnTo>
                <a:lnTo>
                  <a:pt x="23763" y="981"/>
                </a:lnTo>
                <a:lnTo>
                  <a:pt x="23098" y="7040"/>
                </a:lnTo>
                <a:lnTo>
                  <a:pt x="22983" y="10993"/>
                </a:lnTo>
                <a:lnTo>
                  <a:pt x="22935" y="86414"/>
                </a:lnTo>
                <a:lnTo>
                  <a:pt x="21942" y="92325"/>
                </a:lnTo>
                <a:lnTo>
                  <a:pt x="20286" y="98250"/>
                </a:lnTo>
                <a:lnTo>
                  <a:pt x="18189" y="104185"/>
                </a:lnTo>
                <a:lnTo>
                  <a:pt x="15798" y="110125"/>
                </a:lnTo>
                <a:lnTo>
                  <a:pt x="13211" y="116070"/>
                </a:lnTo>
                <a:lnTo>
                  <a:pt x="10492" y="122018"/>
                </a:lnTo>
                <a:lnTo>
                  <a:pt x="8680" y="127968"/>
                </a:lnTo>
                <a:lnTo>
                  <a:pt x="7472" y="133918"/>
                </a:lnTo>
                <a:lnTo>
                  <a:pt x="6667" y="139870"/>
                </a:lnTo>
                <a:lnTo>
                  <a:pt x="6130" y="144830"/>
                </a:lnTo>
                <a:lnTo>
                  <a:pt x="5772" y="149128"/>
                </a:lnTo>
                <a:lnTo>
                  <a:pt x="5533" y="152986"/>
                </a:lnTo>
                <a:lnTo>
                  <a:pt x="4381" y="156550"/>
                </a:lnTo>
                <a:lnTo>
                  <a:pt x="2619" y="159919"/>
                </a:lnTo>
                <a:lnTo>
                  <a:pt x="452" y="163157"/>
                </a:lnTo>
                <a:lnTo>
                  <a:pt x="0" y="165315"/>
                </a:lnTo>
                <a:lnTo>
                  <a:pt x="692" y="166755"/>
                </a:lnTo>
                <a:lnTo>
                  <a:pt x="4801" y="169464"/>
                </a:lnTo>
                <a:lnTo>
                  <a:pt x="4980" y="164841"/>
                </a:lnTo>
                <a:lnTo>
                  <a:pt x="5034" y="157188"/>
                </a:lnTo>
                <a:lnTo>
                  <a:pt x="6034" y="154391"/>
                </a:lnTo>
                <a:lnTo>
                  <a:pt x="9795" y="148637"/>
                </a:lnTo>
                <a:lnTo>
                  <a:pt x="12188" y="144721"/>
                </a:lnTo>
                <a:lnTo>
                  <a:pt x="14777" y="140127"/>
                </a:lnTo>
                <a:lnTo>
                  <a:pt x="17497" y="135079"/>
                </a:lnTo>
                <a:lnTo>
                  <a:pt x="19309" y="129730"/>
                </a:lnTo>
                <a:lnTo>
                  <a:pt x="20518" y="124179"/>
                </a:lnTo>
                <a:lnTo>
                  <a:pt x="21323" y="118494"/>
                </a:lnTo>
                <a:lnTo>
                  <a:pt x="23847" y="112719"/>
                </a:lnTo>
                <a:lnTo>
                  <a:pt x="27516" y="106886"/>
                </a:lnTo>
                <a:lnTo>
                  <a:pt x="31949" y="101012"/>
                </a:lnTo>
                <a:lnTo>
                  <a:pt x="35897" y="96104"/>
                </a:lnTo>
                <a:lnTo>
                  <a:pt x="39522" y="91840"/>
                </a:lnTo>
                <a:lnTo>
                  <a:pt x="42933" y="88005"/>
                </a:lnTo>
                <a:lnTo>
                  <a:pt x="46199" y="83464"/>
                </a:lnTo>
                <a:lnTo>
                  <a:pt x="49371" y="78453"/>
                </a:lnTo>
                <a:lnTo>
                  <a:pt x="52478" y="73127"/>
                </a:lnTo>
                <a:lnTo>
                  <a:pt x="56536" y="68584"/>
                </a:lnTo>
                <a:lnTo>
                  <a:pt x="61228" y="64564"/>
                </a:lnTo>
                <a:lnTo>
                  <a:pt x="66343" y="60891"/>
                </a:lnTo>
                <a:lnTo>
                  <a:pt x="70746" y="57450"/>
                </a:lnTo>
                <a:lnTo>
                  <a:pt x="74674" y="54165"/>
                </a:lnTo>
                <a:lnTo>
                  <a:pt x="78286" y="50982"/>
                </a:lnTo>
                <a:lnTo>
                  <a:pt x="82681" y="48860"/>
                </a:lnTo>
                <a:lnTo>
                  <a:pt x="87598" y="47446"/>
                </a:lnTo>
                <a:lnTo>
                  <a:pt x="92862" y="46503"/>
                </a:lnTo>
                <a:lnTo>
                  <a:pt x="101359" y="42809"/>
                </a:lnTo>
                <a:lnTo>
                  <a:pt x="108447" y="38852"/>
                </a:lnTo>
                <a:lnTo>
                  <a:pt x="114908" y="37093"/>
                </a:lnTo>
                <a:lnTo>
                  <a:pt x="117028" y="37617"/>
                </a:lnTo>
                <a:lnTo>
                  <a:pt x="118442" y="38958"/>
                </a:lnTo>
                <a:lnTo>
                  <a:pt x="119384" y="40844"/>
                </a:lnTo>
                <a:lnTo>
                  <a:pt x="121006" y="42101"/>
                </a:lnTo>
                <a:lnTo>
                  <a:pt x="123080" y="42940"/>
                </a:lnTo>
                <a:lnTo>
                  <a:pt x="125456" y="43498"/>
                </a:lnTo>
                <a:lnTo>
                  <a:pt x="128033" y="45855"/>
                </a:lnTo>
                <a:lnTo>
                  <a:pt x="130745" y="49411"/>
                </a:lnTo>
                <a:lnTo>
                  <a:pt x="133546" y="53766"/>
                </a:lnTo>
                <a:lnTo>
                  <a:pt x="135413" y="57662"/>
                </a:lnTo>
                <a:lnTo>
                  <a:pt x="136658" y="61250"/>
                </a:lnTo>
                <a:lnTo>
                  <a:pt x="137488" y="64636"/>
                </a:lnTo>
                <a:lnTo>
                  <a:pt x="139035" y="68876"/>
                </a:lnTo>
                <a:lnTo>
                  <a:pt x="141059" y="73688"/>
                </a:lnTo>
                <a:lnTo>
                  <a:pt x="143402" y="78880"/>
                </a:lnTo>
                <a:lnTo>
                  <a:pt x="143970" y="84326"/>
                </a:lnTo>
                <a:lnTo>
                  <a:pt x="143356" y="89941"/>
                </a:lnTo>
                <a:lnTo>
                  <a:pt x="141953" y="95669"/>
                </a:lnTo>
                <a:lnTo>
                  <a:pt x="141018" y="100479"/>
                </a:lnTo>
                <a:lnTo>
                  <a:pt x="140395" y="104678"/>
                </a:lnTo>
                <a:lnTo>
                  <a:pt x="139979" y="108470"/>
                </a:lnTo>
                <a:lnTo>
                  <a:pt x="139702" y="111990"/>
                </a:lnTo>
                <a:lnTo>
                  <a:pt x="139517" y="115329"/>
                </a:lnTo>
                <a:lnTo>
                  <a:pt x="139394" y="118547"/>
                </a:lnTo>
                <a:lnTo>
                  <a:pt x="138319" y="121685"/>
                </a:lnTo>
                <a:lnTo>
                  <a:pt x="134475" y="127817"/>
                </a:lnTo>
                <a:lnTo>
                  <a:pt x="132105" y="133850"/>
                </a:lnTo>
                <a:lnTo>
                  <a:pt x="131472" y="136847"/>
                </a:lnTo>
                <a:lnTo>
                  <a:pt x="130058" y="138846"/>
                </a:lnTo>
                <a:lnTo>
                  <a:pt x="128122" y="140178"/>
                </a:lnTo>
                <a:lnTo>
                  <a:pt x="121388" y="142797"/>
                </a:lnTo>
                <a:lnTo>
                  <a:pt x="126050" y="142829"/>
                </a:lnTo>
                <a:lnTo>
                  <a:pt x="128429" y="140850"/>
                </a:lnTo>
                <a:lnTo>
                  <a:pt x="131009" y="137545"/>
                </a:lnTo>
                <a:lnTo>
                  <a:pt x="133722" y="133358"/>
                </a:lnTo>
                <a:lnTo>
                  <a:pt x="136524" y="129574"/>
                </a:lnTo>
                <a:lnTo>
                  <a:pt x="139385" y="126059"/>
                </a:lnTo>
                <a:lnTo>
                  <a:pt x="142286" y="122725"/>
                </a:lnTo>
                <a:lnTo>
                  <a:pt x="145213" y="119509"/>
                </a:lnTo>
                <a:lnTo>
                  <a:pt x="151114" y="113290"/>
                </a:lnTo>
                <a:lnTo>
                  <a:pt x="154078" y="109250"/>
                </a:lnTo>
                <a:lnTo>
                  <a:pt x="157047" y="104573"/>
                </a:lnTo>
                <a:lnTo>
                  <a:pt x="160020" y="99471"/>
                </a:lnTo>
                <a:lnTo>
                  <a:pt x="163989" y="95076"/>
                </a:lnTo>
                <a:lnTo>
                  <a:pt x="168621" y="91155"/>
                </a:lnTo>
                <a:lnTo>
                  <a:pt x="173696" y="87548"/>
                </a:lnTo>
                <a:lnTo>
                  <a:pt x="178072" y="84151"/>
                </a:lnTo>
                <a:lnTo>
                  <a:pt x="181983" y="80895"/>
                </a:lnTo>
                <a:lnTo>
                  <a:pt x="185584" y="77732"/>
                </a:lnTo>
                <a:lnTo>
                  <a:pt x="189970" y="74631"/>
                </a:lnTo>
                <a:lnTo>
                  <a:pt x="194881" y="71572"/>
                </a:lnTo>
                <a:lnTo>
                  <a:pt x="200142" y="68540"/>
                </a:lnTo>
                <a:lnTo>
                  <a:pt x="205636" y="66518"/>
                </a:lnTo>
                <a:lnTo>
                  <a:pt x="211285" y="65171"/>
                </a:lnTo>
                <a:lnTo>
                  <a:pt x="217037" y="64273"/>
                </a:lnTo>
                <a:lnTo>
                  <a:pt x="221866" y="63674"/>
                </a:lnTo>
                <a:lnTo>
                  <a:pt x="229879" y="63009"/>
                </a:lnTo>
                <a:lnTo>
                  <a:pt x="236751" y="62712"/>
                </a:lnTo>
                <a:lnTo>
                  <a:pt x="239975" y="62633"/>
                </a:lnTo>
                <a:lnTo>
                  <a:pt x="243117" y="63573"/>
                </a:lnTo>
                <a:lnTo>
                  <a:pt x="249257" y="67263"/>
                </a:lnTo>
                <a:lnTo>
                  <a:pt x="255297" y="69564"/>
                </a:lnTo>
                <a:lnTo>
                  <a:pt x="258298" y="70178"/>
                </a:lnTo>
                <a:lnTo>
                  <a:pt x="264281" y="73505"/>
                </a:lnTo>
                <a:lnTo>
                  <a:pt x="267267" y="75782"/>
                </a:lnTo>
                <a:lnTo>
                  <a:pt x="269258" y="78292"/>
                </a:lnTo>
                <a:lnTo>
                  <a:pt x="270585" y="80957"/>
                </a:lnTo>
                <a:lnTo>
                  <a:pt x="271470" y="83726"/>
                </a:lnTo>
                <a:lnTo>
                  <a:pt x="272060" y="87557"/>
                </a:lnTo>
                <a:lnTo>
                  <a:pt x="272453" y="92095"/>
                </a:lnTo>
                <a:lnTo>
                  <a:pt x="272890" y="101437"/>
                </a:lnTo>
                <a:lnTo>
                  <a:pt x="273084" y="108896"/>
                </a:lnTo>
                <a:lnTo>
                  <a:pt x="273238" y="163192"/>
                </a:lnTo>
                <a:lnTo>
                  <a:pt x="274232" y="166331"/>
                </a:lnTo>
                <a:lnTo>
                  <a:pt x="277985" y="172465"/>
                </a:lnTo>
                <a:lnTo>
                  <a:pt x="280315" y="178498"/>
                </a:lnTo>
                <a:lnTo>
                  <a:pt x="281350" y="184486"/>
                </a:lnTo>
                <a:lnTo>
                  <a:pt x="281627" y="187472"/>
                </a:lnTo>
                <a:lnTo>
                  <a:pt x="282179" y="1964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Annotation821"/>
          <p:cNvSpPr/>
          <p:nvPr/>
        </p:nvSpPr>
        <p:spPr>
          <a:xfrm>
            <a:off x="728162" y="4679157"/>
            <a:ext cx="107150" cy="89297"/>
          </a:xfrm>
          <a:custGeom>
            <a:avLst/>
            <a:gdLst/>
            <a:ahLst/>
            <a:cxnLst/>
            <a:rect l="0" t="0" r="0" b="0"/>
            <a:pathLst>
              <a:path w="107150" h="89297">
                <a:moveTo>
                  <a:pt x="8815" y="8929"/>
                </a:moveTo>
                <a:lnTo>
                  <a:pt x="16512" y="1240"/>
                </a:lnTo>
                <a:lnTo>
                  <a:pt x="19851" y="551"/>
                </a:lnTo>
                <a:lnTo>
                  <a:pt x="22132" y="367"/>
                </a:lnTo>
                <a:lnTo>
                  <a:pt x="24646" y="244"/>
                </a:lnTo>
                <a:lnTo>
                  <a:pt x="30088" y="108"/>
                </a:lnTo>
                <a:lnTo>
                  <a:pt x="60689" y="0"/>
                </a:lnTo>
                <a:lnTo>
                  <a:pt x="62270" y="992"/>
                </a:lnTo>
                <a:lnTo>
                  <a:pt x="64317" y="2645"/>
                </a:lnTo>
                <a:lnTo>
                  <a:pt x="69994" y="7688"/>
                </a:lnTo>
                <a:lnTo>
                  <a:pt x="71453" y="8101"/>
                </a:lnTo>
                <a:lnTo>
                  <a:pt x="73419" y="8377"/>
                </a:lnTo>
                <a:lnTo>
                  <a:pt x="75723" y="8561"/>
                </a:lnTo>
                <a:lnTo>
                  <a:pt x="77259" y="9675"/>
                </a:lnTo>
                <a:lnTo>
                  <a:pt x="78283" y="11411"/>
                </a:lnTo>
                <a:lnTo>
                  <a:pt x="78966" y="13560"/>
                </a:lnTo>
                <a:lnTo>
                  <a:pt x="79421" y="15985"/>
                </a:lnTo>
                <a:lnTo>
                  <a:pt x="79724" y="18593"/>
                </a:lnTo>
                <a:lnTo>
                  <a:pt x="79926" y="21325"/>
                </a:lnTo>
                <a:lnTo>
                  <a:pt x="81055" y="24138"/>
                </a:lnTo>
                <a:lnTo>
                  <a:pt x="82800" y="27007"/>
                </a:lnTo>
                <a:lnTo>
                  <a:pt x="87992" y="33998"/>
                </a:lnTo>
                <a:lnTo>
                  <a:pt x="88418" y="35563"/>
                </a:lnTo>
                <a:lnTo>
                  <a:pt x="88702" y="37599"/>
                </a:lnTo>
                <a:lnTo>
                  <a:pt x="88892" y="39948"/>
                </a:lnTo>
                <a:lnTo>
                  <a:pt x="88025" y="42508"/>
                </a:lnTo>
                <a:lnTo>
                  <a:pt x="86453" y="45205"/>
                </a:lnTo>
                <a:lnTo>
                  <a:pt x="84413" y="47996"/>
                </a:lnTo>
                <a:lnTo>
                  <a:pt x="82059" y="50848"/>
                </a:lnTo>
                <a:lnTo>
                  <a:pt x="79496" y="53742"/>
                </a:lnTo>
                <a:lnTo>
                  <a:pt x="76795" y="56664"/>
                </a:lnTo>
                <a:lnTo>
                  <a:pt x="74000" y="58612"/>
                </a:lnTo>
                <a:lnTo>
                  <a:pt x="71144" y="59910"/>
                </a:lnTo>
                <a:lnTo>
                  <a:pt x="68247" y="60776"/>
                </a:lnTo>
                <a:lnTo>
                  <a:pt x="65322" y="62345"/>
                </a:lnTo>
                <a:lnTo>
                  <a:pt x="62379" y="64383"/>
                </a:lnTo>
                <a:lnTo>
                  <a:pt x="59423" y="66734"/>
                </a:lnTo>
                <a:lnTo>
                  <a:pt x="56460" y="69294"/>
                </a:lnTo>
                <a:lnTo>
                  <a:pt x="53491" y="71993"/>
                </a:lnTo>
                <a:lnTo>
                  <a:pt x="50518" y="74784"/>
                </a:lnTo>
                <a:lnTo>
                  <a:pt x="46550" y="76645"/>
                </a:lnTo>
                <a:lnTo>
                  <a:pt x="41918" y="77885"/>
                </a:lnTo>
                <a:lnTo>
                  <a:pt x="36843" y="78712"/>
                </a:lnTo>
                <a:lnTo>
                  <a:pt x="32467" y="79264"/>
                </a:lnTo>
                <a:lnTo>
                  <a:pt x="28556" y="79632"/>
                </a:lnTo>
                <a:lnTo>
                  <a:pt x="24956" y="79876"/>
                </a:lnTo>
                <a:lnTo>
                  <a:pt x="21562" y="80040"/>
                </a:lnTo>
                <a:lnTo>
                  <a:pt x="10690" y="80323"/>
                </a:lnTo>
                <a:lnTo>
                  <a:pt x="0" y="80366"/>
                </a:lnTo>
                <a:lnTo>
                  <a:pt x="51070" y="80366"/>
                </a:lnTo>
                <a:lnTo>
                  <a:pt x="55857" y="81358"/>
                </a:lnTo>
                <a:lnTo>
                  <a:pt x="60042" y="83012"/>
                </a:lnTo>
                <a:lnTo>
                  <a:pt x="63825" y="85106"/>
                </a:lnTo>
                <a:lnTo>
                  <a:pt x="68334" y="86504"/>
                </a:lnTo>
                <a:lnTo>
                  <a:pt x="73326" y="87434"/>
                </a:lnTo>
                <a:lnTo>
                  <a:pt x="78641" y="88055"/>
                </a:lnTo>
                <a:lnTo>
                  <a:pt x="83177" y="88468"/>
                </a:lnTo>
                <a:lnTo>
                  <a:pt x="87195" y="88745"/>
                </a:lnTo>
                <a:lnTo>
                  <a:pt x="90866" y="88928"/>
                </a:lnTo>
                <a:lnTo>
                  <a:pt x="97595" y="89133"/>
                </a:lnTo>
                <a:lnTo>
                  <a:pt x="107149" y="8929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Annotation822"/>
          <p:cNvSpPr/>
          <p:nvPr/>
        </p:nvSpPr>
        <p:spPr>
          <a:xfrm>
            <a:off x="969403" y="4563179"/>
            <a:ext cx="107274" cy="8822"/>
          </a:xfrm>
          <a:custGeom>
            <a:avLst/>
            <a:gdLst/>
            <a:ahLst/>
            <a:cxnLst/>
            <a:rect l="0" t="0" r="0" b="0"/>
            <a:pathLst>
              <a:path w="107274" h="8822">
                <a:moveTo>
                  <a:pt x="0" y="8821"/>
                </a:moveTo>
                <a:lnTo>
                  <a:pt x="4746" y="8821"/>
                </a:lnTo>
                <a:lnTo>
                  <a:pt x="6143" y="7828"/>
                </a:lnTo>
                <a:lnTo>
                  <a:pt x="7075" y="6175"/>
                </a:lnTo>
                <a:lnTo>
                  <a:pt x="7697" y="4081"/>
                </a:lnTo>
                <a:lnTo>
                  <a:pt x="10097" y="2684"/>
                </a:lnTo>
                <a:lnTo>
                  <a:pt x="13684" y="1753"/>
                </a:lnTo>
                <a:lnTo>
                  <a:pt x="18062" y="1132"/>
                </a:lnTo>
                <a:lnTo>
                  <a:pt x="21974" y="719"/>
                </a:lnTo>
                <a:lnTo>
                  <a:pt x="25576" y="443"/>
                </a:lnTo>
                <a:lnTo>
                  <a:pt x="28969" y="259"/>
                </a:lnTo>
                <a:lnTo>
                  <a:pt x="38038" y="54"/>
                </a:lnTo>
                <a:lnTo>
                  <a:pt x="43238" y="0"/>
                </a:lnTo>
                <a:lnTo>
                  <a:pt x="48690" y="956"/>
                </a:lnTo>
                <a:lnTo>
                  <a:pt x="54312" y="2585"/>
                </a:lnTo>
                <a:lnTo>
                  <a:pt x="60047" y="4664"/>
                </a:lnTo>
                <a:lnTo>
                  <a:pt x="64863" y="6049"/>
                </a:lnTo>
                <a:lnTo>
                  <a:pt x="69067" y="6973"/>
                </a:lnTo>
                <a:lnTo>
                  <a:pt x="78205" y="8456"/>
                </a:lnTo>
                <a:lnTo>
                  <a:pt x="79949" y="8578"/>
                </a:lnTo>
                <a:lnTo>
                  <a:pt x="82104" y="8658"/>
                </a:lnTo>
                <a:lnTo>
                  <a:pt x="89883" y="8773"/>
                </a:lnTo>
                <a:lnTo>
                  <a:pt x="107273" y="8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Annotation823"/>
          <p:cNvSpPr/>
          <p:nvPr/>
        </p:nvSpPr>
        <p:spPr>
          <a:xfrm>
            <a:off x="987282" y="4652367"/>
            <a:ext cx="107274" cy="8931"/>
          </a:xfrm>
          <a:custGeom>
            <a:avLst/>
            <a:gdLst/>
            <a:ahLst/>
            <a:cxnLst/>
            <a:rect l="0" t="0" r="0" b="0"/>
            <a:pathLst>
              <a:path w="107274" h="8931">
                <a:moveTo>
                  <a:pt x="0" y="0"/>
                </a:moveTo>
                <a:lnTo>
                  <a:pt x="74127" y="0"/>
                </a:lnTo>
                <a:lnTo>
                  <a:pt x="77230" y="992"/>
                </a:lnTo>
                <a:lnTo>
                  <a:pt x="80291" y="2646"/>
                </a:lnTo>
                <a:lnTo>
                  <a:pt x="83326" y="4740"/>
                </a:lnTo>
                <a:lnTo>
                  <a:pt x="86342" y="6137"/>
                </a:lnTo>
                <a:lnTo>
                  <a:pt x="89346" y="7068"/>
                </a:lnTo>
                <a:lnTo>
                  <a:pt x="96558" y="8562"/>
                </a:lnTo>
                <a:lnTo>
                  <a:pt x="98143" y="8685"/>
                </a:lnTo>
                <a:lnTo>
                  <a:pt x="100193" y="8766"/>
                </a:lnTo>
                <a:lnTo>
                  <a:pt x="107273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Annotation824"/>
          <p:cNvSpPr/>
          <p:nvPr/>
        </p:nvSpPr>
        <p:spPr>
          <a:xfrm>
            <a:off x="1228657" y="4589860"/>
            <a:ext cx="125143" cy="1"/>
          </a:xfrm>
          <a:custGeom>
            <a:avLst/>
            <a:gdLst/>
            <a:ahLst/>
            <a:cxnLst/>
            <a:rect l="0" t="0" r="0" b="0"/>
            <a:pathLst>
              <a:path w="125143" h="1">
                <a:moveTo>
                  <a:pt x="8929" y="0"/>
                </a:moveTo>
                <a:lnTo>
                  <a:pt x="0" y="0"/>
                </a:lnTo>
                <a:lnTo>
                  <a:pt x="12514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Annotation825"/>
          <p:cNvSpPr/>
          <p:nvPr/>
        </p:nvSpPr>
        <p:spPr>
          <a:xfrm>
            <a:off x="1461073" y="4375546"/>
            <a:ext cx="71516" cy="205385"/>
          </a:xfrm>
          <a:custGeom>
            <a:avLst/>
            <a:gdLst/>
            <a:ahLst/>
            <a:cxnLst/>
            <a:rect l="0" t="0" r="0" b="0"/>
            <a:pathLst>
              <a:path w="71516" h="205385">
                <a:moveTo>
                  <a:pt x="71515" y="0"/>
                </a:moveTo>
                <a:lnTo>
                  <a:pt x="66770" y="0"/>
                </a:lnTo>
                <a:lnTo>
                  <a:pt x="65372" y="993"/>
                </a:lnTo>
                <a:lnTo>
                  <a:pt x="64440" y="2646"/>
                </a:lnTo>
                <a:lnTo>
                  <a:pt x="63404" y="7130"/>
                </a:lnTo>
                <a:lnTo>
                  <a:pt x="62944" y="12430"/>
                </a:lnTo>
                <a:lnTo>
                  <a:pt x="62649" y="18771"/>
                </a:lnTo>
                <a:lnTo>
                  <a:pt x="62585" y="37836"/>
                </a:lnTo>
                <a:lnTo>
                  <a:pt x="61589" y="42092"/>
                </a:lnTo>
                <a:lnTo>
                  <a:pt x="59931" y="46913"/>
                </a:lnTo>
                <a:lnTo>
                  <a:pt x="57833" y="52111"/>
                </a:lnTo>
                <a:lnTo>
                  <a:pt x="56434" y="57562"/>
                </a:lnTo>
                <a:lnTo>
                  <a:pt x="55502" y="63180"/>
                </a:lnTo>
                <a:lnTo>
                  <a:pt x="54880" y="68909"/>
                </a:lnTo>
                <a:lnTo>
                  <a:pt x="53472" y="73721"/>
                </a:lnTo>
                <a:lnTo>
                  <a:pt x="51540" y="77921"/>
                </a:lnTo>
                <a:lnTo>
                  <a:pt x="49259" y="81713"/>
                </a:lnTo>
                <a:lnTo>
                  <a:pt x="47738" y="86225"/>
                </a:lnTo>
                <a:lnTo>
                  <a:pt x="46724" y="91219"/>
                </a:lnTo>
                <a:lnTo>
                  <a:pt x="46049" y="96531"/>
                </a:lnTo>
                <a:lnTo>
                  <a:pt x="45598" y="101066"/>
                </a:lnTo>
                <a:lnTo>
                  <a:pt x="45298" y="105080"/>
                </a:lnTo>
                <a:lnTo>
                  <a:pt x="45097" y="108749"/>
                </a:lnTo>
                <a:lnTo>
                  <a:pt x="43971" y="113179"/>
                </a:lnTo>
                <a:lnTo>
                  <a:pt x="42226" y="118117"/>
                </a:lnTo>
                <a:lnTo>
                  <a:pt x="40070" y="123393"/>
                </a:lnTo>
                <a:lnTo>
                  <a:pt x="38632" y="127903"/>
                </a:lnTo>
                <a:lnTo>
                  <a:pt x="37674" y="131901"/>
                </a:lnTo>
                <a:lnTo>
                  <a:pt x="37035" y="135560"/>
                </a:lnTo>
                <a:lnTo>
                  <a:pt x="35616" y="139983"/>
                </a:lnTo>
                <a:lnTo>
                  <a:pt x="33677" y="144916"/>
                </a:lnTo>
                <a:lnTo>
                  <a:pt x="31390" y="150189"/>
                </a:lnTo>
                <a:lnTo>
                  <a:pt x="29866" y="154697"/>
                </a:lnTo>
                <a:lnTo>
                  <a:pt x="28850" y="158693"/>
                </a:lnTo>
                <a:lnTo>
                  <a:pt x="28173" y="162350"/>
                </a:lnTo>
                <a:lnTo>
                  <a:pt x="27721" y="165781"/>
                </a:lnTo>
                <a:lnTo>
                  <a:pt x="27420" y="169060"/>
                </a:lnTo>
                <a:lnTo>
                  <a:pt x="27219" y="172238"/>
                </a:lnTo>
                <a:lnTo>
                  <a:pt x="26092" y="175349"/>
                </a:lnTo>
                <a:lnTo>
                  <a:pt x="24348" y="178416"/>
                </a:lnTo>
                <a:lnTo>
                  <a:pt x="22191" y="181451"/>
                </a:lnTo>
                <a:lnTo>
                  <a:pt x="19760" y="184468"/>
                </a:lnTo>
                <a:lnTo>
                  <a:pt x="17146" y="187470"/>
                </a:lnTo>
                <a:lnTo>
                  <a:pt x="14411" y="190465"/>
                </a:lnTo>
                <a:lnTo>
                  <a:pt x="8722" y="196438"/>
                </a:lnTo>
                <a:lnTo>
                  <a:pt x="0" y="20538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Annotation826"/>
          <p:cNvSpPr/>
          <p:nvPr/>
        </p:nvSpPr>
        <p:spPr>
          <a:xfrm>
            <a:off x="1371678" y="4572000"/>
            <a:ext cx="250306" cy="151806"/>
          </a:xfrm>
          <a:custGeom>
            <a:avLst/>
            <a:gdLst/>
            <a:ahLst/>
            <a:cxnLst/>
            <a:rect l="0" t="0" r="0" b="0"/>
            <a:pathLst>
              <a:path w="250306" h="151806">
                <a:moveTo>
                  <a:pt x="0" y="151805"/>
                </a:moveTo>
                <a:lnTo>
                  <a:pt x="0" y="143243"/>
                </a:lnTo>
                <a:lnTo>
                  <a:pt x="2649" y="140393"/>
                </a:lnTo>
                <a:lnTo>
                  <a:pt x="29844" y="113067"/>
                </a:lnTo>
                <a:lnTo>
                  <a:pt x="33802" y="110104"/>
                </a:lnTo>
                <a:lnTo>
                  <a:pt x="38427" y="107137"/>
                </a:lnTo>
                <a:lnTo>
                  <a:pt x="43497" y="104167"/>
                </a:lnTo>
                <a:lnTo>
                  <a:pt x="47870" y="102187"/>
                </a:lnTo>
                <a:lnTo>
                  <a:pt x="55378" y="99987"/>
                </a:lnTo>
                <a:lnTo>
                  <a:pt x="59764" y="98408"/>
                </a:lnTo>
                <a:lnTo>
                  <a:pt x="64675" y="96363"/>
                </a:lnTo>
                <a:lnTo>
                  <a:pt x="69935" y="94007"/>
                </a:lnTo>
                <a:lnTo>
                  <a:pt x="81077" y="88745"/>
                </a:lnTo>
                <a:lnTo>
                  <a:pt x="86829" y="85952"/>
                </a:lnTo>
                <a:lnTo>
                  <a:pt x="91658" y="83098"/>
                </a:lnTo>
                <a:lnTo>
                  <a:pt x="95870" y="80204"/>
                </a:lnTo>
                <a:lnTo>
                  <a:pt x="99671" y="77281"/>
                </a:lnTo>
                <a:lnTo>
                  <a:pt x="104192" y="74341"/>
                </a:lnTo>
                <a:lnTo>
                  <a:pt x="109192" y="71389"/>
                </a:lnTo>
                <a:lnTo>
                  <a:pt x="114512" y="68429"/>
                </a:lnTo>
                <a:lnTo>
                  <a:pt x="125721" y="62493"/>
                </a:lnTo>
                <a:lnTo>
                  <a:pt x="149103" y="50598"/>
                </a:lnTo>
                <a:lnTo>
                  <a:pt x="156019" y="47623"/>
                </a:lnTo>
                <a:lnTo>
                  <a:pt x="163609" y="44647"/>
                </a:lnTo>
                <a:lnTo>
                  <a:pt x="171649" y="41671"/>
                </a:lnTo>
                <a:lnTo>
                  <a:pt x="178002" y="38695"/>
                </a:lnTo>
                <a:lnTo>
                  <a:pt x="183231" y="35718"/>
                </a:lnTo>
                <a:lnTo>
                  <a:pt x="187710" y="32742"/>
                </a:lnTo>
                <a:lnTo>
                  <a:pt x="192683" y="29765"/>
                </a:lnTo>
                <a:lnTo>
                  <a:pt x="197984" y="26789"/>
                </a:lnTo>
                <a:lnTo>
                  <a:pt x="209172" y="20836"/>
                </a:lnTo>
                <a:lnTo>
                  <a:pt x="220767" y="14883"/>
                </a:lnTo>
                <a:lnTo>
                  <a:pt x="225646" y="12899"/>
                </a:lnTo>
                <a:lnTo>
                  <a:pt x="229893" y="11575"/>
                </a:lnTo>
                <a:lnTo>
                  <a:pt x="233717" y="10694"/>
                </a:lnTo>
                <a:lnTo>
                  <a:pt x="240615" y="7068"/>
                </a:lnTo>
                <a:lnTo>
                  <a:pt x="2503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Annotation827"/>
          <p:cNvSpPr/>
          <p:nvPr/>
        </p:nvSpPr>
        <p:spPr>
          <a:xfrm>
            <a:off x="1488060" y="4661297"/>
            <a:ext cx="250097" cy="232172"/>
          </a:xfrm>
          <a:custGeom>
            <a:avLst/>
            <a:gdLst/>
            <a:ahLst/>
            <a:cxnLst/>
            <a:rect l="0" t="0" r="0" b="0"/>
            <a:pathLst>
              <a:path w="250097" h="232172">
                <a:moveTo>
                  <a:pt x="133923" y="8929"/>
                </a:moveTo>
                <a:lnTo>
                  <a:pt x="133923" y="368"/>
                </a:lnTo>
                <a:lnTo>
                  <a:pt x="141060" y="72"/>
                </a:lnTo>
                <a:lnTo>
                  <a:pt x="189301" y="0"/>
                </a:lnTo>
                <a:lnTo>
                  <a:pt x="193687" y="992"/>
                </a:lnTo>
                <a:lnTo>
                  <a:pt x="198597" y="2645"/>
                </a:lnTo>
                <a:lnTo>
                  <a:pt x="203857" y="4740"/>
                </a:lnTo>
                <a:lnTo>
                  <a:pt x="208357" y="6137"/>
                </a:lnTo>
                <a:lnTo>
                  <a:pt x="216006" y="7688"/>
                </a:lnTo>
                <a:lnTo>
                  <a:pt x="220430" y="9094"/>
                </a:lnTo>
                <a:lnTo>
                  <a:pt x="225365" y="11024"/>
                </a:lnTo>
                <a:lnTo>
                  <a:pt x="230642" y="13302"/>
                </a:lnTo>
                <a:lnTo>
                  <a:pt x="234160" y="15814"/>
                </a:lnTo>
                <a:lnTo>
                  <a:pt x="236505" y="18480"/>
                </a:lnTo>
                <a:lnTo>
                  <a:pt x="238069" y="21249"/>
                </a:lnTo>
                <a:lnTo>
                  <a:pt x="240105" y="23096"/>
                </a:lnTo>
                <a:lnTo>
                  <a:pt x="242455" y="24327"/>
                </a:lnTo>
                <a:lnTo>
                  <a:pt x="245015" y="25147"/>
                </a:lnTo>
                <a:lnTo>
                  <a:pt x="246722" y="26687"/>
                </a:lnTo>
                <a:lnTo>
                  <a:pt x="247860" y="28705"/>
                </a:lnTo>
                <a:lnTo>
                  <a:pt x="248618" y="31043"/>
                </a:lnTo>
                <a:lnTo>
                  <a:pt x="249124" y="34586"/>
                </a:lnTo>
                <a:lnTo>
                  <a:pt x="249461" y="38932"/>
                </a:lnTo>
                <a:lnTo>
                  <a:pt x="249836" y="48061"/>
                </a:lnTo>
                <a:lnTo>
                  <a:pt x="250047" y="58778"/>
                </a:lnTo>
                <a:lnTo>
                  <a:pt x="250096" y="65149"/>
                </a:lnTo>
                <a:lnTo>
                  <a:pt x="249116" y="69230"/>
                </a:lnTo>
                <a:lnTo>
                  <a:pt x="247469" y="73934"/>
                </a:lnTo>
                <a:lnTo>
                  <a:pt x="245378" y="79055"/>
                </a:lnTo>
                <a:lnTo>
                  <a:pt x="242991" y="84453"/>
                </a:lnTo>
                <a:lnTo>
                  <a:pt x="237690" y="95743"/>
                </a:lnTo>
                <a:lnTo>
                  <a:pt x="229121" y="113255"/>
                </a:lnTo>
                <a:lnTo>
                  <a:pt x="225200" y="118167"/>
                </a:lnTo>
                <a:lnTo>
                  <a:pt x="220599" y="122435"/>
                </a:lnTo>
                <a:lnTo>
                  <a:pt x="215546" y="126271"/>
                </a:lnTo>
                <a:lnTo>
                  <a:pt x="210190" y="130814"/>
                </a:lnTo>
                <a:lnTo>
                  <a:pt x="204633" y="135826"/>
                </a:lnTo>
                <a:lnTo>
                  <a:pt x="198942" y="141152"/>
                </a:lnTo>
                <a:lnTo>
                  <a:pt x="193161" y="145695"/>
                </a:lnTo>
                <a:lnTo>
                  <a:pt x="187321" y="149716"/>
                </a:lnTo>
                <a:lnTo>
                  <a:pt x="181441" y="153389"/>
                </a:lnTo>
                <a:lnTo>
                  <a:pt x="174541" y="156829"/>
                </a:lnTo>
                <a:lnTo>
                  <a:pt x="166961" y="160115"/>
                </a:lnTo>
                <a:lnTo>
                  <a:pt x="158928" y="163298"/>
                </a:lnTo>
                <a:lnTo>
                  <a:pt x="142056" y="169481"/>
                </a:lnTo>
                <a:lnTo>
                  <a:pt x="133386" y="172518"/>
                </a:lnTo>
                <a:lnTo>
                  <a:pt x="125619" y="175535"/>
                </a:lnTo>
                <a:lnTo>
                  <a:pt x="118454" y="178539"/>
                </a:lnTo>
                <a:lnTo>
                  <a:pt x="111691" y="181534"/>
                </a:lnTo>
                <a:lnTo>
                  <a:pt x="104202" y="183530"/>
                </a:lnTo>
                <a:lnTo>
                  <a:pt x="96230" y="184861"/>
                </a:lnTo>
                <a:lnTo>
                  <a:pt x="87936" y="185748"/>
                </a:lnTo>
                <a:lnTo>
                  <a:pt x="80419" y="185347"/>
                </a:lnTo>
                <a:lnTo>
                  <a:pt x="73422" y="184089"/>
                </a:lnTo>
                <a:lnTo>
                  <a:pt x="66770" y="182257"/>
                </a:lnTo>
                <a:lnTo>
                  <a:pt x="60350" y="181036"/>
                </a:lnTo>
                <a:lnTo>
                  <a:pt x="54082" y="180222"/>
                </a:lnTo>
                <a:lnTo>
                  <a:pt x="47918" y="179679"/>
                </a:lnTo>
                <a:lnTo>
                  <a:pt x="41822" y="179317"/>
                </a:lnTo>
                <a:lnTo>
                  <a:pt x="29751" y="178915"/>
                </a:lnTo>
                <a:lnTo>
                  <a:pt x="24744" y="177815"/>
                </a:lnTo>
                <a:lnTo>
                  <a:pt x="20412" y="176090"/>
                </a:lnTo>
                <a:lnTo>
                  <a:pt x="12951" y="172520"/>
                </a:lnTo>
                <a:lnTo>
                  <a:pt x="6324" y="170933"/>
                </a:lnTo>
                <a:lnTo>
                  <a:pt x="4160" y="169518"/>
                </a:lnTo>
                <a:lnTo>
                  <a:pt x="2717" y="167582"/>
                </a:lnTo>
                <a:lnTo>
                  <a:pt x="0" y="161135"/>
                </a:lnTo>
                <a:lnTo>
                  <a:pt x="4627" y="156112"/>
                </a:lnTo>
                <a:lnTo>
                  <a:pt x="7001" y="155668"/>
                </a:lnTo>
                <a:lnTo>
                  <a:pt x="9577" y="156365"/>
                </a:lnTo>
                <a:lnTo>
                  <a:pt x="12288" y="157820"/>
                </a:lnTo>
                <a:lnTo>
                  <a:pt x="17949" y="159440"/>
                </a:lnTo>
                <a:lnTo>
                  <a:pt x="24769" y="160158"/>
                </a:lnTo>
                <a:lnTo>
                  <a:pt x="29369" y="160350"/>
                </a:lnTo>
                <a:lnTo>
                  <a:pt x="39777" y="160563"/>
                </a:lnTo>
                <a:lnTo>
                  <a:pt x="51025" y="160658"/>
                </a:lnTo>
                <a:lnTo>
                  <a:pt x="56805" y="161676"/>
                </a:lnTo>
                <a:lnTo>
                  <a:pt x="62646" y="163346"/>
                </a:lnTo>
                <a:lnTo>
                  <a:pt x="68526" y="165452"/>
                </a:lnTo>
                <a:lnTo>
                  <a:pt x="74432" y="167848"/>
                </a:lnTo>
                <a:lnTo>
                  <a:pt x="80357" y="170437"/>
                </a:lnTo>
                <a:lnTo>
                  <a:pt x="92237" y="175960"/>
                </a:lnTo>
                <a:lnTo>
                  <a:pt x="139884" y="199443"/>
                </a:lnTo>
                <a:lnTo>
                  <a:pt x="175640" y="217290"/>
                </a:lnTo>
                <a:lnTo>
                  <a:pt x="181600" y="219274"/>
                </a:lnTo>
                <a:lnTo>
                  <a:pt x="187559" y="220596"/>
                </a:lnTo>
                <a:lnTo>
                  <a:pt x="193519" y="221478"/>
                </a:lnTo>
                <a:lnTo>
                  <a:pt x="197492" y="223058"/>
                </a:lnTo>
                <a:lnTo>
                  <a:pt x="200141" y="225104"/>
                </a:lnTo>
                <a:lnTo>
                  <a:pt x="205438" y="232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Annotation828"/>
          <p:cNvSpPr/>
          <p:nvPr/>
        </p:nvSpPr>
        <p:spPr>
          <a:xfrm>
            <a:off x="2355030" y="4063167"/>
            <a:ext cx="302521" cy="258121"/>
          </a:xfrm>
          <a:custGeom>
            <a:avLst/>
            <a:gdLst/>
            <a:ahLst/>
            <a:cxnLst/>
            <a:rect l="0" t="0" r="0" b="0"/>
            <a:pathLst>
              <a:path w="302521" h="258121">
                <a:moveTo>
                  <a:pt x="62563" y="26630"/>
                </a:moveTo>
                <a:lnTo>
                  <a:pt x="53992" y="26630"/>
                </a:lnTo>
                <a:lnTo>
                  <a:pt x="53696" y="33759"/>
                </a:lnTo>
                <a:lnTo>
                  <a:pt x="53625" y="70079"/>
                </a:lnTo>
                <a:lnTo>
                  <a:pt x="52631" y="75440"/>
                </a:lnTo>
                <a:lnTo>
                  <a:pt x="50975" y="80998"/>
                </a:lnTo>
                <a:lnTo>
                  <a:pt x="48879" y="86688"/>
                </a:lnTo>
                <a:lnTo>
                  <a:pt x="47481" y="92465"/>
                </a:lnTo>
                <a:lnTo>
                  <a:pt x="46548" y="98301"/>
                </a:lnTo>
                <a:lnTo>
                  <a:pt x="45927" y="104176"/>
                </a:lnTo>
                <a:lnTo>
                  <a:pt x="44519" y="111070"/>
                </a:lnTo>
                <a:lnTo>
                  <a:pt x="42588" y="118642"/>
                </a:lnTo>
                <a:lnTo>
                  <a:pt x="40307" y="126666"/>
                </a:lnTo>
                <a:lnTo>
                  <a:pt x="38786" y="134993"/>
                </a:lnTo>
                <a:lnTo>
                  <a:pt x="37772" y="143520"/>
                </a:lnTo>
                <a:lnTo>
                  <a:pt x="37096" y="152181"/>
                </a:lnTo>
                <a:lnTo>
                  <a:pt x="35653" y="160933"/>
                </a:lnTo>
                <a:lnTo>
                  <a:pt x="33697" y="169743"/>
                </a:lnTo>
                <a:lnTo>
                  <a:pt x="31400" y="178593"/>
                </a:lnTo>
                <a:lnTo>
                  <a:pt x="29868" y="186478"/>
                </a:lnTo>
                <a:lnTo>
                  <a:pt x="28847" y="193719"/>
                </a:lnTo>
                <a:lnTo>
                  <a:pt x="28167" y="200530"/>
                </a:lnTo>
                <a:lnTo>
                  <a:pt x="26720" y="207055"/>
                </a:lnTo>
                <a:lnTo>
                  <a:pt x="24762" y="213390"/>
                </a:lnTo>
                <a:lnTo>
                  <a:pt x="22463" y="219598"/>
                </a:lnTo>
                <a:lnTo>
                  <a:pt x="19938" y="225720"/>
                </a:lnTo>
                <a:lnTo>
                  <a:pt x="17260" y="231786"/>
                </a:lnTo>
                <a:lnTo>
                  <a:pt x="14483" y="237815"/>
                </a:lnTo>
                <a:lnTo>
                  <a:pt x="11637" y="242826"/>
                </a:lnTo>
                <a:lnTo>
                  <a:pt x="8747" y="247159"/>
                </a:lnTo>
                <a:lnTo>
                  <a:pt x="499" y="258120"/>
                </a:lnTo>
                <a:lnTo>
                  <a:pt x="215" y="255853"/>
                </a:lnTo>
                <a:lnTo>
                  <a:pt x="55" y="248998"/>
                </a:lnTo>
                <a:lnTo>
                  <a:pt x="0" y="233053"/>
                </a:lnTo>
                <a:lnTo>
                  <a:pt x="989" y="227745"/>
                </a:lnTo>
                <a:lnTo>
                  <a:pt x="2642" y="222222"/>
                </a:lnTo>
                <a:lnTo>
                  <a:pt x="4736" y="216556"/>
                </a:lnTo>
                <a:lnTo>
                  <a:pt x="6133" y="210794"/>
                </a:lnTo>
                <a:lnTo>
                  <a:pt x="7064" y="204968"/>
                </a:lnTo>
                <a:lnTo>
                  <a:pt x="7685" y="199100"/>
                </a:lnTo>
                <a:lnTo>
                  <a:pt x="9092" y="192212"/>
                </a:lnTo>
                <a:lnTo>
                  <a:pt x="11023" y="184643"/>
                </a:lnTo>
                <a:lnTo>
                  <a:pt x="13304" y="176621"/>
                </a:lnTo>
                <a:lnTo>
                  <a:pt x="14825" y="168296"/>
                </a:lnTo>
                <a:lnTo>
                  <a:pt x="15838" y="159769"/>
                </a:lnTo>
                <a:lnTo>
                  <a:pt x="16514" y="151108"/>
                </a:lnTo>
                <a:lnTo>
                  <a:pt x="17958" y="142357"/>
                </a:lnTo>
                <a:lnTo>
                  <a:pt x="19914" y="133547"/>
                </a:lnTo>
                <a:lnTo>
                  <a:pt x="22211" y="124697"/>
                </a:lnTo>
                <a:lnTo>
                  <a:pt x="23743" y="116813"/>
                </a:lnTo>
                <a:lnTo>
                  <a:pt x="24764" y="109572"/>
                </a:lnTo>
                <a:lnTo>
                  <a:pt x="25444" y="102760"/>
                </a:lnTo>
                <a:lnTo>
                  <a:pt x="27884" y="95243"/>
                </a:lnTo>
                <a:lnTo>
                  <a:pt x="31498" y="87254"/>
                </a:lnTo>
                <a:lnTo>
                  <a:pt x="35893" y="78952"/>
                </a:lnTo>
                <a:lnTo>
                  <a:pt x="38824" y="71433"/>
                </a:lnTo>
                <a:lnTo>
                  <a:pt x="40777" y="64436"/>
                </a:lnTo>
                <a:lnTo>
                  <a:pt x="42080" y="57788"/>
                </a:lnTo>
                <a:lnTo>
                  <a:pt x="44934" y="51371"/>
                </a:lnTo>
                <a:lnTo>
                  <a:pt x="48824" y="45108"/>
                </a:lnTo>
                <a:lnTo>
                  <a:pt x="53404" y="38949"/>
                </a:lnTo>
                <a:lnTo>
                  <a:pt x="58444" y="33850"/>
                </a:lnTo>
                <a:lnTo>
                  <a:pt x="63790" y="29459"/>
                </a:lnTo>
                <a:lnTo>
                  <a:pt x="69341" y="25540"/>
                </a:lnTo>
                <a:lnTo>
                  <a:pt x="78157" y="18539"/>
                </a:lnTo>
                <a:lnTo>
                  <a:pt x="86379" y="12120"/>
                </a:lnTo>
                <a:lnTo>
                  <a:pt x="91353" y="9019"/>
                </a:lnTo>
                <a:lnTo>
                  <a:pt x="96656" y="5959"/>
                </a:lnTo>
                <a:lnTo>
                  <a:pt x="102177" y="3920"/>
                </a:lnTo>
                <a:lnTo>
                  <a:pt x="107845" y="2560"/>
                </a:lnTo>
                <a:lnTo>
                  <a:pt x="113610" y="1653"/>
                </a:lnTo>
                <a:lnTo>
                  <a:pt x="122664" y="647"/>
                </a:lnTo>
                <a:lnTo>
                  <a:pt x="130992" y="199"/>
                </a:lnTo>
                <a:lnTo>
                  <a:pt x="141315" y="0"/>
                </a:lnTo>
                <a:lnTo>
                  <a:pt x="145856" y="939"/>
                </a:lnTo>
                <a:lnTo>
                  <a:pt x="153550" y="4628"/>
                </a:lnTo>
                <a:lnTo>
                  <a:pt x="155999" y="7002"/>
                </a:lnTo>
                <a:lnTo>
                  <a:pt x="157632" y="9575"/>
                </a:lnTo>
                <a:lnTo>
                  <a:pt x="160439" y="16074"/>
                </a:lnTo>
                <a:lnTo>
                  <a:pt x="164998" y="25576"/>
                </a:lnTo>
                <a:lnTo>
                  <a:pt x="166611" y="30888"/>
                </a:lnTo>
                <a:lnTo>
                  <a:pt x="167686" y="36414"/>
                </a:lnTo>
                <a:lnTo>
                  <a:pt x="168403" y="42082"/>
                </a:lnTo>
                <a:lnTo>
                  <a:pt x="167888" y="48837"/>
                </a:lnTo>
                <a:lnTo>
                  <a:pt x="166551" y="56318"/>
                </a:lnTo>
                <a:lnTo>
                  <a:pt x="164666" y="64281"/>
                </a:lnTo>
                <a:lnTo>
                  <a:pt x="163410" y="71575"/>
                </a:lnTo>
                <a:lnTo>
                  <a:pt x="162572" y="78421"/>
                </a:lnTo>
                <a:lnTo>
                  <a:pt x="162014" y="84970"/>
                </a:lnTo>
                <a:lnTo>
                  <a:pt x="160648" y="91320"/>
                </a:lnTo>
                <a:lnTo>
                  <a:pt x="158745" y="97538"/>
                </a:lnTo>
                <a:lnTo>
                  <a:pt x="156482" y="103668"/>
                </a:lnTo>
                <a:lnTo>
                  <a:pt x="154974" y="109738"/>
                </a:lnTo>
                <a:lnTo>
                  <a:pt x="153969" y="115770"/>
                </a:lnTo>
                <a:lnTo>
                  <a:pt x="153298" y="121775"/>
                </a:lnTo>
                <a:lnTo>
                  <a:pt x="151858" y="126771"/>
                </a:lnTo>
                <a:lnTo>
                  <a:pt x="149905" y="131094"/>
                </a:lnTo>
                <a:lnTo>
                  <a:pt x="146079" y="138543"/>
                </a:lnTo>
                <a:lnTo>
                  <a:pt x="144379" y="145161"/>
                </a:lnTo>
                <a:lnTo>
                  <a:pt x="142932" y="147322"/>
                </a:lnTo>
                <a:lnTo>
                  <a:pt x="140975" y="148763"/>
                </a:lnTo>
                <a:lnTo>
                  <a:pt x="138676" y="149724"/>
                </a:lnTo>
                <a:lnTo>
                  <a:pt x="137144" y="151356"/>
                </a:lnTo>
                <a:lnTo>
                  <a:pt x="136122" y="153438"/>
                </a:lnTo>
                <a:lnTo>
                  <a:pt x="135441" y="155817"/>
                </a:lnTo>
                <a:lnTo>
                  <a:pt x="135980" y="156410"/>
                </a:lnTo>
                <a:lnTo>
                  <a:pt x="137333" y="155814"/>
                </a:lnTo>
                <a:lnTo>
                  <a:pt x="139228" y="154425"/>
                </a:lnTo>
                <a:lnTo>
                  <a:pt x="140492" y="152506"/>
                </a:lnTo>
                <a:lnTo>
                  <a:pt x="141895" y="147728"/>
                </a:lnTo>
                <a:lnTo>
                  <a:pt x="142519" y="142298"/>
                </a:lnTo>
                <a:lnTo>
                  <a:pt x="142686" y="139461"/>
                </a:lnTo>
                <a:lnTo>
                  <a:pt x="144783" y="136577"/>
                </a:lnTo>
                <a:lnTo>
                  <a:pt x="152411" y="130727"/>
                </a:lnTo>
                <a:lnTo>
                  <a:pt x="156233" y="126786"/>
                </a:lnTo>
                <a:lnTo>
                  <a:pt x="159774" y="122174"/>
                </a:lnTo>
                <a:lnTo>
                  <a:pt x="163128" y="117115"/>
                </a:lnTo>
                <a:lnTo>
                  <a:pt x="167351" y="111758"/>
                </a:lnTo>
                <a:lnTo>
                  <a:pt x="172153" y="106202"/>
                </a:lnTo>
                <a:lnTo>
                  <a:pt x="177340" y="100514"/>
                </a:lnTo>
                <a:lnTo>
                  <a:pt x="183779" y="94738"/>
                </a:lnTo>
                <a:lnTo>
                  <a:pt x="191051" y="88902"/>
                </a:lnTo>
                <a:lnTo>
                  <a:pt x="198878" y="83028"/>
                </a:lnTo>
                <a:lnTo>
                  <a:pt x="206084" y="78119"/>
                </a:lnTo>
                <a:lnTo>
                  <a:pt x="212873" y="73854"/>
                </a:lnTo>
                <a:lnTo>
                  <a:pt x="219387" y="70019"/>
                </a:lnTo>
                <a:lnTo>
                  <a:pt x="225715" y="66470"/>
                </a:lnTo>
                <a:lnTo>
                  <a:pt x="238045" y="59881"/>
                </a:lnTo>
                <a:lnTo>
                  <a:pt x="247497" y="53645"/>
                </a:lnTo>
                <a:lnTo>
                  <a:pt x="256003" y="47566"/>
                </a:lnTo>
                <a:lnTo>
                  <a:pt x="261052" y="44556"/>
                </a:lnTo>
                <a:lnTo>
                  <a:pt x="266405" y="41557"/>
                </a:lnTo>
                <a:lnTo>
                  <a:pt x="275001" y="38225"/>
                </a:lnTo>
                <a:lnTo>
                  <a:pt x="282132" y="36744"/>
                </a:lnTo>
                <a:lnTo>
                  <a:pt x="288613" y="36086"/>
                </a:lnTo>
                <a:lnTo>
                  <a:pt x="290738" y="36903"/>
                </a:lnTo>
                <a:lnTo>
                  <a:pt x="292155" y="38439"/>
                </a:lnTo>
                <a:lnTo>
                  <a:pt x="294723" y="43785"/>
                </a:lnTo>
                <a:lnTo>
                  <a:pt x="299175" y="52775"/>
                </a:lnTo>
                <a:lnTo>
                  <a:pt x="301816" y="60739"/>
                </a:lnTo>
                <a:lnTo>
                  <a:pt x="302520" y="64253"/>
                </a:lnTo>
                <a:lnTo>
                  <a:pt x="301996" y="68579"/>
                </a:lnTo>
                <a:lnTo>
                  <a:pt x="300654" y="73447"/>
                </a:lnTo>
                <a:lnTo>
                  <a:pt x="298766" y="78677"/>
                </a:lnTo>
                <a:lnTo>
                  <a:pt x="297507" y="85141"/>
                </a:lnTo>
                <a:lnTo>
                  <a:pt x="296667" y="92426"/>
                </a:lnTo>
                <a:lnTo>
                  <a:pt x="296108" y="100259"/>
                </a:lnTo>
                <a:lnTo>
                  <a:pt x="295735" y="108459"/>
                </a:lnTo>
                <a:lnTo>
                  <a:pt x="295320" y="125506"/>
                </a:lnTo>
                <a:lnTo>
                  <a:pt x="294217" y="133227"/>
                </a:lnTo>
                <a:lnTo>
                  <a:pt x="292488" y="140359"/>
                </a:lnTo>
                <a:lnTo>
                  <a:pt x="282575" y="170803"/>
                </a:lnTo>
                <a:lnTo>
                  <a:pt x="280754" y="178308"/>
                </a:lnTo>
                <a:lnTo>
                  <a:pt x="279539" y="185296"/>
                </a:lnTo>
                <a:lnTo>
                  <a:pt x="278730" y="191938"/>
                </a:lnTo>
                <a:lnTo>
                  <a:pt x="277196" y="197359"/>
                </a:lnTo>
                <a:lnTo>
                  <a:pt x="275181" y="201965"/>
                </a:lnTo>
                <a:lnTo>
                  <a:pt x="272844" y="206027"/>
                </a:lnTo>
                <a:lnTo>
                  <a:pt x="271286" y="210721"/>
                </a:lnTo>
                <a:lnTo>
                  <a:pt x="270248" y="215833"/>
                </a:lnTo>
                <a:lnTo>
                  <a:pt x="269556" y="221227"/>
                </a:lnTo>
                <a:lnTo>
                  <a:pt x="269094" y="225814"/>
                </a:lnTo>
                <a:lnTo>
                  <a:pt x="268581" y="233558"/>
                </a:lnTo>
                <a:lnTo>
                  <a:pt x="268171" y="2409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Annotation829"/>
          <p:cNvSpPr/>
          <p:nvPr/>
        </p:nvSpPr>
        <p:spPr>
          <a:xfrm>
            <a:off x="2721535" y="4277320"/>
            <a:ext cx="26819" cy="125017"/>
          </a:xfrm>
          <a:custGeom>
            <a:avLst/>
            <a:gdLst/>
            <a:ahLst/>
            <a:cxnLst/>
            <a:rect l="0" t="0" r="0" b="0"/>
            <a:pathLst>
              <a:path w="26819" h="125017">
                <a:moveTo>
                  <a:pt x="26818" y="0"/>
                </a:moveTo>
                <a:lnTo>
                  <a:pt x="19121" y="7689"/>
                </a:lnTo>
                <a:lnTo>
                  <a:pt x="18431" y="11024"/>
                </a:lnTo>
                <a:lnTo>
                  <a:pt x="18246" y="13303"/>
                </a:lnTo>
                <a:lnTo>
                  <a:pt x="18124" y="15814"/>
                </a:lnTo>
                <a:lnTo>
                  <a:pt x="17988" y="21250"/>
                </a:lnTo>
                <a:lnTo>
                  <a:pt x="17881" y="55324"/>
                </a:lnTo>
                <a:lnTo>
                  <a:pt x="16887" y="58711"/>
                </a:lnTo>
                <a:lnTo>
                  <a:pt x="15231" y="61962"/>
                </a:lnTo>
                <a:lnTo>
                  <a:pt x="13133" y="65120"/>
                </a:lnTo>
                <a:lnTo>
                  <a:pt x="11735" y="69210"/>
                </a:lnTo>
                <a:lnTo>
                  <a:pt x="10803" y="73922"/>
                </a:lnTo>
                <a:lnTo>
                  <a:pt x="10182" y="79047"/>
                </a:lnTo>
                <a:lnTo>
                  <a:pt x="9767" y="83456"/>
                </a:lnTo>
                <a:lnTo>
                  <a:pt x="9492" y="87388"/>
                </a:lnTo>
                <a:lnTo>
                  <a:pt x="9307" y="91001"/>
                </a:lnTo>
                <a:lnTo>
                  <a:pt x="9103" y="97661"/>
                </a:lnTo>
                <a:lnTo>
                  <a:pt x="9048" y="100826"/>
                </a:lnTo>
                <a:lnTo>
                  <a:pt x="8018" y="104921"/>
                </a:lnTo>
                <a:lnTo>
                  <a:pt x="6339" y="109635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Annotation830"/>
          <p:cNvSpPr/>
          <p:nvPr/>
        </p:nvSpPr>
        <p:spPr>
          <a:xfrm>
            <a:off x="2909428" y="4152305"/>
            <a:ext cx="62412" cy="53533"/>
          </a:xfrm>
          <a:custGeom>
            <a:avLst/>
            <a:gdLst/>
            <a:ahLst/>
            <a:cxnLst/>
            <a:rect l="0" t="0" r="0" b="0"/>
            <a:pathLst>
              <a:path w="62412" h="53533">
                <a:moveTo>
                  <a:pt x="62411" y="8930"/>
                </a:moveTo>
                <a:lnTo>
                  <a:pt x="62411" y="32"/>
                </a:lnTo>
                <a:lnTo>
                  <a:pt x="41138" y="0"/>
                </a:lnTo>
                <a:lnTo>
                  <a:pt x="37303" y="992"/>
                </a:lnTo>
                <a:lnTo>
                  <a:pt x="32760" y="2646"/>
                </a:lnTo>
                <a:lnTo>
                  <a:pt x="27745" y="4740"/>
                </a:lnTo>
                <a:lnTo>
                  <a:pt x="23408" y="7129"/>
                </a:lnTo>
                <a:lnTo>
                  <a:pt x="19523" y="9713"/>
                </a:lnTo>
                <a:lnTo>
                  <a:pt x="15940" y="12428"/>
                </a:lnTo>
                <a:lnTo>
                  <a:pt x="12559" y="15231"/>
                </a:lnTo>
                <a:lnTo>
                  <a:pt x="9310" y="18091"/>
                </a:lnTo>
                <a:lnTo>
                  <a:pt x="6152" y="20990"/>
                </a:lnTo>
                <a:lnTo>
                  <a:pt x="4046" y="23915"/>
                </a:lnTo>
                <a:lnTo>
                  <a:pt x="2643" y="26858"/>
                </a:lnTo>
                <a:lnTo>
                  <a:pt x="1707" y="29811"/>
                </a:lnTo>
                <a:lnTo>
                  <a:pt x="1083" y="32772"/>
                </a:lnTo>
                <a:lnTo>
                  <a:pt x="667" y="35739"/>
                </a:lnTo>
                <a:lnTo>
                  <a:pt x="390" y="38709"/>
                </a:lnTo>
                <a:lnTo>
                  <a:pt x="205" y="41680"/>
                </a:lnTo>
                <a:lnTo>
                  <a:pt x="0" y="47629"/>
                </a:lnTo>
                <a:lnTo>
                  <a:pt x="938" y="49612"/>
                </a:lnTo>
                <a:lnTo>
                  <a:pt x="2557" y="50934"/>
                </a:lnTo>
                <a:lnTo>
                  <a:pt x="4630" y="51815"/>
                </a:lnTo>
                <a:lnTo>
                  <a:pt x="7004" y="52403"/>
                </a:lnTo>
                <a:lnTo>
                  <a:pt x="9581" y="52795"/>
                </a:lnTo>
                <a:lnTo>
                  <a:pt x="12292" y="53056"/>
                </a:lnTo>
                <a:lnTo>
                  <a:pt x="15092" y="53229"/>
                </a:lnTo>
                <a:lnTo>
                  <a:pt x="20853" y="53423"/>
                </a:lnTo>
                <a:lnTo>
                  <a:pt x="29680" y="53532"/>
                </a:lnTo>
                <a:lnTo>
                  <a:pt x="32644" y="52555"/>
                </a:lnTo>
                <a:lnTo>
                  <a:pt x="35614" y="50912"/>
                </a:lnTo>
                <a:lnTo>
                  <a:pt x="38587" y="48824"/>
                </a:lnTo>
                <a:lnTo>
                  <a:pt x="41562" y="46440"/>
                </a:lnTo>
                <a:lnTo>
                  <a:pt x="44538" y="43857"/>
                </a:lnTo>
                <a:lnTo>
                  <a:pt x="47516" y="41144"/>
                </a:lnTo>
                <a:lnTo>
                  <a:pt x="48508" y="38344"/>
                </a:lnTo>
                <a:lnTo>
                  <a:pt x="48176" y="35484"/>
                </a:lnTo>
                <a:lnTo>
                  <a:pt x="46961" y="32586"/>
                </a:lnTo>
                <a:lnTo>
                  <a:pt x="47145" y="29661"/>
                </a:lnTo>
                <a:lnTo>
                  <a:pt x="48261" y="26720"/>
                </a:lnTo>
                <a:lnTo>
                  <a:pt x="49998" y="23766"/>
                </a:lnTo>
                <a:lnTo>
                  <a:pt x="50162" y="20805"/>
                </a:lnTo>
                <a:lnTo>
                  <a:pt x="49279" y="17839"/>
                </a:lnTo>
                <a:lnTo>
                  <a:pt x="47696" y="14869"/>
                </a:lnTo>
                <a:lnTo>
                  <a:pt x="46642" y="11897"/>
                </a:lnTo>
                <a:lnTo>
                  <a:pt x="45939" y="8924"/>
                </a:lnTo>
                <a:lnTo>
                  <a:pt x="44614" y="522"/>
                </a:lnTo>
                <a:lnTo>
                  <a:pt x="43594" y="348"/>
                </a:lnTo>
                <a:lnTo>
                  <a:pt x="41920" y="232"/>
                </a:lnTo>
                <a:lnTo>
                  <a:pt x="39811" y="154"/>
                </a:lnTo>
                <a:lnTo>
                  <a:pt x="38405" y="1095"/>
                </a:lnTo>
                <a:lnTo>
                  <a:pt x="37467" y="2714"/>
                </a:lnTo>
                <a:lnTo>
                  <a:pt x="36842" y="4786"/>
                </a:lnTo>
                <a:lnTo>
                  <a:pt x="35433" y="7159"/>
                </a:lnTo>
                <a:lnTo>
                  <a:pt x="33499" y="9734"/>
                </a:lnTo>
                <a:lnTo>
                  <a:pt x="31217" y="12442"/>
                </a:lnTo>
                <a:lnTo>
                  <a:pt x="29696" y="15240"/>
                </a:lnTo>
                <a:lnTo>
                  <a:pt x="28682" y="18098"/>
                </a:lnTo>
                <a:lnTo>
                  <a:pt x="28005" y="20995"/>
                </a:lnTo>
                <a:lnTo>
                  <a:pt x="26562" y="22926"/>
                </a:lnTo>
                <a:lnTo>
                  <a:pt x="24606" y="24213"/>
                </a:lnTo>
                <a:lnTo>
                  <a:pt x="22308" y="25072"/>
                </a:lnTo>
                <a:lnTo>
                  <a:pt x="20777" y="27629"/>
                </a:lnTo>
                <a:lnTo>
                  <a:pt x="19756" y="31318"/>
                </a:lnTo>
                <a:lnTo>
                  <a:pt x="17714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Annotation831"/>
          <p:cNvSpPr/>
          <p:nvPr/>
        </p:nvSpPr>
        <p:spPr>
          <a:xfrm>
            <a:off x="3061236" y="4027289"/>
            <a:ext cx="275342" cy="232173"/>
          </a:xfrm>
          <a:custGeom>
            <a:avLst/>
            <a:gdLst/>
            <a:ahLst/>
            <a:cxnLst/>
            <a:rect l="0" t="0" r="0" b="0"/>
            <a:pathLst>
              <a:path w="275342" h="232173">
                <a:moveTo>
                  <a:pt x="53634" y="0"/>
                </a:moveTo>
                <a:lnTo>
                  <a:pt x="45938" y="0"/>
                </a:lnTo>
                <a:lnTo>
                  <a:pt x="45523" y="992"/>
                </a:lnTo>
                <a:lnTo>
                  <a:pt x="44804" y="7688"/>
                </a:lnTo>
                <a:lnTo>
                  <a:pt x="44704" y="28938"/>
                </a:lnTo>
                <a:lnTo>
                  <a:pt x="44696" y="64721"/>
                </a:lnTo>
                <a:lnTo>
                  <a:pt x="43702" y="71921"/>
                </a:lnTo>
                <a:lnTo>
                  <a:pt x="42046" y="78705"/>
                </a:lnTo>
                <a:lnTo>
                  <a:pt x="32253" y="108592"/>
                </a:lnTo>
                <a:lnTo>
                  <a:pt x="29447" y="116051"/>
                </a:lnTo>
                <a:lnTo>
                  <a:pt x="26583" y="123008"/>
                </a:lnTo>
                <a:lnTo>
                  <a:pt x="23681" y="129630"/>
                </a:lnTo>
                <a:lnTo>
                  <a:pt x="17808" y="142280"/>
                </a:lnTo>
                <a:lnTo>
                  <a:pt x="14851" y="148431"/>
                </a:lnTo>
                <a:lnTo>
                  <a:pt x="12879" y="154517"/>
                </a:lnTo>
                <a:lnTo>
                  <a:pt x="11566" y="160558"/>
                </a:lnTo>
                <a:lnTo>
                  <a:pt x="10689" y="166570"/>
                </a:lnTo>
                <a:lnTo>
                  <a:pt x="10105" y="172562"/>
                </a:lnTo>
                <a:lnTo>
                  <a:pt x="9716" y="178541"/>
                </a:lnTo>
                <a:lnTo>
                  <a:pt x="9456" y="184512"/>
                </a:lnTo>
                <a:lnTo>
                  <a:pt x="8290" y="188492"/>
                </a:lnTo>
                <a:lnTo>
                  <a:pt x="6519" y="191146"/>
                </a:lnTo>
                <a:lnTo>
                  <a:pt x="4345" y="192915"/>
                </a:lnTo>
                <a:lnTo>
                  <a:pt x="2896" y="195087"/>
                </a:lnTo>
                <a:lnTo>
                  <a:pt x="856" y="201891"/>
                </a:lnTo>
                <a:lnTo>
                  <a:pt x="111" y="204922"/>
                </a:lnTo>
                <a:lnTo>
                  <a:pt x="31" y="200506"/>
                </a:lnTo>
                <a:lnTo>
                  <a:pt x="0" y="171951"/>
                </a:lnTo>
                <a:lnTo>
                  <a:pt x="993" y="165236"/>
                </a:lnTo>
                <a:lnTo>
                  <a:pt x="2647" y="157782"/>
                </a:lnTo>
                <a:lnTo>
                  <a:pt x="4744" y="149836"/>
                </a:lnTo>
                <a:lnTo>
                  <a:pt x="6142" y="142555"/>
                </a:lnTo>
                <a:lnTo>
                  <a:pt x="7073" y="135717"/>
                </a:lnTo>
                <a:lnTo>
                  <a:pt x="7695" y="129173"/>
                </a:lnTo>
                <a:lnTo>
                  <a:pt x="10095" y="122826"/>
                </a:lnTo>
                <a:lnTo>
                  <a:pt x="13682" y="116610"/>
                </a:lnTo>
                <a:lnTo>
                  <a:pt x="18060" y="110482"/>
                </a:lnTo>
                <a:lnTo>
                  <a:pt x="21972" y="104413"/>
                </a:lnTo>
                <a:lnTo>
                  <a:pt x="25573" y="98382"/>
                </a:lnTo>
                <a:lnTo>
                  <a:pt x="28967" y="92377"/>
                </a:lnTo>
                <a:lnTo>
                  <a:pt x="35387" y="80413"/>
                </a:lnTo>
                <a:lnTo>
                  <a:pt x="38490" y="74445"/>
                </a:lnTo>
                <a:lnTo>
                  <a:pt x="42545" y="69473"/>
                </a:lnTo>
                <a:lnTo>
                  <a:pt x="47235" y="65167"/>
                </a:lnTo>
                <a:lnTo>
                  <a:pt x="52348" y="61304"/>
                </a:lnTo>
                <a:lnTo>
                  <a:pt x="60678" y="54366"/>
                </a:lnTo>
                <a:lnTo>
                  <a:pt x="64289" y="51126"/>
                </a:lnTo>
                <a:lnTo>
                  <a:pt x="67690" y="48967"/>
                </a:lnTo>
                <a:lnTo>
                  <a:pt x="74118" y="46568"/>
                </a:lnTo>
                <a:lnTo>
                  <a:pt x="80286" y="45502"/>
                </a:lnTo>
                <a:lnTo>
                  <a:pt x="87593" y="44817"/>
                </a:lnTo>
                <a:lnTo>
                  <a:pt x="91242" y="47369"/>
                </a:lnTo>
                <a:lnTo>
                  <a:pt x="98879" y="54384"/>
                </a:lnTo>
                <a:lnTo>
                  <a:pt x="101677" y="57092"/>
                </a:lnTo>
                <a:lnTo>
                  <a:pt x="103541" y="59889"/>
                </a:lnTo>
                <a:lnTo>
                  <a:pt x="105613" y="65644"/>
                </a:lnTo>
                <a:lnTo>
                  <a:pt x="107159" y="69559"/>
                </a:lnTo>
                <a:lnTo>
                  <a:pt x="109183" y="74154"/>
                </a:lnTo>
                <a:lnTo>
                  <a:pt x="111526" y="79201"/>
                </a:lnTo>
                <a:lnTo>
                  <a:pt x="113087" y="84551"/>
                </a:lnTo>
                <a:lnTo>
                  <a:pt x="114128" y="90102"/>
                </a:lnTo>
                <a:lnTo>
                  <a:pt x="114822" y="95786"/>
                </a:lnTo>
                <a:lnTo>
                  <a:pt x="114292" y="101561"/>
                </a:lnTo>
                <a:lnTo>
                  <a:pt x="112944" y="107395"/>
                </a:lnTo>
                <a:lnTo>
                  <a:pt x="111053" y="113268"/>
                </a:lnTo>
                <a:lnTo>
                  <a:pt x="108799" y="119168"/>
                </a:lnTo>
                <a:lnTo>
                  <a:pt x="106303" y="125087"/>
                </a:lnTo>
                <a:lnTo>
                  <a:pt x="103646" y="131016"/>
                </a:lnTo>
                <a:lnTo>
                  <a:pt x="101874" y="135961"/>
                </a:lnTo>
                <a:lnTo>
                  <a:pt x="100693" y="140250"/>
                </a:lnTo>
                <a:lnTo>
                  <a:pt x="99906" y="144102"/>
                </a:lnTo>
                <a:lnTo>
                  <a:pt x="96383" y="151027"/>
                </a:lnTo>
                <a:lnTo>
                  <a:pt x="94052" y="154263"/>
                </a:lnTo>
                <a:lnTo>
                  <a:pt x="91463" y="160504"/>
                </a:lnTo>
                <a:lnTo>
                  <a:pt x="90773" y="163557"/>
                </a:lnTo>
                <a:lnTo>
                  <a:pt x="89319" y="165593"/>
                </a:lnTo>
                <a:lnTo>
                  <a:pt x="87357" y="166950"/>
                </a:lnTo>
                <a:lnTo>
                  <a:pt x="81816" y="169128"/>
                </a:lnTo>
                <a:lnTo>
                  <a:pt x="83708" y="166780"/>
                </a:lnTo>
                <a:lnTo>
                  <a:pt x="85602" y="164764"/>
                </a:lnTo>
                <a:lnTo>
                  <a:pt x="86865" y="162429"/>
                </a:lnTo>
                <a:lnTo>
                  <a:pt x="88269" y="157188"/>
                </a:lnTo>
                <a:lnTo>
                  <a:pt x="91542" y="151551"/>
                </a:lnTo>
                <a:lnTo>
                  <a:pt x="93805" y="148659"/>
                </a:lnTo>
                <a:lnTo>
                  <a:pt x="101617" y="142800"/>
                </a:lnTo>
                <a:lnTo>
                  <a:pt x="106481" y="139848"/>
                </a:lnTo>
                <a:lnTo>
                  <a:pt x="110718" y="135896"/>
                </a:lnTo>
                <a:lnTo>
                  <a:pt x="114535" y="131277"/>
                </a:lnTo>
                <a:lnTo>
                  <a:pt x="118073" y="126213"/>
                </a:lnTo>
                <a:lnTo>
                  <a:pt x="122419" y="121845"/>
                </a:lnTo>
                <a:lnTo>
                  <a:pt x="127302" y="117941"/>
                </a:lnTo>
                <a:lnTo>
                  <a:pt x="132544" y="114347"/>
                </a:lnTo>
                <a:lnTo>
                  <a:pt x="138026" y="110958"/>
                </a:lnTo>
                <a:lnTo>
                  <a:pt x="143666" y="107706"/>
                </a:lnTo>
                <a:lnTo>
                  <a:pt x="149414" y="104546"/>
                </a:lnTo>
                <a:lnTo>
                  <a:pt x="156225" y="101447"/>
                </a:lnTo>
                <a:lnTo>
                  <a:pt x="163745" y="98389"/>
                </a:lnTo>
                <a:lnTo>
                  <a:pt x="171739" y="95359"/>
                </a:lnTo>
                <a:lnTo>
                  <a:pt x="179054" y="92346"/>
                </a:lnTo>
                <a:lnTo>
                  <a:pt x="185918" y="89345"/>
                </a:lnTo>
                <a:lnTo>
                  <a:pt x="192481" y="86352"/>
                </a:lnTo>
                <a:lnTo>
                  <a:pt x="198841" y="84358"/>
                </a:lnTo>
                <a:lnTo>
                  <a:pt x="205069" y="83028"/>
                </a:lnTo>
                <a:lnTo>
                  <a:pt x="211207" y="82140"/>
                </a:lnTo>
                <a:lnTo>
                  <a:pt x="217286" y="82541"/>
                </a:lnTo>
                <a:lnTo>
                  <a:pt x="223325" y="83801"/>
                </a:lnTo>
                <a:lnTo>
                  <a:pt x="229338" y="85632"/>
                </a:lnTo>
                <a:lnTo>
                  <a:pt x="234339" y="86854"/>
                </a:lnTo>
                <a:lnTo>
                  <a:pt x="242545" y="88211"/>
                </a:lnTo>
                <a:lnTo>
                  <a:pt x="246124" y="89565"/>
                </a:lnTo>
                <a:lnTo>
                  <a:pt x="252749" y="93715"/>
                </a:lnTo>
                <a:lnTo>
                  <a:pt x="259005" y="98867"/>
                </a:lnTo>
                <a:lnTo>
                  <a:pt x="265096" y="104465"/>
                </a:lnTo>
                <a:lnTo>
                  <a:pt x="271114" y="110259"/>
                </a:lnTo>
                <a:lnTo>
                  <a:pt x="273116" y="114186"/>
                </a:lnTo>
                <a:lnTo>
                  <a:pt x="274451" y="118788"/>
                </a:lnTo>
                <a:lnTo>
                  <a:pt x="275341" y="123840"/>
                </a:lnTo>
                <a:lnTo>
                  <a:pt x="274941" y="129193"/>
                </a:lnTo>
                <a:lnTo>
                  <a:pt x="273681" y="134746"/>
                </a:lnTo>
                <a:lnTo>
                  <a:pt x="271848" y="140432"/>
                </a:lnTo>
                <a:lnTo>
                  <a:pt x="269632" y="146207"/>
                </a:lnTo>
                <a:lnTo>
                  <a:pt x="267162" y="152042"/>
                </a:lnTo>
                <a:lnTo>
                  <a:pt x="264522" y="157916"/>
                </a:lnTo>
                <a:lnTo>
                  <a:pt x="258939" y="169734"/>
                </a:lnTo>
                <a:lnTo>
                  <a:pt x="256061" y="175664"/>
                </a:lnTo>
                <a:lnTo>
                  <a:pt x="254141" y="181601"/>
                </a:lnTo>
                <a:lnTo>
                  <a:pt x="252861" y="187544"/>
                </a:lnTo>
                <a:lnTo>
                  <a:pt x="252008" y="193490"/>
                </a:lnTo>
                <a:lnTo>
                  <a:pt x="250446" y="198447"/>
                </a:lnTo>
                <a:lnTo>
                  <a:pt x="248411" y="202743"/>
                </a:lnTo>
                <a:lnTo>
                  <a:pt x="246062" y="206600"/>
                </a:lnTo>
                <a:lnTo>
                  <a:pt x="240802" y="213530"/>
                </a:lnTo>
                <a:lnTo>
                  <a:pt x="238009" y="216767"/>
                </a:lnTo>
                <a:lnTo>
                  <a:pt x="236147" y="219918"/>
                </a:lnTo>
                <a:lnTo>
                  <a:pt x="234078" y="226064"/>
                </a:lnTo>
                <a:lnTo>
                  <a:pt x="232423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Annotation832"/>
          <p:cNvSpPr/>
          <p:nvPr/>
        </p:nvSpPr>
        <p:spPr>
          <a:xfrm>
            <a:off x="3338554" y="4250564"/>
            <a:ext cx="168255" cy="178562"/>
          </a:xfrm>
          <a:custGeom>
            <a:avLst/>
            <a:gdLst/>
            <a:ahLst/>
            <a:cxnLst/>
            <a:rect l="0" t="0" r="0" b="0"/>
            <a:pathLst>
              <a:path w="168255" h="178562">
                <a:moveTo>
                  <a:pt x="44500" y="8897"/>
                </a:moveTo>
                <a:lnTo>
                  <a:pt x="44500" y="1208"/>
                </a:lnTo>
                <a:lnTo>
                  <a:pt x="45493" y="795"/>
                </a:lnTo>
                <a:lnTo>
                  <a:pt x="49245" y="335"/>
                </a:lnTo>
                <a:lnTo>
                  <a:pt x="54224" y="130"/>
                </a:lnTo>
                <a:lnTo>
                  <a:pt x="60741" y="40"/>
                </a:lnTo>
                <a:lnTo>
                  <a:pt x="70259" y="0"/>
                </a:lnTo>
                <a:lnTo>
                  <a:pt x="74585" y="981"/>
                </a:lnTo>
                <a:lnTo>
                  <a:pt x="78462" y="2628"/>
                </a:lnTo>
                <a:lnTo>
                  <a:pt x="82041" y="4717"/>
                </a:lnTo>
                <a:lnTo>
                  <a:pt x="86413" y="6111"/>
                </a:lnTo>
                <a:lnTo>
                  <a:pt x="91314" y="7040"/>
                </a:lnTo>
                <a:lnTo>
                  <a:pt x="96568" y="7659"/>
                </a:lnTo>
                <a:lnTo>
                  <a:pt x="101064" y="8071"/>
                </a:lnTo>
                <a:lnTo>
                  <a:pt x="105054" y="8347"/>
                </a:lnTo>
                <a:lnTo>
                  <a:pt x="108708" y="8530"/>
                </a:lnTo>
                <a:lnTo>
                  <a:pt x="112137" y="9645"/>
                </a:lnTo>
                <a:lnTo>
                  <a:pt x="115416" y="11380"/>
                </a:lnTo>
                <a:lnTo>
                  <a:pt x="118596" y="13529"/>
                </a:lnTo>
                <a:lnTo>
                  <a:pt x="121709" y="15954"/>
                </a:lnTo>
                <a:lnTo>
                  <a:pt x="124777" y="18563"/>
                </a:lnTo>
                <a:lnTo>
                  <a:pt x="127816" y="21294"/>
                </a:lnTo>
                <a:lnTo>
                  <a:pt x="130835" y="23115"/>
                </a:lnTo>
                <a:lnTo>
                  <a:pt x="133841" y="24329"/>
                </a:lnTo>
                <a:lnTo>
                  <a:pt x="136839" y="25138"/>
                </a:lnTo>
                <a:lnTo>
                  <a:pt x="139831" y="26669"/>
                </a:lnTo>
                <a:lnTo>
                  <a:pt x="142818" y="28683"/>
                </a:lnTo>
                <a:lnTo>
                  <a:pt x="145803" y="31018"/>
                </a:lnTo>
                <a:lnTo>
                  <a:pt x="148786" y="33566"/>
                </a:lnTo>
                <a:lnTo>
                  <a:pt x="151769" y="36257"/>
                </a:lnTo>
                <a:lnTo>
                  <a:pt x="154750" y="39043"/>
                </a:lnTo>
                <a:lnTo>
                  <a:pt x="156738" y="41893"/>
                </a:lnTo>
                <a:lnTo>
                  <a:pt x="158062" y="44785"/>
                </a:lnTo>
                <a:lnTo>
                  <a:pt x="158946" y="47705"/>
                </a:lnTo>
                <a:lnTo>
                  <a:pt x="160528" y="51636"/>
                </a:lnTo>
                <a:lnTo>
                  <a:pt x="162576" y="56241"/>
                </a:lnTo>
                <a:lnTo>
                  <a:pt x="164935" y="61296"/>
                </a:lnTo>
                <a:lnTo>
                  <a:pt x="166507" y="65658"/>
                </a:lnTo>
                <a:lnTo>
                  <a:pt x="167556" y="69558"/>
                </a:lnTo>
                <a:lnTo>
                  <a:pt x="168254" y="73150"/>
                </a:lnTo>
                <a:lnTo>
                  <a:pt x="167727" y="77529"/>
                </a:lnTo>
                <a:lnTo>
                  <a:pt x="166382" y="82433"/>
                </a:lnTo>
                <a:lnTo>
                  <a:pt x="164493" y="87687"/>
                </a:lnTo>
                <a:lnTo>
                  <a:pt x="163233" y="93173"/>
                </a:lnTo>
                <a:lnTo>
                  <a:pt x="162392" y="98816"/>
                </a:lnTo>
                <a:lnTo>
                  <a:pt x="161832" y="104562"/>
                </a:lnTo>
                <a:lnTo>
                  <a:pt x="159473" y="109385"/>
                </a:lnTo>
                <a:lnTo>
                  <a:pt x="155913" y="113592"/>
                </a:lnTo>
                <a:lnTo>
                  <a:pt x="151553" y="117389"/>
                </a:lnTo>
                <a:lnTo>
                  <a:pt x="147653" y="120913"/>
                </a:lnTo>
                <a:lnTo>
                  <a:pt x="140672" y="127473"/>
                </a:lnTo>
                <a:lnTo>
                  <a:pt x="135432" y="130612"/>
                </a:lnTo>
                <a:lnTo>
                  <a:pt x="128960" y="133696"/>
                </a:lnTo>
                <a:lnTo>
                  <a:pt x="121666" y="136745"/>
                </a:lnTo>
                <a:lnTo>
                  <a:pt x="114815" y="138777"/>
                </a:lnTo>
                <a:lnTo>
                  <a:pt x="108262" y="140133"/>
                </a:lnTo>
                <a:lnTo>
                  <a:pt x="101907" y="141036"/>
                </a:lnTo>
                <a:lnTo>
                  <a:pt x="95684" y="142631"/>
                </a:lnTo>
                <a:lnTo>
                  <a:pt x="89548" y="144686"/>
                </a:lnTo>
                <a:lnTo>
                  <a:pt x="83472" y="147047"/>
                </a:lnTo>
                <a:lnTo>
                  <a:pt x="77434" y="147630"/>
                </a:lnTo>
                <a:lnTo>
                  <a:pt x="71422" y="147026"/>
                </a:lnTo>
                <a:lnTo>
                  <a:pt x="65428" y="145632"/>
                </a:lnTo>
                <a:lnTo>
                  <a:pt x="60438" y="144702"/>
                </a:lnTo>
                <a:lnTo>
                  <a:pt x="56119" y="144082"/>
                </a:lnTo>
                <a:lnTo>
                  <a:pt x="52246" y="143669"/>
                </a:lnTo>
                <a:lnTo>
                  <a:pt x="47677" y="142401"/>
                </a:lnTo>
                <a:lnTo>
                  <a:pt x="42645" y="140564"/>
                </a:lnTo>
                <a:lnTo>
                  <a:pt x="37304" y="138347"/>
                </a:lnTo>
                <a:lnTo>
                  <a:pt x="31756" y="135877"/>
                </a:lnTo>
                <a:lnTo>
                  <a:pt x="20295" y="130486"/>
                </a:lnTo>
                <a:lnTo>
                  <a:pt x="15451" y="127659"/>
                </a:lnTo>
                <a:lnTo>
                  <a:pt x="11228" y="124783"/>
                </a:lnTo>
                <a:lnTo>
                  <a:pt x="7419" y="121873"/>
                </a:lnTo>
                <a:lnTo>
                  <a:pt x="4880" y="118941"/>
                </a:lnTo>
                <a:lnTo>
                  <a:pt x="3188" y="115994"/>
                </a:lnTo>
                <a:lnTo>
                  <a:pt x="0" y="107643"/>
                </a:lnTo>
                <a:lnTo>
                  <a:pt x="2539" y="107354"/>
                </a:lnTo>
                <a:lnTo>
                  <a:pt x="6979" y="107226"/>
                </a:lnTo>
                <a:lnTo>
                  <a:pt x="12262" y="107169"/>
                </a:lnTo>
                <a:lnTo>
                  <a:pt x="15062" y="108146"/>
                </a:lnTo>
                <a:lnTo>
                  <a:pt x="17922" y="109790"/>
                </a:lnTo>
                <a:lnTo>
                  <a:pt x="20822" y="111878"/>
                </a:lnTo>
                <a:lnTo>
                  <a:pt x="24741" y="114262"/>
                </a:lnTo>
                <a:lnTo>
                  <a:pt x="29341" y="116843"/>
                </a:lnTo>
                <a:lnTo>
                  <a:pt x="34394" y="119556"/>
                </a:lnTo>
                <a:lnTo>
                  <a:pt x="40742" y="122358"/>
                </a:lnTo>
                <a:lnTo>
                  <a:pt x="47954" y="125217"/>
                </a:lnTo>
                <a:lnTo>
                  <a:pt x="55742" y="128116"/>
                </a:lnTo>
                <a:lnTo>
                  <a:pt x="62921" y="131040"/>
                </a:lnTo>
                <a:lnTo>
                  <a:pt x="69693" y="133982"/>
                </a:lnTo>
                <a:lnTo>
                  <a:pt x="82515" y="139897"/>
                </a:lnTo>
                <a:lnTo>
                  <a:pt x="94835" y="145832"/>
                </a:lnTo>
                <a:lnTo>
                  <a:pt x="99909" y="148805"/>
                </a:lnTo>
                <a:lnTo>
                  <a:pt x="104284" y="151778"/>
                </a:lnTo>
                <a:lnTo>
                  <a:pt x="108195" y="154752"/>
                </a:lnTo>
                <a:lnTo>
                  <a:pt x="112788" y="157728"/>
                </a:lnTo>
                <a:lnTo>
                  <a:pt x="117837" y="160704"/>
                </a:lnTo>
                <a:lnTo>
                  <a:pt x="123189" y="163680"/>
                </a:lnTo>
                <a:lnTo>
                  <a:pt x="134434" y="169632"/>
                </a:lnTo>
                <a:lnTo>
                  <a:pt x="151773" y="1785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Annotation833"/>
          <p:cNvSpPr/>
          <p:nvPr/>
        </p:nvSpPr>
        <p:spPr>
          <a:xfrm>
            <a:off x="3678055" y="4143375"/>
            <a:ext cx="125153" cy="17861"/>
          </a:xfrm>
          <a:custGeom>
            <a:avLst/>
            <a:gdLst/>
            <a:ahLst/>
            <a:cxnLst/>
            <a:rect l="0" t="0" r="0" b="0"/>
            <a:pathLst>
              <a:path w="125153" h="17861">
                <a:moveTo>
                  <a:pt x="0" y="17860"/>
                </a:moveTo>
                <a:lnTo>
                  <a:pt x="0" y="13119"/>
                </a:lnTo>
                <a:lnTo>
                  <a:pt x="993" y="11723"/>
                </a:lnTo>
                <a:lnTo>
                  <a:pt x="2649" y="10792"/>
                </a:lnTo>
                <a:lnTo>
                  <a:pt x="4746" y="10171"/>
                </a:lnTo>
                <a:lnTo>
                  <a:pt x="7137" y="9757"/>
                </a:lnTo>
                <a:lnTo>
                  <a:pt x="9724" y="9482"/>
                </a:lnTo>
                <a:lnTo>
                  <a:pt x="12443" y="9297"/>
                </a:lnTo>
                <a:lnTo>
                  <a:pt x="15248" y="8183"/>
                </a:lnTo>
                <a:lnTo>
                  <a:pt x="18112" y="6447"/>
                </a:lnTo>
                <a:lnTo>
                  <a:pt x="21014" y="4298"/>
                </a:lnTo>
                <a:lnTo>
                  <a:pt x="23942" y="2866"/>
                </a:lnTo>
                <a:lnTo>
                  <a:pt x="26887" y="1910"/>
                </a:lnTo>
                <a:lnTo>
                  <a:pt x="29844" y="1274"/>
                </a:lnTo>
                <a:lnTo>
                  <a:pt x="33802" y="849"/>
                </a:lnTo>
                <a:lnTo>
                  <a:pt x="38427" y="566"/>
                </a:lnTo>
                <a:lnTo>
                  <a:pt x="48864" y="252"/>
                </a:lnTo>
                <a:lnTo>
                  <a:pt x="94208" y="7"/>
                </a:lnTo>
                <a:lnTo>
                  <a:pt x="12515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Annotation834"/>
          <p:cNvSpPr/>
          <p:nvPr/>
        </p:nvSpPr>
        <p:spPr>
          <a:xfrm>
            <a:off x="3669116" y="4205886"/>
            <a:ext cx="125154" cy="26787"/>
          </a:xfrm>
          <a:custGeom>
            <a:avLst/>
            <a:gdLst/>
            <a:ahLst/>
            <a:cxnLst/>
            <a:rect l="0" t="0" r="0" b="0"/>
            <a:pathLst>
              <a:path w="125154" h="26787">
                <a:moveTo>
                  <a:pt x="0" y="8927"/>
                </a:moveTo>
                <a:lnTo>
                  <a:pt x="0" y="105"/>
                </a:lnTo>
                <a:lnTo>
                  <a:pt x="2649" y="46"/>
                </a:lnTo>
                <a:lnTo>
                  <a:pt x="28711" y="0"/>
                </a:lnTo>
                <a:lnTo>
                  <a:pt x="33046" y="991"/>
                </a:lnTo>
                <a:lnTo>
                  <a:pt x="37924" y="2644"/>
                </a:lnTo>
                <a:lnTo>
                  <a:pt x="43161" y="4738"/>
                </a:lnTo>
                <a:lnTo>
                  <a:pt x="48640" y="6134"/>
                </a:lnTo>
                <a:lnTo>
                  <a:pt x="54279" y="7065"/>
                </a:lnTo>
                <a:lnTo>
                  <a:pt x="60025" y="7685"/>
                </a:lnTo>
                <a:lnTo>
                  <a:pt x="65842" y="9091"/>
                </a:lnTo>
                <a:lnTo>
                  <a:pt x="71706" y="11021"/>
                </a:lnTo>
                <a:lnTo>
                  <a:pt x="77603" y="13299"/>
                </a:lnTo>
                <a:lnTo>
                  <a:pt x="83519" y="14818"/>
                </a:lnTo>
                <a:lnTo>
                  <a:pt x="89451" y="15831"/>
                </a:lnTo>
                <a:lnTo>
                  <a:pt x="95392" y="16506"/>
                </a:lnTo>
                <a:lnTo>
                  <a:pt x="100346" y="17948"/>
                </a:lnTo>
                <a:lnTo>
                  <a:pt x="104642" y="19902"/>
                </a:lnTo>
                <a:lnTo>
                  <a:pt x="108499" y="22197"/>
                </a:lnTo>
                <a:lnTo>
                  <a:pt x="112063" y="23726"/>
                </a:lnTo>
                <a:lnTo>
                  <a:pt x="115433" y="24746"/>
                </a:lnTo>
                <a:lnTo>
                  <a:pt x="125153" y="267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Annotation835"/>
          <p:cNvSpPr/>
          <p:nvPr/>
        </p:nvSpPr>
        <p:spPr>
          <a:xfrm>
            <a:off x="4045265" y="3991570"/>
            <a:ext cx="316050" cy="321470"/>
          </a:xfrm>
          <a:custGeom>
            <a:avLst/>
            <a:gdLst/>
            <a:ahLst/>
            <a:cxnLst/>
            <a:rect l="0" t="0" r="0" b="0"/>
            <a:pathLst>
              <a:path w="316050" h="321470">
                <a:moveTo>
                  <a:pt x="70823" y="0"/>
                </a:moveTo>
                <a:lnTo>
                  <a:pt x="80315" y="0"/>
                </a:lnTo>
                <a:lnTo>
                  <a:pt x="85097" y="992"/>
                </a:lnTo>
                <a:lnTo>
                  <a:pt x="90272" y="2646"/>
                </a:lnTo>
                <a:lnTo>
                  <a:pt x="95708" y="4741"/>
                </a:lnTo>
                <a:lnTo>
                  <a:pt x="101319" y="6137"/>
                </a:lnTo>
                <a:lnTo>
                  <a:pt x="107046" y="7068"/>
                </a:lnTo>
                <a:lnTo>
                  <a:pt x="112851" y="7689"/>
                </a:lnTo>
                <a:lnTo>
                  <a:pt x="119701" y="9095"/>
                </a:lnTo>
                <a:lnTo>
                  <a:pt x="127246" y="11024"/>
                </a:lnTo>
                <a:lnTo>
                  <a:pt x="135257" y="13303"/>
                </a:lnTo>
                <a:lnTo>
                  <a:pt x="152104" y="18480"/>
                </a:lnTo>
                <a:lnTo>
                  <a:pt x="160768" y="21249"/>
                </a:lnTo>
                <a:lnTo>
                  <a:pt x="169524" y="25081"/>
                </a:lnTo>
                <a:lnTo>
                  <a:pt x="178342" y="29619"/>
                </a:lnTo>
                <a:lnTo>
                  <a:pt x="187199" y="34628"/>
                </a:lnTo>
                <a:lnTo>
                  <a:pt x="196084" y="38961"/>
                </a:lnTo>
                <a:lnTo>
                  <a:pt x="204987" y="42841"/>
                </a:lnTo>
                <a:lnTo>
                  <a:pt x="213903" y="46420"/>
                </a:lnTo>
                <a:lnTo>
                  <a:pt x="222826" y="50790"/>
                </a:lnTo>
                <a:lnTo>
                  <a:pt x="231755" y="55689"/>
                </a:lnTo>
                <a:lnTo>
                  <a:pt x="240687" y="60938"/>
                </a:lnTo>
                <a:lnTo>
                  <a:pt x="255910" y="69417"/>
                </a:lnTo>
                <a:lnTo>
                  <a:pt x="262750" y="73068"/>
                </a:lnTo>
                <a:lnTo>
                  <a:pt x="269296" y="77485"/>
                </a:lnTo>
                <a:lnTo>
                  <a:pt x="275648" y="82415"/>
                </a:lnTo>
                <a:lnTo>
                  <a:pt x="281869" y="87685"/>
                </a:lnTo>
                <a:lnTo>
                  <a:pt x="287009" y="93184"/>
                </a:lnTo>
                <a:lnTo>
                  <a:pt x="291429" y="98833"/>
                </a:lnTo>
                <a:lnTo>
                  <a:pt x="295369" y="104584"/>
                </a:lnTo>
                <a:lnTo>
                  <a:pt x="298989" y="110403"/>
                </a:lnTo>
                <a:lnTo>
                  <a:pt x="302396" y="116266"/>
                </a:lnTo>
                <a:lnTo>
                  <a:pt x="308830" y="128072"/>
                </a:lnTo>
                <a:lnTo>
                  <a:pt x="315000" y="139934"/>
                </a:lnTo>
                <a:lnTo>
                  <a:pt x="316049" y="146868"/>
                </a:lnTo>
                <a:lnTo>
                  <a:pt x="315756" y="154466"/>
                </a:lnTo>
                <a:lnTo>
                  <a:pt x="314567" y="162509"/>
                </a:lnTo>
                <a:lnTo>
                  <a:pt x="313774" y="170847"/>
                </a:lnTo>
                <a:lnTo>
                  <a:pt x="313246" y="179382"/>
                </a:lnTo>
                <a:lnTo>
                  <a:pt x="312893" y="188049"/>
                </a:lnTo>
                <a:lnTo>
                  <a:pt x="310672" y="195812"/>
                </a:lnTo>
                <a:lnTo>
                  <a:pt x="307204" y="202971"/>
                </a:lnTo>
                <a:lnTo>
                  <a:pt x="302906" y="209728"/>
                </a:lnTo>
                <a:lnTo>
                  <a:pt x="298054" y="216217"/>
                </a:lnTo>
                <a:lnTo>
                  <a:pt x="292833" y="222528"/>
                </a:lnTo>
                <a:lnTo>
                  <a:pt x="287366" y="228719"/>
                </a:lnTo>
                <a:lnTo>
                  <a:pt x="280741" y="234831"/>
                </a:lnTo>
                <a:lnTo>
                  <a:pt x="273344" y="240890"/>
                </a:lnTo>
                <a:lnTo>
                  <a:pt x="265433" y="246914"/>
                </a:lnTo>
                <a:lnTo>
                  <a:pt x="257180" y="251922"/>
                </a:lnTo>
                <a:lnTo>
                  <a:pt x="248697" y="256253"/>
                </a:lnTo>
                <a:lnTo>
                  <a:pt x="240063" y="260132"/>
                </a:lnTo>
                <a:lnTo>
                  <a:pt x="231327" y="264703"/>
                </a:lnTo>
                <a:lnTo>
                  <a:pt x="222523" y="269734"/>
                </a:lnTo>
                <a:lnTo>
                  <a:pt x="213673" y="275073"/>
                </a:lnTo>
                <a:lnTo>
                  <a:pt x="204795" y="279624"/>
                </a:lnTo>
                <a:lnTo>
                  <a:pt x="195895" y="283650"/>
                </a:lnTo>
                <a:lnTo>
                  <a:pt x="186982" y="287327"/>
                </a:lnTo>
                <a:lnTo>
                  <a:pt x="177068" y="289778"/>
                </a:lnTo>
                <a:lnTo>
                  <a:pt x="166485" y="291412"/>
                </a:lnTo>
                <a:lnTo>
                  <a:pt x="155456" y="292501"/>
                </a:lnTo>
                <a:lnTo>
                  <a:pt x="144131" y="293228"/>
                </a:lnTo>
                <a:lnTo>
                  <a:pt x="132608" y="293711"/>
                </a:lnTo>
                <a:lnTo>
                  <a:pt x="100056" y="294393"/>
                </a:lnTo>
                <a:lnTo>
                  <a:pt x="62361" y="294624"/>
                </a:lnTo>
                <a:lnTo>
                  <a:pt x="54255" y="293650"/>
                </a:lnTo>
                <a:lnTo>
                  <a:pt x="46865" y="292009"/>
                </a:lnTo>
                <a:lnTo>
                  <a:pt x="39952" y="289923"/>
                </a:lnTo>
                <a:lnTo>
                  <a:pt x="33357" y="287540"/>
                </a:lnTo>
                <a:lnTo>
                  <a:pt x="26974" y="284959"/>
                </a:lnTo>
                <a:lnTo>
                  <a:pt x="20731" y="282246"/>
                </a:lnTo>
                <a:lnTo>
                  <a:pt x="11147" y="276586"/>
                </a:lnTo>
                <a:lnTo>
                  <a:pt x="7201" y="273688"/>
                </a:lnTo>
                <a:lnTo>
                  <a:pt x="4570" y="270763"/>
                </a:lnTo>
                <a:lnTo>
                  <a:pt x="2816" y="267822"/>
                </a:lnTo>
                <a:lnTo>
                  <a:pt x="867" y="261907"/>
                </a:lnTo>
                <a:lnTo>
                  <a:pt x="0" y="255972"/>
                </a:lnTo>
                <a:lnTo>
                  <a:pt x="763" y="252999"/>
                </a:lnTo>
                <a:lnTo>
                  <a:pt x="4259" y="247051"/>
                </a:lnTo>
                <a:lnTo>
                  <a:pt x="7575" y="245068"/>
                </a:lnTo>
                <a:lnTo>
                  <a:pt x="16557" y="242865"/>
                </a:lnTo>
                <a:lnTo>
                  <a:pt x="21733" y="242277"/>
                </a:lnTo>
                <a:lnTo>
                  <a:pt x="27170" y="241885"/>
                </a:lnTo>
                <a:lnTo>
                  <a:pt x="32782" y="241624"/>
                </a:lnTo>
                <a:lnTo>
                  <a:pt x="46963" y="241334"/>
                </a:lnTo>
                <a:lnTo>
                  <a:pt x="54917" y="241257"/>
                </a:lnTo>
                <a:lnTo>
                  <a:pt x="62205" y="242197"/>
                </a:lnTo>
                <a:lnTo>
                  <a:pt x="69051" y="243816"/>
                </a:lnTo>
                <a:lnTo>
                  <a:pt x="124879" y="262097"/>
                </a:lnTo>
                <a:lnTo>
                  <a:pt x="132686" y="265020"/>
                </a:lnTo>
                <a:lnTo>
                  <a:pt x="139876" y="267962"/>
                </a:lnTo>
                <a:lnTo>
                  <a:pt x="146657" y="270914"/>
                </a:lnTo>
                <a:lnTo>
                  <a:pt x="159488" y="276842"/>
                </a:lnTo>
                <a:lnTo>
                  <a:pt x="183913" y="288731"/>
                </a:lnTo>
                <a:lnTo>
                  <a:pt x="193263" y="294682"/>
                </a:lnTo>
                <a:lnTo>
                  <a:pt x="200730" y="300634"/>
                </a:lnTo>
                <a:lnTo>
                  <a:pt x="210517" y="309563"/>
                </a:lnTo>
                <a:lnTo>
                  <a:pt x="216676" y="315516"/>
                </a:lnTo>
                <a:lnTo>
                  <a:pt x="219708" y="317500"/>
                </a:lnTo>
                <a:lnTo>
                  <a:pt x="222724" y="318823"/>
                </a:lnTo>
                <a:lnTo>
                  <a:pt x="231733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Annotation836"/>
          <p:cNvSpPr/>
          <p:nvPr/>
        </p:nvSpPr>
        <p:spPr>
          <a:xfrm>
            <a:off x="4491592" y="4170164"/>
            <a:ext cx="62531" cy="44649"/>
          </a:xfrm>
          <a:custGeom>
            <a:avLst/>
            <a:gdLst/>
            <a:ahLst/>
            <a:cxnLst/>
            <a:rect l="0" t="0" r="0" b="0"/>
            <a:pathLst>
              <a:path w="62531" h="44649">
                <a:moveTo>
                  <a:pt x="62530" y="0"/>
                </a:moveTo>
                <a:lnTo>
                  <a:pt x="49213" y="0"/>
                </a:lnTo>
                <a:lnTo>
                  <a:pt x="47693" y="992"/>
                </a:lnTo>
                <a:lnTo>
                  <a:pt x="46678" y="2646"/>
                </a:lnTo>
                <a:lnTo>
                  <a:pt x="46003" y="4741"/>
                </a:lnTo>
                <a:lnTo>
                  <a:pt x="44559" y="6137"/>
                </a:lnTo>
                <a:lnTo>
                  <a:pt x="42603" y="7068"/>
                </a:lnTo>
                <a:lnTo>
                  <a:pt x="40306" y="7688"/>
                </a:lnTo>
                <a:lnTo>
                  <a:pt x="37781" y="9094"/>
                </a:lnTo>
                <a:lnTo>
                  <a:pt x="35105" y="11024"/>
                </a:lnTo>
                <a:lnTo>
                  <a:pt x="32328" y="13302"/>
                </a:lnTo>
                <a:lnTo>
                  <a:pt x="29482" y="14821"/>
                </a:lnTo>
                <a:lnTo>
                  <a:pt x="26592" y="15834"/>
                </a:lnTo>
                <a:lnTo>
                  <a:pt x="23673" y="16509"/>
                </a:lnTo>
                <a:lnTo>
                  <a:pt x="20733" y="17952"/>
                </a:lnTo>
                <a:lnTo>
                  <a:pt x="17780" y="19905"/>
                </a:lnTo>
                <a:lnTo>
                  <a:pt x="14817" y="22200"/>
                </a:lnTo>
                <a:lnTo>
                  <a:pt x="11849" y="23729"/>
                </a:lnTo>
                <a:lnTo>
                  <a:pt x="8877" y="24750"/>
                </a:lnTo>
                <a:lnTo>
                  <a:pt x="5903" y="25429"/>
                </a:lnTo>
                <a:lnTo>
                  <a:pt x="3920" y="26875"/>
                </a:lnTo>
                <a:lnTo>
                  <a:pt x="2598" y="28830"/>
                </a:lnTo>
                <a:lnTo>
                  <a:pt x="0" y="35599"/>
                </a:lnTo>
                <a:lnTo>
                  <a:pt x="978" y="35639"/>
                </a:lnTo>
                <a:lnTo>
                  <a:pt x="12401" y="35708"/>
                </a:lnTo>
                <a:lnTo>
                  <a:pt x="29798" y="35717"/>
                </a:lnTo>
                <a:lnTo>
                  <a:pt x="32763" y="34726"/>
                </a:lnTo>
                <a:lnTo>
                  <a:pt x="35732" y="33072"/>
                </a:lnTo>
                <a:lnTo>
                  <a:pt x="44129" y="27157"/>
                </a:lnTo>
                <a:lnTo>
                  <a:pt x="44303" y="26042"/>
                </a:lnTo>
                <a:lnTo>
                  <a:pt x="44419" y="24306"/>
                </a:lnTo>
                <a:lnTo>
                  <a:pt x="44606" y="19133"/>
                </a:lnTo>
                <a:lnTo>
                  <a:pt x="43628" y="17716"/>
                </a:lnTo>
                <a:lnTo>
                  <a:pt x="41982" y="15780"/>
                </a:lnTo>
                <a:lnTo>
                  <a:pt x="36951" y="10283"/>
                </a:lnTo>
                <a:lnTo>
                  <a:pt x="35544" y="10824"/>
                </a:lnTo>
                <a:lnTo>
                  <a:pt x="33614" y="12177"/>
                </a:lnTo>
                <a:lnTo>
                  <a:pt x="31333" y="14071"/>
                </a:lnTo>
                <a:lnTo>
                  <a:pt x="28820" y="15334"/>
                </a:lnTo>
                <a:lnTo>
                  <a:pt x="26150" y="16176"/>
                </a:lnTo>
                <a:lnTo>
                  <a:pt x="23378" y="16737"/>
                </a:lnTo>
                <a:lnTo>
                  <a:pt x="21530" y="18103"/>
                </a:lnTo>
                <a:lnTo>
                  <a:pt x="20297" y="20007"/>
                </a:lnTo>
                <a:lnTo>
                  <a:pt x="19476" y="22267"/>
                </a:lnTo>
                <a:lnTo>
                  <a:pt x="17935" y="24767"/>
                </a:lnTo>
                <a:lnTo>
                  <a:pt x="15914" y="27425"/>
                </a:lnTo>
                <a:lnTo>
                  <a:pt x="10280" y="34081"/>
                </a:lnTo>
                <a:lnTo>
                  <a:pt x="10811" y="35619"/>
                </a:lnTo>
                <a:lnTo>
                  <a:pt x="12158" y="37637"/>
                </a:lnTo>
                <a:lnTo>
                  <a:pt x="17833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Annotation837"/>
          <p:cNvSpPr/>
          <p:nvPr/>
        </p:nvSpPr>
        <p:spPr>
          <a:xfrm>
            <a:off x="4750898" y="4161234"/>
            <a:ext cx="125044" cy="17861"/>
          </a:xfrm>
          <a:custGeom>
            <a:avLst/>
            <a:gdLst/>
            <a:ahLst/>
            <a:cxnLst/>
            <a:rect l="0" t="0" r="0" b="0"/>
            <a:pathLst>
              <a:path w="125044" h="17861">
                <a:moveTo>
                  <a:pt x="8830" y="17860"/>
                </a:moveTo>
                <a:lnTo>
                  <a:pt x="0" y="17860"/>
                </a:lnTo>
                <a:lnTo>
                  <a:pt x="51960" y="17860"/>
                </a:lnTo>
                <a:lnTo>
                  <a:pt x="56455" y="16867"/>
                </a:lnTo>
                <a:lnTo>
                  <a:pt x="60446" y="15214"/>
                </a:lnTo>
                <a:lnTo>
                  <a:pt x="64099" y="13119"/>
                </a:lnTo>
                <a:lnTo>
                  <a:pt x="67528" y="11723"/>
                </a:lnTo>
                <a:lnTo>
                  <a:pt x="70807" y="10792"/>
                </a:lnTo>
                <a:lnTo>
                  <a:pt x="73987" y="10171"/>
                </a:lnTo>
                <a:lnTo>
                  <a:pt x="78093" y="9757"/>
                </a:lnTo>
                <a:lnTo>
                  <a:pt x="82817" y="9482"/>
                </a:lnTo>
                <a:lnTo>
                  <a:pt x="87953" y="9297"/>
                </a:lnTo>
                <a:lnTo>
                  <a:pt x="92370" y="8183"/>
                </a:lnTo>
                <a:lnTo>
                  <a:pt x="96308" y="6447"/>
                </a:lnTo>
                <a:lnTo>
                  <a:pt x="99926" y="4298"/>
                </a:lnTo>
                <a:lnTo>
                  <a:pt x="104326" y="2866"/>
                </a:lnTo>
                <a:lnTo>
                  <a:pt x="109244" y="1910"/>
                </a:lnTo>
                <a:lnTo>
                  <a:pt x="12504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Annotation838"/>
          <p:cNvSpPr/>
          <p:nvPr/>
        </p:nvSpPr>
        <p:spPr>
          <a:xfrm>
            <a:off x="5045792" y="3955852"/>
            <a:ext cx="44698" cy="241102"/>
          </a:xfrm>
          <a:custGeom>
            <a:avLst/>
            <a:gdLst/>
            <a:ahLst/>
            <a:cxnLst/>
            <a:rect l="0" t="0" r="0" b="0"/>
            <a:pathLst>
              <a:path w="44698" h="241102">
                <a:moveTo>
                  <a:pt x="44697" y="0"/>
                </a:moveTo>
                <a:lnTo>
                  <a:pt x="44697" y="51138"/>
                </a:lnTo>
                <a:lnTo>
                  <a:pt x="43704" y="56912"/>
                </a:lnTo>
                <a:lnTo>
                  <a:pt x="42049" y="62746"/>
                </a:lnTo>
                <a:lnTo>
                  <a:pt x="39952" y="68619"/>
                </a:lnTo>
                <a:lnTo>
                  <a:pt x="37561" y="74519"/>
                </a:lnTo>
                <a:lnTo>
                  <a:pt x="34973" y="80438"/>
                </a:lnTo>
                <a:lnTo>
                  <a:pt x="32255" y="86367"/>
                </a:lnTo>
                <a:lnTo>
                  <a:pt x="30443" y="92304"/>
                </a:lnTo>
                <a:lnTo>
                  <a:pt x="29234" y="98247"/>
                </a:lnTo>
                <a:lnTo>
                  <a:pt x="28429" y="104193"/>
                </a:lnTo>
                <a:lnTo>
                  <a:pt x="26899" y="110142"/>
                </a:lnTo>
                <a:lnTo>
                  <a:pt x="24885" y="116092"/>
                </a:lnTo>
                <a:lnTo>
                  <a:pt x="22549" y="122043"/>
                </a:lnTo>
                <a:lnTo>
                  <a:pt x="20000" y="127995"/>
                </a:lnTo>
                <a:lnTo>
                  <a:pt x="14517" y="139899"/>
                </a:lnTo>
                <a:lnTo>
                  <a:pt x="12658" y="145852"/>
                </a:lnTo>
                <a:lnTo>
                  <a:pt x="11418" y="151805"/>
                </a:lnTo>
                <a:lnTo>
                  <a:pt x="10592" y="157758"/>
                </a:lnTo>
                <a:lnTo>
                  <a:pt x="9048" y="163711"/>
                </a:lnTo>
                <a:lnTo>
                  <a:pt x="7025" y="169664"/>
                </a:lnTo>
                <a:lnTo>
                  <a:pt x="4683" y="175617"/>
                </a:lnTo>
                <a:lnTo>
                  <a:pt x="3122" y="181570"/>
                </a:lnTo>
                <a:lnTo>
                  <a:pt x="2081" y="187523"/>
                </a:lnTo>
                <a:lnTo>
                  <a:pt x="1387" y="193476"/>
                </a:lnTo>
                <a:lnTo>
                  <a:pt x="925" y="199429"/>
                </a:lnTo>
                <a:lnTo>
                  <a:pt x="617" y="205383"/>
                </a:lnTo>
                <a:lnTo>
                  <a:pt x="183" y="220596"/>
                </a:lnTo>
                <a:lnTo>
                  <a:pt x="0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Annotation839"/>
          <p:cNvSpPr/>
          <p:nvPr/>
        </p:nvSpPr>
        <p:spPr>
          <a:xfrm>
            <a:off x="4884882" y="4277353"/>
            <a:ext cx="259244" cy="35687"/>
          </a:xfrm>
          <a:custGeom>
            <a:avLst/>
            <a:gdLst/>
            <a:ahLst/>
            <a:cxnLst/>
            <a:rect l="0" t="0" r="0" b="0"/>
            <a:pathLst>
              <a:path w="259244" h="35687">
                <a:moveTo>
                  <a:pt x="0" y="8897"/>
                </a:moveTo>
                <a:lnTo>
                  <a:pt x="4745" y="4157"/>
                </a:lnTo>
                <a:lnTo>
                  <a:pt x="7137" y="2760"/>
                </a:lnTo>
                <a:lnTo>
                  <a:pt x="9724" y="1829"/>
                </a:lnTo>
                <a:lnTo>
                  <a:pt x="15248" y="795"/>
                </a:lnTo>
                <a:lnTo>
                  <a:pt x="21014" y="335"/>
                </a:lnTo>
                <a:lnTo>
                  <a:pt x="26887" y="130"/>
                </a:lnTo>
                <a:lnTo>
                  <a:pt x="38427" y="16"/>
                </a:lnTo>
                <a:lnTo>
                  <a:pt x="43496" y="0"/>
                </a:lnTo>
                <a:lnTo>
                  <a:pt x="48863" y="981"/>
                </a:lnTo>
                <a:lnTo>
                  <a:pt x="54427" y="2628"/>
                </a:lnTo>
                <a:lnTo>
                  <a:pt x="60123" y="4717"/>
                </a:lnTo>
                <a:lnTo>
                  <a:pt x="65907" y="6111"/>
                </a:lnTo>
                <a:lnTo>
                  <a:pt x="71749" y="7040"/>
                </a:lnTo>
                <a:lnTo>
                  <a:pt x="77631" y="7659"/>
                </a:lnTo>
                <a:lnTo>
                  <a:pt x="83538" y="8071"/>
                </a:lnTo>
                <a:lnTo>
                  <a:pt x="89463" y="8347"/>
                </a:lnTo>
                <a:lnTo>
                  <a:pt x="102337" y="8652"/>
                </a:lnTo>
                <a:lnTo>
                  <a:pt x="117992" y="8788"/>
                </a:lnTo>
                <a:lnTo>
                  <a:pt x="126338" y="9817"/>
                </a:lnTo>
                <a:lnTo>
                  <a:pt x="134883" y="11494"/>
                </a:lnTo>
                <a:lnTo>
                  <a:pt x="143558" y="13605"/>
                </a:lnTo>
                <a:lnTo>
                  <a:pt x="151328" y="15012"/>
                </a:lnTo>
                <a:lnTo>
                  <a:pt x="158495" y="15950"/>
                </a:lnTo>
                <a:lnTo>
                  <a:pt x="165259" y="16576"/>
                </a:lnTo>
                <a:lnTo>
                  <a:pt x="171756" y="16993"/>
                </a:lnTo>
                <a:lnTo>
                  <a:pt x="184271" y="17456"/>
                </a:lnTo>
                <a:lnTo>
                  <a:pt x="191383" y="18572"/>
                </a:lnTo>
                <a:lnTo>
                  <a:pt x="199104" y="20308"/>
                </a:lnTo>
                <a:lnTo>
                  <a:pt x="207231" y="22457"/>
                </a:lnTo>
                <a:lnTo>
                  <a:pt x="214635" y="23890"/>
                </a:lnTo>
                <a:lnTo>
                  <a:pt x="221558" y="24845"/>
                </a:lnTo>
                <a:lnTo>
                  <a:pt x="228160" y="25482"/>
                </a:lnTo>
                <a:lnTo>
                  <a:pt x="233554" y="25907"/>
                </a:lnTo>
                <a:lnTo>
                  <a:pt x="238144" y="26190"/>
                </a:lnTo>
                <a:lnTo>
                  <a:pt x="242197" y="26379"/>
                </a:lnTo>
                <a:lnTo>
                  <a:pt x="245893" y="27497"/>
                </a:lnTo>
                <a:lnTo>
                  <a:pt x="249350" y="29234"/>
                </a:lnTo>
                <a:lnTo>
                  <a:pt x="259243" y="356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Annotation840"/>
          <p:cNvSpPr/>
          <p:nvPr/>
        </p:nvSpPr>
        <p:spPr>
          <a:xfrm>
            <a:off x="4929738" y="4375546"/>
            <a:ext cx="267869" cy="232174"/>
          </a:xfrm>
          <a:custGeom>
            <a:avLst/>
            <a:gdLst/>
            <a:ahLst/>
            <a:cxnLst/>
            <a:rect l="0" t="0" r="0" b="0"/>
            <a:pathLst>
              <a:path w="267869" h="232174">
                <a:moveTo>
                  <a:pt x="116053" y="0"/>
                </a:moveTo>
                <a:lnTo>
                  <a:pt x="159550" y="0"/>
                </a:lnTo>
                <a:lnTo>
                  <a:pt x="163923" y="993"/>
                </a:lnTo>
                <a:lnTo>
                  <a:pt x="174824" y="6137"/>
                </a:lnTo>
                <a:lnTo>
                  <a:pt x="181242" y="7689"/>
                </a:lnTo>
                <a:lnTo>
                  <a:pt x="185338" y="9095"/>
                </a:lnTo>
                <a:lnTo>
                  <a:pt x="190055" y="11024"/>
                </a:lnTo>
                <a:lnTo>
                  <a:pt x="195186" y="13303"/>
                </a:lnTo>
                <a:lnTo>
                  <a:pt x="203535" y="18481"/>
                </a:lnTo>
                <a:lnTo>
                  <a:pt x="211551" y="24089"/>
                </a:lnTo>
                <a:lnTo>
                  <a:pt x="216469" y="26974"/>
                </a:lnTo>
                <a:lnTo>
                  <a:pt x="221735" y="29889"/>
                </a:lnTo>
                <a:lnTo>
                  <a:pt x="226238" y="32825"/>
                </a:lnTo>
                <a:lnTo>
                  <a:pt x="233891" y="38733"/>
                </a:lnTo>
                <a:lnTo>
                  <a:pt x="237323" y="42689"/>
                </a:lnTo>
                <a:lnTo>
                  <a:pt x="240604" y="47312"/>
                </a:lnTo>
                <a:lnTo>
                  <a:pt x="243784" y="52377"/>
                </a:lnTo>
                <a:lnTo>
                  <a:pt x="246898" y="56746"/>
                </a:lnTo>
                <a:lnTo>
                  <a:pt x="249967" y="60652"/>
                </a:lnTo>
                <a:lnTo>
                  <a:pt x="253006" y="64247"/>
                </a:lnTo>
                <a:lnTo>
                  <a:pt x="256025" y="68628"/>
                </a:lnTo>
                <a:lnTo>
                  <a:pt x="259031" y="73534"/>
                </a:lnTo>
                <a:lnTo>
                  <a:pt x="262029" y="78789"/>
                </a:lnTo>
                <a:lnTo>
                  <a:pt x="264027" y="83284"/>
                </a:lnTo>
                <a:lnTo>
                  <a:pt x="265359" y="87273"/>
                </a:lnTo>
                <a:lnTo>
                  <a:pt x="266247" y="90924"/>
                </a:lnTo>
                <a:lnTo>
                  <a:pt x="266840" y="95343"/>
                </a:lnTo>
                <a:lnTo>
                  <a:pt x="267234" y="100273"/>
                </a:lnTo>
                <a:lnTo>
                  <a:pt x="267497" y="105544"/>
                </a:lnTo>
                <a:lnTo>
                  <a:pt x="267790" y="116693"/>
                </a:lnTo>
                <a:lnTo>
                  <a:pt x="267868" y="122444"/>
                </a:lnTo>
                <a:lnTo>
                  <a:pt x="266927" y="127270"/>
                </a:lnTo>
                <a:lnTo>
                  <a:pt x="265306" y="131480"/>
                </a:lnTo>
                <a:lnTo>
                  <a:pt x="263232" y="135278"/>
                </a:lnTo>
                <a:lnTo>
                  <a:pt x="255568" y="150106"/>
                </a:lnTo>
                <a:lnTo>
                  <a:pt x="252767" y="154641"/>
                </a:lnTo>
                <a:lnTo>
                  <a:pt x="249906" y="158657"/>
                </a:lnTo>
                <a:lnTo>
                  <a:pt x="247006" y="162326"/>
                </a:lnTo>
                <a:lnTo>
                  <a:pt x="243087" y="165765"/>
                </a:lnTo>
                <a:lnTo>
                  <a:pt x="238486" y="169049"/>
                </a:lnTo>
                <a:lnTo>
                  <a:pt x="233433" y="172231"/>
                </a:lnTo>
                <a:lnTo>
                  <a:pt x="228078" y="175344"/>
                </a:lnTo>
                <a:lnTo>
                  <a:pt x="222521" y="178412"/>
                </a:lnTo>
                <a:lnTo>
                  <a:pt x="211049" y="184466"/>
                </a:lnTo>
                <a:lnTo>
                  <a:pt x="181562" y="199420"/>
                </a:lnTo>
                <a:lnTo>
                  <a:pt x="175618" y="201408"/>
                </a:lnTo>
                <a:lnTo>
                  <a:pt x="169669" y="202733"/>
                </a:lnTo>
                <a:lnTo>
                  <a:pt x="163717" y="203616"/>
                </a:lnTo>
                <a:lnTo>
                  <a:pt x="157762" y="204206"/>
                </a:lnTo>
                <a:lnTo>
                  <a:pt x="151805" y="204598"/>
                </a:lnTo>
                <a:lnTo>
                  <a:pt x="145848" y="204860"/>
                </a:lnTo>
                <a:lnTo>
                  <a:pt x="131282" y="205151"/>
                </a:lnTo>
                <a:lnTo>
                  <a:pt x="123226" y="205229"/>
                </a:lnTo>
                <a:lnTo>
                  <a:pt x="115868" y="204288"/>
                </a:lnTo>
                <a:lnTo>
                  <a:pt x="108977" y="202669"/>
                </a:lnTo>
                <a:lnTo>
                  <a:pt x="102397" y="200597"/>
                </a:lnTo>
                <a:lnTo>
                  <a:pt x="95030" y="199216"/>
                </a:lnTo>
                <a:lnTo>
                  <a:pt x="87138" y="198296"/>
                </a:lnTo>
                <a:lnTo>
                  <a:pt x="78898" y="197681"/>
                </a:lnTo>
                <a:lnTo>
                  <a:pt x="71418" y="197273"/>
                </a:lnTo>
                <a:lnTo>
                  <a:pt x="57809" y="196817"/>
                </a:lnTo>
                <a:lnTo>
                  <a:pt x="51399" y="195704"/>
                </a:lnTo>
                <a:lnTo>
                  <a:pt x="45139" y="193970"/>
                </a:lnTo>
                <a:lnTo>
                  <a:pt x="38980" y="191821"/>
                </a:lnTo>
                <a:lnTo>
                  <a:pt x="33880" y="189397"/>
                </a:lnTo>
                <a:lnTo>
                  <a:pt x="25564" y="184057"/>
                </a:lnTo>
                <a:lnTo>
                  <a:pt x="18557" y="181022"/>
                </a:lnTo>
                <a:lnTo>
                  <a:pt x="15299" y="180213"/>
                </a:lnTo>
                <a:lnTo>
                  <a:pt x="9029" y="176668"/>
                </a:lnTo>
                <a:lnTo>
                  <a:pt x="5966" y="174333"/>
                </a:lnTo>
                <a:lnTo>
                  <a:pt x="3924" y="171785"/>
                </a:lnTo>
                <a:lnTo>
                  <a:pt x="2563" y="169094"/>
                </a:lnTo>
                <a:lnTo>
                  <a:pt x="379" y="162386"/>
                </a:lnTo>
                <a:lnTo>
                  <a:pt x="0" y="156484"/>
                </a:lnTo>
                <a:lnTo>
                  <a:pt x="940" y="154924"/>
                </a:lnTo>
                <a:lnTo>
                  <a:pt x="2560" y="153885"/>
                </a:lnTo>
                <a:lnTo>
                  <a:pt x="7009" y="152730"/>
                </a:lnTo>
                <a:lnTo>
                  <a:pt x="15098" y="152079"/>
                </a:lnTo>
                <a:lnTo>
                  <a:pt x="20859" y="151927"/>
                </a:lnTo>
                <a:lnTo>
                  <a:pt x="59964" y="151809"/>
                </a:lnTo>
                <a:lnTo>
                  <a:pt x="65749" y="152800"/>
                </a:lnTo>
                <a:lnTo>
                  <a:pt x="71591" y="154453"/>
                </a:lnTo>
                <a:lnTo>
                  <a:pt x="77472" y="156547"/>
                </a:lnTo>
                <a:lnTo>
                  <a:pt x="83380" y="157943"/>
                </a:lnTo>
                <a:lnTo>
                  <a:pt x="89304" y="158874"/>
                </a:lnTo>
                <a:lnTo>
                  <a:pt x="95241" y="159494"/>
                </a:lnTo>
                <a:lnTo>
                  <a:pt x="100192" y="159908"/>
                </a:lnTo>
                <a:lnTo>
                  <a:pt x="108342" y="160367"/>
                </a:lnTo>
                <a:lnTo>
                  <a:pt x="112899" y="161482"/>
                </a:lnTo>
                <a:lnTo>
                  <a:pt x="117924" y="163217"/>
                </a:lnTo>
                <a:lnTo>
                  <a:pt x="123260" y="165367"/>
                </a:lnTo>
                <a:lnTo>
                  <a:pt x="128804" y="167791"/>
                </a:lnTo>
                <a:lnTo>
                  <a:pt x="140261" y="173131"/>
                </a:lnTo>
                <a:lnTo>
                  <a:pt x="157881" y="181717"/>
                </a:lnTo>
                <a:lnTo>
                  <a:pt x="162810" y="184645"/>
                </a:lnTo>
                <a:lnTo>
                  <a:pt x="170936" y="190544"/>
                </a:lnTo>
                <a:lnTo>
                  <a:pt x="175488" y="193506"/>
                </a:lnTo>
                <a:lnTo>
                  <a:pt x="180508" y="196473"/>
                </a:lnTo>
                <a:lnTo>
                  <a:pt x="185841" y="199443"/>
                </a:lnTo>
                <a:lnTo>
                  <a:pt x="190390" y="201423"/>
                </a:lnTo>
                <a:lnTo>
                  <a:pt x="198094" y="203623"/>
                </a:lnTo>
                <a:lnTo>
                  <a:pt x="204828" y="207248"/>
                </a:lnTo>
                <a:lnTo>
                  <a:pt x="212125" y="212165"/>
                </a:lnTo>
                <a:lnTo>
                  <a:pt x="216852" y="214866"/>
                </a:lnTo>
                <a:lnTo>
                  <a:pt x="221991" y="217658"/>
                </a:lnTo>
                <a:lnTo>
                  <a:pt x="230347" y="223406"/>
                </a:lnTo>
                <a:lnTo>
                  <a:pt x="241205" y="23217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Annotation841"/>
          <p:cNvSpPr/>
          <p:nvPr/>
        </p:nvSpPr>
        <p:spPr>
          <a:xfrm>
            <a:off x="4107149" y="4339828"/>
            <a:ext cx="214548" cy="17861"/>
          </a:xfrm>
          <a:custGeom>
            <a:avLst/>
            <a:gdLst/>
            <a:ahLst/>
            <a:cxnLst/>
            <a:rect l="0" t="0" r="0" b="0"/>
            <a:pathLst>
              <a:path w="214548" h="17861">
                <a:moveTo>
                  <a:pt x="0" y="0"/>
                </a:moveTo>
                <a:lnTo>
                  <a:pt x="4746" y="0"/>
                </a:lnTo>
                <a:lnTo>
                  <a:pt x="6144" y="992"/>
                </a:lnTo>
                <a:lnTo>
                  <a:pt x="7076" y="2645"/>
                </a:lnTo>
                <a:lnTo>
                  <a:pt x="7697" y="4741"/>
                </a:lnTo>
                <a:lnTo>
                  <a:pt x="9105" y="6137"/>
                </a:lnTo>
                <a:lnTo>
                  <a:pt x="11036" y="7068"/>
                </a:lnTo>
                <a:lnTo>
                  <a:pt x="13317" y="7688"/>
                </a:lnTo>
                <a:lnTo>
                  <a:pt x="16824" y="8102"/>
                </a:lnTo>
                <a:lnTo>
                  <a:pt x="21149" y="8378"/>
                </a:lnTo>
                <a:lnTo>
                  <a:pt x="26019" y="8562"/>
                </a:lnTo>
                <a:lnTo>
                  <a:pt x="42364" y="8821"/>
                </a:lnTo>
                <a:lnTo>
                  <a:pt x="125681" y="8929"/>
                </a:lnTo>
                <a:lnTo>
                  <a:pt x="133451" y="9922"/>
                </a:lnTo>
                <a:lnTo>
                  <a:pt x="140618" y="11575"/>
                </a:lnTo>
                <a:lnTo>
                  <a:pt x="147382" y="13670"/>
                </a:lnTo>
                <a:lnTo>
                  <a:pt x="154871" y="15067"/>
                </a:lnTo>
                <a:lnTo>
                  <a:pt x="162844" y="15997"/>
                </a:lnTo>
                <a:lnTo>
                  <a:pt x="171139" y="16618"/>
                </a:lnTo>
                <a:lnTo>
                  <a:pt x="178656" y="17032"/>
                </a:lnTo>
                <a:lnTo>
                  <a:pt x="192305" y="17492"/>
                </a:lnTo>
                <a:lnTo>
                  <a:pt x="214547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Annotation842"/>
          <p:cNvSpPr/>
          <p:nvPr/>
        </p:nvSpPr>
        <p:spPr>
          <a:xfrm>
            <a:off x="4241241" y="4420195"/>
            <a:ext cx="44698" cy="142877"/>
          </a:xfrm>
          <a:custGeom>
            <a:avLst/>
            <a:gdLst/>
            <a:ahLst/>
            <a:cxnLst/>
            <a:rect l="0" t="0" r="0" b="0"/>
            <a:pathLst>
              <a:path w="44698" h="142877">
                <a:moveTo>
                  <a:pt x="44697" y="0"/>
                </a:moveTo>
                <a:lnTo>
                  <a:pt x="44697" y="4741"/>
                </a:lnTo>
                <a:lnTo>
                  <a:pt x="43704" y="7129"/>
                </a:lnTo>
                <a:lnTo>
                  <a:pt x="42049" y="9713"/>
                </a:lnTo>
                <a:lnTo>
                  <a:pt x="39952" y="12429"/>
                </a:lnTo>
                <a:lnTo>
                  <a:pt x="38554" y="15232"/>
                </a:lnTo>
                <a:lnTo>
                  <a:pt x="37622" y="18092"/>
                </a:lnTo>
                <a:lnTo>
                  <a:pt x="37001" y="20991"/>
                </a:lnTo>
                <a:lnTo>
                  <a:pt x="36586" y="24908"/>
                </a:lnTo>
                <a:lnTo>
                  <a:pt x="36310" y="29504"/>
                </a:lnTo>
                <a:lnTo>
                  <a:pt x="36126" y="34552"/>
                </a:lnTo>
                <a:lnTo>
                  <a:pt x="35010" y="38910"/>
                </a:lnTo>
                <a:lnTo>
                  <a:pt x="33273" y="42807"/>
                </a:lnTo>
                <a:lnTo>
                  <a:pt x="31121" y="46397"/>
                </a:lnTo>
                <a:lnTo>
                  <a:pt x="29687" y="50776"/>
                </a:lnTo>
                <a:lnTo>
                  <a:pt x="28731" y="55679"/>
                </a:lnTo>
                <a:lnTo>
                  <a:pt x="28093" y="60932"/>
                </a:lnTo>
                <a:lnTo>
                  <a:pt x="26675" y="65426"/>
                </a:lnTo>
                <a:lnTo>
                  <a:pt x="24737" y="69414"/>
                </a:lnTo>
                <a:lnTo>
                  <a:pt x="22451" y="73065"/>
                </a:lnTo>
                <a:lnTo>
                  <a:pt x="20927" y="77484"/>
                </a:lnTo>
                <a:lnTo>
                  <a:pt x="19911" y="82413"/>
                </a:lnTo>
                <a:lnTo>
                  <a:pt x="19234" y="87685"/>
                </a:lnTo>
                <a:lnTo>
                  <a:pt x="18782" y="92191"/>
                </a:lnTo>
                <a:lnTo>
                  <a:pt x="18481" y="96187"/>
                </a:lnTo>
                <a:lnTo>
                  <a:pt x="18280" y="99844"/>
                </a:lnTo>
                <a:lnTo>
                  <a:pt x="17153" y="104266"/>
                </a:lnTo>
                <a:lnTo>
                  <a:pt x="15408" y="109198"/>
                </a:lnTo>
                <a:lnTo>
                  <a:pt x="13252" y="114471"/>
                </a:lnTo>
                <a:lnTo>
                  <a:pt x="11815" y="118978"/>
                </a:lnTo>
                <a:lnTo>
                  <a:pt x="10856" y="122975"/>
                </a:lnTo>
                <a:lnTo>
                  <a:pt x="10218" y="126632"/>
                </a:lnTo>
                <a:lnTo>
                  <a:pt x="9792" y="130062"/>
                </a:lnTo>
                <a:lnTo>
                  <a:pt x="9508" y="133341"/>
                </a:lnTo>
                <a:lnTo>
                  <a:pt x="9318" y="136519"/>
                </a:lnTo>
                <a:lnTo>
                  <a:pt x="8199" y="138638"/>
                </a:lnTo>
                <a:lnTo>
                  <a:pt x="6459" y="140051"/>
                </a:lnTo>
                <a:lnTo>
                  <a:pt x="0" y="1428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Annotation843"/>
          <p:cNvSpPr/>
          <p:nvPr/>
        </p:nvSpPr>
        <p:spPr>
          <a:xfrm>
            <a:off x="5430188" y="4277320"/>
            <a:ext cx="71517" cy="17860"/>
          </a:xfrm>
          <a:custGeom>
            <a:avLst/>
            <a:gdLst/>
            <a:ahLst/>
            <a:cxnLst/>
            <a:rect l="0" t="0" r="0" b="0"/>
            <a:pathLst>
              <a:path w="71517" h="17860">
                <a:moveTo>
                  <a:pt x="0" y="0"/>
                </a:moveTo>
                <a:lnTo>
                  <a:pt x="4745" y="0"/>
                </a:lnTo>
                <a:lnTo>
                  <a:pt x="8130" y="993"/>
                </a:lnTo>
                <a:lnTo>
                  <a:pt x="12372" y="2646"/>
                </a:lnTo>
                <a:lnTo>
                  <a:pt x="17188" y="4740"/>
                </a:lnTo>
                <a:lnTo>
                  <a:pt x="21391" y="6137"/>
                </a:lnTo>
                <a:lnTo>
                  <a:pt x="25187" y="7068"/>
                </a:lnTo>
                <a:lnTo>
                  <a:pt x="28710" y="7689"/>
                </a:lnTo>
                <a:lnTo>
                  <a:pt x="33046" y="8103"/>
                </a:lnTo>
                <a:lnTo>
                  <a:pt x="37923" y="8378"/>
                </a:lnTo>
                <a:lnTo>
                  <a:pt x="43161" y="8562"/>
                </a:lnTo>
                <a:lnTo>
                  <a:pt x="47646" y="9677"/>
                </a:lnTo>
                <a:lnTo>
                  <a:pt x="51630" y="11412"/>
                </a:lnTo>
                <a:lnTo>
                  <a:pt x="55278" y="13561"/>
                </a:lnTo>
                <a:lnTo>
                  <a:pt x="58704" y="14994"/>
                </a:lnTo>
                <a:lnTo>
                  <a:pt x="61982" y="15949"/>
                </a:lnTo>
                <a:lnTo>
                  <a:pt x="71516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Annotation844"/>
          <p:cNvSpPr/>
          <p:nvPr/>
        </p:nvSpPr>
        <p:spPr>
          <a:xfrm>
            <a:off x="5394430" y="4357688"/>
            <a:ext cx="80456" cy="8930"/>
          </a:xfrm>
          <a:custGeom>
            <a:avLst/>
            <a:gdLst/>
            <a:ahLst/>
            <a:cxnLst/>
            <a:rect l="0" t="0" r="0" b="0"/>
            <a:pathLst>
              <a:path w="80456" h="8930">
                <a:moveTo>
                  <a:pt x="0" y="0"/>
                </a:moveTo>
                <a:lnTo>
                  <a:pt x="37541" y="0"/>
                </a:lnTo>
                <a:lnTo>
                  <a:pt x="41913" y="992"/>
                </a:lnTo>
                <a:lnTo>
                  <a:pt x="46814" y="2645"/>
                </a:lnTo>
                <a:lnTo>
                  <a:pt x="52068" y="4740"/>
                </a:lnTo>
                <a:lnTo>
                  <a:pt x="56564" y="6136"/>
                </a:lnTo>
                <a:lnTo>
                  <a:pt x="60555" y="7067"/>
                </a:lnTo>
                <a:lnTo>
                  <a:pt x="64209" y="7688"/>
                </a:lnTo>
                <a:lnTo>
                  <a:pt x="67638" y="8102"/>
                </a:lnTo>
                <a:lnTo>
                  <a:pt x="70917" y="8377"/>
                </a:lnTo>
                <a:lnTo>
                  <a:pt x="80455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Annotation845"/>
          <p:cNvSpPr/>
          <p:nvPr/>
        </p:nvSpPr>
        <p:spPr>
          <a:xfrm>
            <a:off x="5734128" y="4277320"/>
            <a:ext cx="134093" cy="17861"/>
          </a:xfrm>
          <a:custGeom>
            <a:avLst/>
            <a:gdLst/>
            <a:ahLst/>
            <a:cxnLst/>
            <a:rect l="0" t="0" r="0" b="0"/>
            <a:pathLst>
              <a:path w="134093" h="17861">
                <a:moveTo>
                  <a:pt x="0" y="17860"/>
                </a:moveTo>
                <a:lnTo>
                  <a:pt x="0" y="9298"/>
                </a:lnTo>
                <a:lnTo>
                  <a:pt x="2649" y="9094"/>
                </a:lnTo>
                <a:lnTo>
                  <a:pt x="7137" y="9002"/>
                </a:lnTo>
                <a:lnTo>
                  <a:pt x="42287" y="8933"/>
                </a:lnTo>
                <a:lnTo>
                  <a:pt x="48057" y="7940"/>
                </a:lnTo>
                <a:lnTo>
                  <a:pt x="53890" y="6286"/>
                </a:lnTo>
                <a:lnTo>
                  <a:pt x="59765" y="4190"/>
                </a:lnTo>
                <a:lnTo>
                  <a:pt x="65668" y="2794"/>
                </a:lnTo>
                <a:lnTo>
                  <a:pt x="71591" y="1863"/>
                </a:lnTo>
                <a:lnTo>
                  <a:pt x="77525" y="1242"/>
                </a:lnTo>
                <a:lnTo>
                  <a:pt x="82475" y="828"/>
                </a:lnTo>
                <a:lnTo>
                  <a:pt x="86769" y="552"/>
                </a:lnTo>
                <a:lnTo>
                  <a:pt x="94187" y="246"/>
                </a:lnTo>
                <a:lnTo>
                  <a:pt x="103948" y="73"/>
                </a:lnTo>
                <a:lnTo>
                  <a:pt x="13409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Annotation846"/>
          <p:cNvSpPr/>
          <p:nvPr/>
        </p:nvSpPr>
        <p:spPr>
          <a:xfrm>
            <a:off x="5993373" y="4063008"/>
            <a:ext cx="88153" cy="437556"/>
          </a:xfrm>
          <a:custGeom>
            <a:avLst/>
            <a:gdLst/>
            <a:ahLst/>
            <a:cxnLst/>
            <a:rect l="0" t="0" r="0" b="0"/>
            <a:pathLst>
              <a:path w="88153" h="437556">
                <a:moveTo>
                  <a:pt x="80455" y="0"/>
                </a:moveTo>
                <a:lnTo>
                  <a:pt x="80455" y="12429"/>
                </a:lnTo>
                <a:lnTo>
                  <a:pt x="81449" y="15231"/>
                </a:lnTo>
                <a:lnTo>
                  <a:pt x="83104" y="18092"/>
                </a:lnTo>
                <a:lnTo>
                  <a:pt x="85201" y="20990"/>
                </a:lnTo>
                <a:lnTo>
                  <a:pt x="87531" y="29503"/>
                </a:lnTo>
                <a:lnTo>
                  <a:pt x="88152" y="34552"/>
                </a:lnTo>
                <a:lnTo>
                  <a:pt x="86194" y="45452"/>
                </a:lnTo>
                <a:lnTo>
                  <a:pt x="84281" y="51138"/>
                </a:lnTo>
                <a:lnTo>
                  <a:pt x="82156" y="62746"/>
                </a:lnTo>
                <a:lnTo>
                  <a:pt x="80218" y="75512"/>
                </a:lnTo>
                <a:lnTo>
                  <a:pt x="78309" y="83083"/>
                </a:lnTo>
                <a:lnTo>
                  <a:pt x="76046" y="91107"/>
                </a:lnTo>
                <a:lnTo>
                  <a:pt x="73542" y="98441"/>
                </a:lnTo>
                <a:lnTo>
                  <a:pt x="70880" y="105315"/>
                </a:lnTo>
                <a:lnTo>
                  <a:pt x="68113" y="111882"/>
                </a:lnTo>
                <a:lnTo>
                  <a:pt x="66267" y="119236"/>
                </a:lnTo>
                <a:lnTo>
                  <a:pt x="65037" y="127116"/>
                </a:lnTo>
                <a:lnTo>
                  <a:pt x="64217" y="135345"/>
                </a:lnTo>
                <a:lnTo>
                  <a:pt x="62677" y="143808"/>
                </a:lnTo>
                <a:lnTo>
                  <a:pt x="60657" y="152427"/>
                </a:lnTo>
                <a:lnTo>
                  <a:pt x="50278" y="192387"/>
                </a:lnTo>
                <a:lnTo>
                  <a:pt x="48417" y="202672"/>
                </a:lnTo>
                <a:lnTo>
                  <a:pt x="47178" y="212505"/>
                </a:lnTo>
                <a:lnTo>
                  <a:pt x="46351" y="222037"/>
                </a:lnTo>
                <a:lnTo>
                  <a:pt x="44807" y="231369"/>
                </a:lnTo>
                <a:lnTo>
                  <a:pt x="42783" y="240566"/>
                </a:lnTo>
                <a:lnTo>
                  <a:pt x="40442" y="249674"/>
                </a:lnTo>
                <a:lnTo>
                  <a:pt x="38881" y="259715"/>
                </a:lnTo>
                <a:lnTo>
                  <a:pt x="37839" y="270378"/>
                </a:lnTo>
                <a:lnTo>
                  <a:pt x="37145" y="281455"/>
                </a:lnTo>
                <a:lnTo>
                  <a:pt x="35690" y="291816"/>
                </a:lnTo>
                <a:lnTo>
                  <a:pt x="33726" y="301700"/>
                </a:lnTo>
                <a:lnTo>
                  <a:pt x="31423" y="311266"/>
                </a:lnTo>
                <a:lnTo>
                  <a:pt x="28895" y="320620"/>
                </a:lnTo>
                <a:lnTo>
                  <a:pt x="23437" y="338951"/>
                </a:lnTo>
                <a:lnTo>
                  <a:pt x="21585" y="348006"/>
                </a:lnTo>
                <a:lnTo>
                  <a:pt x="20350" y="357019"/>
                </a:lnTo>
                <a:lnTo>
                  <a:pt x="19526" y="366005"/>
                </a:lnTo>
                <a:lnTo>
                  <a:pt x="17984" y="373980"/>
                </a:lnTo>
                <a:lnTo>
                  <a:pt x="15962" y="381281"/>
                </a:lnTo>
                <a:lnTo>
                  <a:pt x="13622" y="388132"/>
                </a:lnTo>
                <a:lnTo>
                  <a:pt x="11020" y="401037"/>
                </a:lnTo>
                <a:lnTo>
                  <a:pt x="9865" y="412395"/>
                </a:lnTo>
                <a:lnTo>
                  <a:pt x="9351" y="420750"/>
                </a:lnTo>
                <a:lnTo>
                  <a:pt x="8221" y="424367"/>
                </a:lnTo>
                <a:lnTo>
                  <a:pt x="6473" y="427771"/>
                </a:lnTo>
                <a:lnTo>
                  <a:pt x="0" y="43755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Annotation847"/>
          <p:cNvSpPr/>
          <p:nvPr/>
        </p:nvSpPr>
        <p:spPr>
          <a:xfrm>
            <a:off x="2551685" y="5089922"/>
            <a:ext cx="35759" cy="232173"/>
          </a:xfrm>
          <a:custGeom>
            <a:avLst/>
            <a:gdLst/>
            <a:ahLst/>
            <a:cxnLst/>
            <a:rect l="0" t="0" r="0" b="0"/>
            <a:pathLst>
              <a:path w="35759" h="232173">
                <a:moveTo>
                  <a:pt x="35758" y="0"/>
                </a:moveTo>
                <a:lnTo>
                  <a:pt x="35758" y="20990"/>
                </a:lnTo>
                <a:lnTo>
                  <a:pt x="34764" y="24908"/>
                </a:lnTo>
                <a:lnTo>
                  <a:pt x="33109" y="29503"/>
                </a:lnTo>
                <a:lnTo>
                  <a:pt x="31012" y="34552"/>
                </a:lnTo>
                <a:lnTo>
                  <a:pt x="29614" y="39901"/>
                </a:lnTo>
                <a:lnTo>
                  <a:pt x="28682" y="45453"/>
                </a:lnTo>
                <a:lnTo>
                  <a:pt x="28061" y="51137"/>
                </a:lnTo>
                <a:lnTo>
                  <a:pt x="27647" y="56912"/>
                </a:lnTo>
                <a:lnTo>
                  <a:pt x="27370" y="62746"/>
                </a:lnTo>
                <a:lnTo>
                  <a:pt x="27064" y="74520"/>
                </a:lnTo>
                <a:lnTo>
                  <a:pt x="26851" y="104194"/>
                </a:lnTo>
                <a:lnTo>
                  <a:pt x="25846" y="110142"/>
                </a:lnTo>
                <a:lnTo>
                  <a:pt x="24184" y="116092"/>
                </a:lnTo>
                <a:lnTo>
                  <a:pt x="22082" y="122043"/>
                </a:lnTo>
                <a:lnTo>
                  <a:pt x="20681" y="128987"/>
                </a:lnTo>
                <a:lnTo>
                  <a:pt x="19747" y="136593"/>
                </a:lnTo>
                <a:lnTo>
                  <a:pt x="19124" y="144640"/>
                </a:lnTo>
                <a:lnTo>
                  <a:pt x="17716" y="151989"/>
                </a:lnTo>
                <a:lnTo>
                  <a:pt x="15784" y="158873"/>
                </a:lnTo>
                <a:lnTo>
                  <a:pt x="13502" y="165446"/>
                </a:lnTo>
                <a:lnTo>
                  <a:pt x="11981" y="170821"/>
                </a:lnTo>
                <a:lnTo>
                  <a:pt x="10967" y="175396"/>
                </a:lnTo>
                <a:lnTo>
                  <a:pt x="10291" y="179439"/>
                </a:lnTo>
                <a:lnTo>
                  <a:pt x="9841" y="184118"/>
                </a:lnTo>
                <a:lnTo>
                  <a:pt x="9540" y="189222"/>
                </a:lnTo>
                <a:lnTo>
                  <a:pt x="9340" y="194609"/>
                </a:lnTo>
                <a:lnTo>
                  <a:pt x="8213" y="200184"/>
                </a:lnTo>
                <a:lnTo>
                  <a:pt x="6469" y="205886"/>
                </a:lnTo>
                <a:lnTo>
                  <a:pt x="4312" y="211671"/>
                </a:lnTo>
                <a:lnTo>
                  <a:pt x="2875" y="216520"/>
                </a:lnTo>
                <a:lnTo>
                  <a:pt x="1916" y="220746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Annotation848"/>
          <p:cNvSpPr/>
          <p:nvPr/>
        </p:nvSpPr>
        <p:spPr>
          <a:xfrm>
            <a:off x="2480170" y="5036344"/>
            <a:ext cx="169850" cy="44649"/>
          </a:xfrm>
          <a:custGeom>
            <a:avLst/>
            <a:gdLst/>
            <a:ahLst/>
            <a:cxnLst/>
            <a:rect l="0" t="0" r="0" b="0"/>
            <a:pathLst>
              <a:path w="169850" h="44649">
                <a:moveTo>
                  <a:pt x="0" y="0"/>
                </a:moveTo>
                <a:lnTo>
                  <a:pt x="0" y="4740"/>
                </a:lnTo>
                <a:lnTo>
                  <a:pt x="993" y="6137"/>
                </a:lnTo>
                <a:lnTo>
                  <a:pt x="2648" y="7068"/>
                </a:lnTo>
                <a:lnTo>
                  <a:pt x="4745" y="7688"/>
                </a:lnTo>
                <a:lnTo>
                  <a:pt x="6143" y="9094"/>
                </a:lnTo>
                <a:lnTo>
                  <a:pt x="7075" y="11024"/>
                </a:lnTo>
                <a:lnTo>
                  <a:pt x="7696" y="13302"/>
                </a:lnTo>
                <a:lnTo>
                  <a:pt x="10097" y="14821"/>
                </a:lnTo>
                <a:lnTo>
                  <a:pt x="13684" y="15834"/>
                </a:lnTo>
                <a:lnTo>
                  <a:pt x="18062" y="16509"/>
                </a:lnTo>
                <a:lnTo>
                  <a:pt x="22967" y="17951"/>
                </a:lnTo>
                <a:lnTo>
                  <a:pt x="28224" y="19905"/>
                </a:lnTo>
                <a:lnTo>
                  <a:pt x="33715" y="22200"/>
                </a:lnTo>
                <a:lnTo>
                  <a:pt x="39362" y="23730"/>
                </a:lnTo>
                <a:lnTo>
                  <a:pt x="45113" y="24749"/>
                </a:lnTo>
                <a:lnTo>
                  <a:pt x="50934" y="25429"/>
                </a:lnTo>
                <a:lnTo>
                  <a:pt x="56801" y="25883"/>
                </a:lnTo>
                <a:lnTo>
                  <a:pt x="62699" y="26185"/>
                </a:lnTo>
                <a:lnTo>
                  <a:pt x="68618" y="26386"/>
                </a:lnTo>
                <a:lnTo>
                  <a:pt x="75543" y="27512"/>
                </a:lnTo>
                <a:lnTo>
                  <a:pt x="83140" y="29255"/>
                </a:lnTo>
                <a:lnTo>
                  <a:pt x="91184" y="31410"/>
                </a:lnTo>
                <a:lnTo>
                  <a:pt x="98533" y="32846"/>
                </a:lnTo>
                <a:lnTo>
                  <a:pt x="105420" y="33803"/>
                </a:lnTo>
                <a:lnTo>
                  <a:pt x="111997" y="34441"/>
                </a:lnTo>
                <a:lnTo>
                  <a:pt x="118369" y="34867"/>
                </a:lnTo>
                <a:lnTo>
                  <a:pt x="124603" y="35151"/>
                </a:lnTo>
                <a:lnTo>
                  <a:pt x="130745" y="35340"/>
                </a:lnTo>
                <a:lnTo>
                  <a:pt x="136827" y="36458"/>
                </a:lnTo>
                <a:lnTo>
                  <a:pt x="142868" y="38196"/>
                </a:lnTo>
                <a:lnTo>
                  <a:pt x="148882" y="40347"/>
                </a:lnTo>
                <a:lnTo>
                  <a:pt x="153884" y="41781"/>
                </a:lnTo>
                <a:lnTo>
                  <a:pt x="158213" y="42736"/>
                </a:lnTo>
                <a:lnTo>
                  <a:pt x="169849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Annotation849"/>
          <p:cNvSpPr/>
          <p:nvPr/>
        </p:nvSpPr>
        <p:spPr>
          <a:xfrm>
            <a:off x="2417593" y="5295305"/>
            <a:ext cx="250306" cy="8930"/>
          </a:xfrm>
          <a:custGeom>
            <a:avLst/>
            <a:gdLst/>
            <a:ahLst/>
            <a:cxnLst/>
            <a:rect l="0" t="0" r="0" b="0"/>
            <a:pathLst>
              <a:path w="250306" h="8930">
                <a:moveTo>
                  <a:pt x="0" y="8929"/>
                </a:moveTo>
                <a:lnTo>
                  <a:pt x="4746" y="8929"/>
                </a:lnTo>
                <a:lnTo>
                  <a:pt x="6144" y="7938"/>
                </a:lnTo>
                <a:lnTo>
                  <a:pt x="7076" y="6284"/>
                </a:lnTo>
                <a:lnTo>
                  <a:pt x="8572" y="1241"/>
                </a:lnTo>
                <a:lnTo>
                  <a:pt x="10680" y="827"/>
                </a:lnTo>
                <a:lnTo>
                  <a:pt x="14073" y="551"/>
                </a:lnTo>
                <a:lnTo>
                  <a:pt x="22147" y="245"/>
                </a:lnTo>
                <a:lnTo>
                  <a:pt x="29046" y="109"/>
                </a:lnTo>
                <a:lnTo>
                  <a:pt x="2503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Annotation850"/>
          <p:cNvSpPr/>
          <p:nvPr/>
        </p:nvSpPr>
        <p:spPr>
          <a:xfrm>
            <a:off x="2748476" y="5063625"/>
            <a:ext cx="169359" cy="267399"/>
          </a:xfrm>
          <a:custGeom>
            <a:avLst/>
            <a:gdLst/>
            <a:ahLst/>
            <a:cxnLst/>
            <a:rect l="0" t="0" r="0" b="0"/>
            <a:pathLst>
              <a:path w="169359" h="267399">
                <a:moveTo>
                  <a:pt x="160787" y="62015"/>
                </a:moveTo>
                <a:lnTo>
                  <a:pt x="160787" y="54327"/>
                </a:lnTo>
                <a:lnTo>
                  <a:pt x="165533" y="48713"/>
                </a:lnTo>
                <a:lnTo>
                  <a:pt x="166931" y="45210"/>
                </a:lnTo>
                <a:lnTo>
                  <a:pt x="167862" y="40890"/>
                </a:lnTo>
                <a:lnTo>
                  <a:pt x="168484" y="36025"/>
                </a:lnTo>
                <a:lnTo>
                  <a:pt x="169174" y="27975"/>
                </a:lnTo>
                <a:lnTo>
                  <a:pt x="169358" y="24439"/>
                </a:lnTo>
                <a:lnTo>
                  <a:pt x="168488" y="22081"/>
                </a:lnTo>
                <a:lnTo>
                  <a:pt x="166914" y="20510"/>
                </a:lnTo>
                <a:lnTo>
                  <a:pt x="164872" y="19462"/>
                </a:lnTo>
                <a:lnTo>
                  <a:pt x="163510" y="17772"/>
                </a:lnTo>
                <a:lnTo>
                  <a:pt x="162602" y="15652"/>
                </a:lnTo>
                <a:lnTo>
                  <a:pt x="161997" y="13247"/>
                </a:lnTo>
                <a:lnTo>
                  <a:pt x="158676" y="7929"/>
                </a:lnTo>
                <a:lnTo>
                  <a:pt x="156400" y="5122"/>
                </a:lnTo>
                <a:lnTo>
                  <a:pt x="153889" y="3250"/>
                </a:lnTo>
                <a:lnTo>
                  <a:pt x="151222" y="2003"/>
                </a:lnTo>
                <a:lnTo>
                  <a:pt x="148450" y="1171"/>
                </a:lnTo>
                <a:lnTo>
                  <a:pt x="145610" y="617"/>
                </a:lnTo>
                <a:lnTo>
                  <a:pt x="142723" y="247"/>
                </a:lnTo>
                <a:lnTo>
                  <a:pt x="139805" y="0"/>
                </a:lnTo>
                <a:lnTo>
                  <a:pt x="135873" y="828"/>
                </a:lnTo>
                <a:lnTo>
                  <a:pt x="131265" y="2372"/>
                </a:lnTo>
                <a:lnTo>
                  <a:pt x="126206" y="4394"/>
                </a:lnTo>
                <a:lnTo>
                  <a:pt x="121841" y="5742"/>
                </a:lnTo>
                <a:lnTo>
                  <a:pt x="117937" y="6640"/>
                </a:lnTo>
                <a:lnTo>
                  <a:pt x="114342" y="7240"/>
                </a:lnTo>
                <a:lnTo>
                  <a:pt x="109958" y="8631"/>
                </a:lnTo>
                <a:lnTo>
                  <a:pt x="105049" y="10550"/>
                </a:lnTo>
                <a:lnTo>
                  <a:pt x="99790" y="12823"/>
                </a:lnTo>
                <a:lnTo>
                  <a:pt x="88649" y="17993"/>
                </a:lnTo>
                <a:lnTo>
                  <a:pt x="65310" y="29397"/>
                </a:lnTo>
                <a:lnTo>
                  <a:pt x="60385" y="33324"/>
                </a:lnTo>
                <a:lnTo>
                  <a:pt x="56107" y="37928"/>
                </a:lnTo>
                <a:lnTo>
                  <a:pt x="52263" y="42980"/>
                </a:lnTo>
                <a:lnTo>
                  <a:pt x="47713" y="48333"/>
                </a:lnTo>
                <a:lnTo>
                  <a:pt x="42694" y="53886"/>
                </a:lnTo>
                <a:lnTo>
                  <a:pt x="28787" y="68536"/>
                </a:lnTo>
                <a:lnTo>
                  <a:pt x="25110" y="72316"/>
                </a:lnTo>
                <a:lnTo>
                  <a:pt x="21665" y="77812"/>
                </a:lnTo>
                <a:lnTo>
                  <a:pt x="18375" y="84452"/>
                </a:lnTo>
                <a:lnTo>
                  <a:pt x="15189" y="91856"/>
                </a:lnTo>
                <a:lnTo>
                  <a:pt x="13065" y="98776"/>
                </a:lnTo>
                <a:lnTo>
                  <a:pt x="11649" y="105374"/>
                </a:lnTo>
                <a:lnTo>
                  <a:pt x="10705" y="111757"/>
                </a:lnTo>
                <a:lnTo>
                  <a:pt x="9081" y="117997"/>
                </a:lnTo>
                <a:lnTo>
                  <a:pt x="7007" y="124141"/>
                </a:lnTo>
                <a:lnTo>
                  <a:pt x="4630" y="130222"/>
                </a:lnTo>
                <a:lnTo>
                  <a:pt x="3046" y="137252"/>
                </a:lnTo>
                <a:lnTo>
                  <a:pt x="1989" y="144916"/>
                </a:lnTo>
                <a:lnTo>
                  <a:pt x="1285" y="153001"/>
                </a:lnTo>
                <a:lnTo>
                  <a:pt x="816" y="160376"/>
                </a:lnTo>
                <a:lnTo>
                  <a:pt x="294" y="173861"/>
                </a:lnTo>
                <a:lnTo>
                  <a:pt x="0" y="192610"/>
                </a:lnTo>
                <a:lnTo>
                  <a:pt x="952" y="197696"/>
                </a:lnTo>
                <a:lnTo>
                  <a:pt x="4659" y="205992"/>
                </a:lnTo>
                <a:lnTo>
                  <a:pt x="6045" y="210586"/>
                </a:lnTo>
                <a:lnTo>
                  <a:pt x="6969" y="215633"/>
                </a:lnTo>
                <a:lnTo>
                  <a:pt x="7585" y="220982"/>
                </a:lnTo>
                <a:lnTo>
                  <a:pt x="7995" y="225540"/>
                </a:lnTo>
                <a:lnTo>
                  <a:pt x="8452" y="233250"/>
                </a:lnTo>
                <a:lnTo>
                  <a:pt x="8654" y="242631"/>
                </a:lnTo>
                <a:lnTo>
                  <a:pt x="8708" y="247910"/>
                </a:lnTo>
                <a:lnTo>
                  <a:pt x="9738" y="252422"/>
                </a:lnTo>
                <a:lnTo>
                  <a:pt x="13530" y="260081"/>
                </a:lnTo>
                <a:lnTo>
                  <a:pt x="17756" y="267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Annotation851"/>
          <p:cNvSpPr/>
          <p:nvPr/>
        </p:nvSpPr>
        <p:spPr>
          <a:xfrm>
            <a:off x="2667898" y="5161359"/>
            <a:ext cx="151971" cy="35720"/>
          </a:xfrm>
          <a:custGeom>
            <a:avLst/>
            <a:gdLst/>
            <a:ahLst/>
            <a:cxnLst/>
            <a:rect l="0" t="0" r="0" b="0"/>
            <a:pathLst>
              <a:path w="151971" h="35720">
                <a:moveTo>
                  <a:pt x="0" y="0"/>
                </a:moveTo>
                <a:lnTo>
                  <a:pt x="4746" y="0"/>
                </a:lnTo>
                <a:lnTo>
                  <a:pt x="6144" y="993"/>
                </a:lnTo>
                <a:lnTo>
                  <a:pt x="7076" y="2646"/>
                </a:lnTo>
                <a:lnTo>
                  <a:pt x="7697" y="4740"/>
                </a:lnTo>
                <a:lnTo>
                  <a:pt x="10097" y="6138"/>
                </a:lnTo>
                <a:lnTo>
                  <a:pt x="13684" y="7068"/>
                </a:lnTo>
                <a:lnTo>
                  <a:pt x="18062" y="7689"/>
                </a:lnTo>
                <a:lnTo>
                  <a:pt x="21974" y="9094"/>
                </a:lnTo>
                <a:lnTo>
                  <a:pt x="25575" y="11025"/>
                </a:lnTo>
                <a:lnTo>
                  <a:pt x="28970" y="13303"/>
                </a:lnTo>
                <a:lnTo>
                  <a:pt x="33219" y="14822"/>
                </a:lnTo>
                <a:lnTo>
                  <a:pt x="38038" y="15834"/>
                </a:lnTo>
                <a:lnTo>
                  <a:pt x="43237" y="16509"/>
                </a:lnTo>
                <a:lnTo>
                  <a:pt x="48690" y="17952"/>
                </a:lnTo>
                <a:lnTo>
                  <a:pt x="54312" y="19906"/>
                </a:lnTo>
                <a:lnTo>
                  <a:pt x="60047" y="22200"/>
                </a:lnTo>
                <a:lnTo>
                  <a:pt x="65856" y="23730"/>
                </a:lnTo>
                <a:lnTo>
                  <a:pt x="71715" y="24750"/>
                </a:lnTo>
                <a:lnTo>
                  <a:pt x="77608" y="25429"/>
                </a:lnTo>
                <a:lnTo>
                  <a:pt x="84517" y="25883"/>
                </a:lnTo>
                <a:lnTo>
                  <a:pt x="92102" y="26185"/>
                </a:lnTo>
                <a:lnTo>
                  <a:pt x="100139" y="26386"/>
                </a:lnTo>
                <a:lnTo>
                  <a:pt x="107483" y="27513"/>
                </a:lnTo>
                <a:lnTo>
                  <a:pt x="114366" y="29256"/>
                </a:lnTo>
                <a:lnTo>
                  <a:pt x="120941" y="31411"/>
                </a:lnTo>
                <a:lnTo>
                  <a:pt x="126318" y="32846"/>
                </a:lnTo>
                <a:lnTo>
                  <a:pt x="130895" y="33804"/>
                </a:lnTo>
                <a:lnTo>
                  <a:pt x="134941" y="34442"/>
                </a:lnTo>
                <a:lnTo>
                  <a:pt x="138630" y="34868"/>
                </a:lnTo>
                <a:lnTo>
                  <a:pt x="142084" y="35151"/>
                </a:lnTo>
                <a:lnTo>
                  <a:pt x="151970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Annotation852"/>
          <p:cNvSpPr/>
          <p:nvPr/>
        </p:nvSpPr>
        <p:spPr>
          <a:xfrm>
            <a:off x="3213204" y="5080992"/>
            <a:ext cx="71517" cy="250032"/>
          </a:xfrm>
          <a:custGeom>
            <a:avLst/>
            <a:gdLst/>
            <a:ahLst/>
            <a:cxnLst/>
            <a:rect l="0" t="0" r="0" b="0"/>
            <a:pathLst>
              <a:path w="71517" h="250032">
                <a:moveTo>
                  <a:pt x="71516" y="0"/>
                </a:moveTo>
                <a:lnTo>
                  <a:pt x="66770" y="4740"/>
                </a:lnTo>
                <a:lnTo>
                  <a:pt x="64379" y="6137"/>
                </a:lnTo>
                <a:lnTo>
                  <a:pt x="61792" y="7068"/>
                </a:lnTo>
                <a:lnTo>
                  <a:pt x="59074" y="7689"/>
                </a:lnTo>
                <a:lnTo>
                  <a:pt x="57261" y="9095"/>
                </a:lnTo>
                <a:lnTo>
                  <a:pt x="56053" y="11024"/>
                </a:lnTo>
                <a:lnTo>
                  <a:pt x="54711" y="15814"/>
                </a:lnTo>
                <a:lnTo>
                  <a:pt x="54114" y="21250"/>
                </a:lnTo>
                <a:lnTo>
                  <a:pt x="52962" y="24089"/>
                </a:lnTo>
                <a:lnTo>
                  <a:pt x="51200" y="26973"/>
                </a:lnTo>
                <a:lnTo>
                  <a:pt x="49033" y="29889"/>
                </a:lnTo>
                <a:lnTo>
                  <a:pt x="46594" y="33816"/>
                </a:lnTo>
                <a:lnTo>
                  <a:pt x="43976" y="38420"/>
                </a:lnTo>
                <a:lnTo>
                  <a:pt x="38417" y="48825"/>
                </a:lnTo>
                <a:lnTo>
                  <a:pt x="32636" y="60066"/>
                </a:lnTo>
                <a:lnTo>
                  <a:pt x="30697" y="65840"/>
                </a:lnTo>
                <a:lnTo>
                  <a:pt x="29404" y="71674"/>
                </a:lnTo>
                <a:lnTo>
                  <a:pt x="28543" y="77549"/>
                </a:lnTo>
                <a:lnTo>
                  <a:pt x="26975" y="83450"/>
                </a:lnTo>
                <a:lnTo>
                  <a:pt x="24936" y="89367"/>
                </a:lnTo>
                <a:lnTo>
                  <a:pt x="22584" y="95297"/>
                </a:lnTo>
                <a:lnTo>
                  <a:pt x="21015" y="101235"/>
                </a:lnTo>
                <a:lnTo>
                  <a:pt x="19970" y="107177"/>
                </a:lnTo>
                <a:lnTo>
                  <a:pt x="19273" y="113124"/>
                </a:lnTo>
                <a:lnTo>
                  <a:pt x="17815" y="119072"/>
                </a:lnTo>
                <a:lnTo>
                  <a:pt x="15850" y="125022"/>
                </a:lnTo>
                <a:lnTo>
                  <a:pt x="13547" y="130973"/>
                </a:lnTo>
                <a:lnTo>
                  <a:pt x="12011" y="136924"/>
                </a:lnTo>
                <a:lnTo>
                  <a:pt x="10987" y="142878"/>
                </a:lnTo>
                <a:lnTo>
                  <a:pt x="10305" y="148829"/>
                </a:lnTo>
                <a:lnTo>
                  <a:pt x="9850" y="155774"/>
                </a:lnTo>
                <a:lnTo>
                  <a:pt x="9547" y="163381"/>
                </a:lnTo>
                <a:lnTo>
                  <a:pt x="9345" y="171428"/>
                </a:lnTo>
                <a:lnTo>
                  <a:pt x="8216" y="178778"/>
                </a:lnTo>
                <a:lnTo>
                  <a:pt x="6471" y="185662"/>
                </a:lnTo>
                <a:lnTo>
                  <a:pt x="4314" y="192235"/>
                </a:lnTo>
                <a:lnTo>
                  <a:pt x="2876" y="198602"/>
                </a:lnTo>
                <a:lnTo>
                  <a:pt x="1918" y="204831"/>
                </a:lnTo>
                <a:lnTo>
                  <a:pt x="1279" y="210968"/>
                </a:lnTo>
                <a:lnTo>
                  <a:pt x="852" y="216052"/>
                </a:lnTo>
                <a:lnTo>
                  <a:pt x="569" y="220433"/>
                </a:lnTo>
                <a:lnTo>
                  <a:pt x="253" y="227947"/>
                </a:lnTo>
                <a:lnTo>
                  <a:pt x="75" y="237755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Annotation853"/>
          <p:cNvSpPr/>
          <p:nvPr/>
        </p:nvSpPr>
        <p:spPr>
          <a:xfrm>
            <a:off x="3100781" y="5161359"/>
            <a:ext cx="166061" cy="17861"/>
          </a:xfrm>
          <a:custGeom>
            <a:avLst/>
            <a:gdLst/>
            <a:ahLst/>
            <a:cxnLst/>
            <a:rect l="0" t="0" r="0" b="0"/>
            <a:pathLst>
              <a:path w="166061" h="17861">
                <a:moveTo>
                  <a:pt x="5151" y="0"/>
                </a:moveTo>
                <a:lnTo>
                  <a:pt x="0" y="0"/>
                </a:lnTo>
                <a:lnTo>
                  <a:pt x="4276" y="0"/>
                </a:lnTo>
                <a:lnTo>
                  <a:pt x="5560" y="993"/>
                </a:lnTo>
                <a:lnTo>
                  <a:pt x="7410" y="2646"/>
                </a:lnTo>
                <a:lnTo>
                  <a:pt x="9637" y="4740"/>
                </a:lnTo>
                <a:lnTo>
                  <a:pt x="13108" y="6138"/>
                </a:lnTo>
                <a:lnTo>
                  <a:pt x="17408" y="7068"/>
                </a:lnTo>
                <a:lnTo>
                  <a:pt x="22262" y="7689"/>
                </a:lnTo>
                <a:lnTo>
                  <a:pt x="28477" y="8103"/>
                </a:lnTo>
                <a:lnTo>
                  <a:pt x="35601" y="8379"/>
                </a:lnTo>
                <a:lnTo>
                  <a:pt x="43329" y="8562"/>
                </a:lnTo>
                <a:lnTo>
                  <a:pt x="51462" y="9677"/>
                </a:lnTo>
                <a:lnTo>
                  <a:pt x="59863" y="11412"/>
                </a:lnTo>
                <a:lnTo>
                  <a:pt x="68444" y="13562"/>
                </a:lnTo>
                <a:lnTo>
                  <a:pt x="77144" y="14995"/>
                </a:lnTo>
                <a:lnTo>
                  <a:pt x="85924" y="15950"/>
                </a:lnTo>
                <a:lnTo>
                  <a:pt x="94757" y="16587"/>
                </a:lnTo>
                <a:lnTo>
                  <a:pt x="103626" y="17011"/>
                </a:lnTo>
                <a:lnTo>
                  <a:pt x="121426" y="17483"/>
                </a:lnTo>
                <a:lnTo>
                  <a:pt x="166060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Annotation854"/>
          <p:cNvSpPr/>
          <p:nvPr/>
        </p:nvSpPr>
        <p:spPr>
          <a:xfrm>
            <a:off x="3320479" y="5063133"/>
            <a:ext cx="120991" cy="232173"/>
          </a:xfrm>
          <a:custGeom>
            <a:avLst/>
            <a:gdLst/>
            <a:ahLst/>
            <a:cxnLst/>
            <a:rect l="0" t="0" r="0" b="0"/>
            <a:pathLst>
              <a:path w="120991" h="232173">
                <a:moveTo>
                  <a:pt x="62575" y="0"/>
                </a:moveTo>
                <a:lnTo>
                  <a:pt x="62575" y="4740"/>
                </a:lnTo>
                <a:lnTo>
                  <a:pt x="61582" y="7129"/>
                </a:lnTo>
                <a:lnTo>
                  <a:pt x="57830" y="12429"/>
                </a:lnTo>
                <a:lnTo>
                  <a:pt x="54879" y="16250"/>
                </a:lnTo>
                <a:lnTo>
                  <a:pt x="54187" y="22436"/>
                </a:lnTo>
                <a:lnTo>
                  <a:pt x="54004" y="26863"/>
                </a:lnTo>
                <a:lnTo>
                  <a:pt x="52888" y="31799"/>
                </a:lnTo>
                <a:lnTo>
                  <a:pt x="51150" y="37075"/>
                </a:lnTo>
                <a:lnTo>
                  <a:pt x="48999" y="42576"/>
                </a:lnTo>
                <a:lnTo>
                  <a:pt x="47565" y="48227"/>
                </a:lnTo>
                <a:lnTo>
                  <a:pt x="46609" y="53979"/>
                </a:lnTo>
                <a:lnTo>
                  <a:pt x="45971" y="59799"/>
                </a:lnTo>
                <a:lnTo>
                  <a:pt x="44553" y="65663"/>
                </a:lnTo>
                <a:lnTo>
                  <a:pt x="42614" y="71557"/>
                </a:lnTo>
                <a:lnTo>
                  <a:pt x="40328" y="77470"/>
                </a:lnTo>
                <a:lnTo>
                  <a:pt x="35140" y="91978"/>
                </a:lnTo>
                <a:lnTo>
                  <a:pt x="32366" y="100013"/>
                </a:lnTo>
                <a:lnTo>
                  <a:pt x="30516" y="108347"/>
                </a:lnTo>
                <a:lnTo>
                  <a:pt x="29283" y="116880"/>
                </a:lnTo>
                <a:lnTo>
                  <a:pt x="28461" y="125545"/>
                </a:lnTo>
                <a:lnTo>
                  <a:pt x="26920" y="133306"/>
                </a:lnTo>
                <a:lnTo>
                  <a:pt x="24899" y="140464"/>
                </a:lnTo>
                <a:lnTo>
                  <a:pt x="22559" y="147221"/>
                </a:lnTo>
                <a:lnTo>
                  <a:pt x="20999" y="154702"/>
                </a:lnTo>
                <a:lnTo>
                  <a:pt x="19959" y="162665"/>
                </a:lnTo>
                <a:lnTo>
                  <a:pt x="19265" y="170952"/>
                </a:lnTo>
                <a:lnTo>
                  <a:pt x="17809" y="177468"/>
                </a:lnTo>
                <a:lnTo>
                  <a:pt x="15845" y="182804"/>
                </a:lnTo>
                <a:lnTo>
                  <a:pt x="5558" y="203238"/>
                </a:lnTo>
                <a:lnTo>
                  <a:pt x="3705" y="207922"/>
                </a:lnTo>
                <a:lnTo>
                  <a:pt x="2470" y="212036"/>
                </a:lnTo>
                <a:lnTo>
                  <a:pt x="42" y="223047"/>
                </a:lnTo>
                <a:lnTo>
                  <a:pt x="3" y="215536"/>
                </a:lnTo>
                <a:lnTo>
                  <a:pt x="0" y="205194"/>
                </a:lnTo>
                <a:lnTo>
                  <a:pt x="993" y="201288"/>
                </a:lnTo>
                <a:lnTo>
                  <a:pt x="4745" y="194303"/>
                </a:lnTo>
                <a:lnTo>
                  <a:pt x="6142" y="190058"/>
                </a:lnTo>
                <a:lnTo>
                  <a:pt x="7075" y="185245"/>
                </a:lnTo>
                <a:lnTo>
                  <a:pt x="7696" y="180051"/>
                </a:lnTo>
                <a:lnTo>
                  <a:pt x="9103" y="175596"/>
                </a:lnTo>
                <a:lnTo>
                  <a:pt x="11035" y="171635"/>
                </a:lnTo>
                <a:lnTo>
                  <a:pt x="13316" y="168001"/>
                </a:lnTo>
                <a:lnTo>
                  <a:pt x="15830" y="164586"/>
                </a:lnTo>
                <a:lnTo>
                  <a:pt x="18499" y="161318"/>
                </a:lnTo>
                <a:lnTo>
                  <a:pt x="21272" y="158147"/>
                </a:lnTo>
                <a:lnTo>
                  <a:pt x="24113" y="156033"/>
                </a:lnTo>
                <a:lnTo>
                  <a:pt x="27002" y="154624"/>
                </a:lnTo>
                <a:lnTo>
                  <a:pt x="29920" y="153683"/>
                </a:lnTo>
                <a:lnTo>
                  <a:pt x="32859" y="152065"/>
                </a:lnTo>
                <a:lnTo>
                  <a:pt x="35811" y="149994"/>
                </a:lnTo>
                <a:lnTo>
                  <a:pt x="38773" y="147621"/>
                </a:lnTo>
                <a:lnTo>
                  <a:pt x="41741" y="146039"/>
                </a:lnTo>
                <a:lnTo>
                  <a:pt x="44712" y="144984"/>
                </a:lnTo>
                <a:lnTo>
                  <a:pt x="47687" y="144281"/>
                </a:lnTo>
                <a:lnTo>
                  <a:pt x="51657" y="143812"/>
                </a:lnTo>
                <a:lnTo>
                  <a:pt x="56289" y="143500"/>
                </a:lnTo>
                <a:lnTo>
                  <a:pt x="65741" y="143153"/>
                </a:lnTo>
                <a:lnTo>
                  <a:pt x="73253" y="142998"/>
                </a:lnTo>
                <a:lnTo>
                  <a:pt x="77640" y="143949"/>
                </a:lnTo>
                <a:lnTo>
                  <a:pt x="82551" y="145576"/>
                </a:lnTo>
                <a:lnTo>
                  <a:pt x="87811" y="147652"/>
                </a:lnTo>
                <a:lnTo>
                  <a:pt x="92312" y="149036"/>
                </a:lnTo>
                <a:lnTo>
                  <a:pt x="96305" y="149959"/>
                </a:lnTo>
                <a:lnTo>
                  <a:pt x="99961" y="150574"/>
                </a:lnTo>
                <a:lnTo>
                  <a:pt x="103391" y="151977"/>
                </a:lnTo>
                <a:lnTo>
                  <a:pt x="106672" y="153904"/>
                </a:lnTo>
                <a:lnTo>
                  <a:pt x="114327" y="159385"/>
                </a:lnTo>
                <a:lnTo>
                  <a:pt x="118023" y="162781"/>
                </a:lnTo>
                <a:lnTo>
                  <a:pt x="120399" y="165075"/>
                </a:lnTo>
                <a:lnTo>
                  <a:pt x="120990" y="168589"/>
                </a:lnTo>
                <a:lnTo>
                  <a:pt x="120390" y="172916"/>
                </a:lnTo>
                <a:lnTo>
                  <a:pt x="118997" y="177785"/>
                </a:lnTo>
                <a:lnTo>
                  <a:pt x="118069" y="182024"/>
                </a:lnTo>
                <a:lnTo>
                  <a:pt x="117450" y="185842"/>
                </a:lnTo>
                <a:lnTo>
                  <a:pt x="117037" y="189379"/>
                </a:lnTo>
                <a:lnTo>
                  <a:pt x="115769" y="192729"/>
                </a:lnTo>
                <a:lnTo>
                  <a:pt x="113930" y="195954"/>
                </a:lnTo>
                <a:lnTo>
                  <a:pt x="111710" y="199098"/>
                </a:lnTo>
                <a:lnTo>
                  <a:pt x="109245" y="205235"/>
                </a:lnTo>
                <a:lnTo>
                  <a:pt x="108149" y="211270"/>
                </a:lnTo>
                <a:lnTo>
                  <a:pt x="107662" y="217259"/>
                </a:lnTo>
                <a:lnTo>
                  <a:pt x="106539" y="220246"/>
                </a:lnTo>
                <a:lnTo>
                  <a:pt x="104796" y="223229"/>
                </a:lnTo>
                <a:lnTo>
                  <a:pt x="98333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Annotation855"/>
          <p:cNvSpPr/>
          <p:nvPr/>
        </p:nvSpPr>
        <p:spPr>
          <a:xfrm>
            <a:off x="3490855" y="5206051"/>
            <a:ext cx="124461" cy="124973"/>
          </a:xfrm>
          <a:custGeom>
            <a:avLst/>
            <a:gdLst/>
            <a:ahLst/>
            <a:cxnLst/>
            <a:rect l="0" t="0" r="0" b="0"/>
            <a:pathLst>
              <a:path w="124461" h="124973">
                <a:moveTo>
                  <a:pt x="26291" y="17816"/>
                </a:moveTo>
                <a:lnTo>
                  <a:pt x="18594" y="17816"/>
                </a:lnTo>
                <a:lnTo>
                  <a:pt x="19173" y="18808"/>
                </a:lnTo>
                <a:lnTo>
                  <a:pt x="22465" y="22556"/>
                </a:lnTo>
                <a:lnTo>
                  <a:pt x="25158" y="25505"/>
                </a:lnTo>
                <a:lnTo>
                  <a:pt x="27522" y="26911"/>
                </a:lnTo>
                <a:lnTo>
                  <a:pt x="31085" y="28840"/>
                </a:lnTo>
                <a:lnTo>
                  <a:pt x="35446" y="31119"/>
                </a:lnTo>
                <a:lnTo>
                  <a:pt x="39347" y="32638"/>
                </a:lnTo>
                <a:lnTo>
                  <a:pt x="42942" y="33650"/>
                </a:lnTo>
                <a:lnTo>
                  <a:pt x="46331" y="34326"/>
                </a:lnTo>
                <a:lnTo>
                  <a:pt x="49584" y="35768"/>
                </a:lnTo>
                <a:lnTo>
                  <a:pt x="52745" y="37722"/>
                </a:lnTo>
                <a:lnTo>
                  <a:pt x="55846" y="40016"/>
                </a:lnTo>
                <a:lnTo>
                  <a:pt x="59900" y="41546"/>
                </a:lnTo>
                <a:lnTo>
                  <a:pt x="64590" y="42566"/>
                </a:lnTo>
                <a:lnTo>
                  <a:pt x="69702" y="43245"/>
                </a:lnTo>
                <a:lnTo>
                  <a:pt x="74104" y="43699"/>
                </a:lnTo>
                <a:lnTo>
                  <a:pt x="78032" y="44001"/>
                </a:lnTo>
                <a:lnTo>
                  <a:pt x="81644" y="44203"/>
                </a:lnTo>
                <a:lnTo>
                  <a:pt x="86038" y="43345"/>
                </a:lnTo>
                <a:lnTo>
                  <a:pt x="90954" y="41780"/>
                </a:lnTo>
                <a:lnTo>
                  <a:pt x="96218" y="39745"/>
                </a:lnTo>
                <a:lnTo>
                  <a:pt x="100721" y="38389"/>
                </a:lnTo>
                <a:lnTo>
                  <a:pt x="104715" y="37485"/>
                </a:lnTo>
                <a:lnTo>
                  <a:pt x="108372" y="36882"/>
                </a:lnTo>
                <a:lnTo>
                  <a:pt x="111803" y="35488"/>
                </a:lnTo>
                <a:lnTo>
                  <a:pt x="115084" y="33566"/>
                </a:lnTo>
                <a:lnTo>
                  <a:pt x="118264" y="31292"/>
                </a:lnTo>
                <a:lnTo>
                  <a:pt x="120384" y="28785"/>
                </a:lnTo>
                <a:lnTo>
                  <a:pt x="121797" y="26121"/>
                </a:lnTo>
                <a:lnTo>
                  <a:pt x="124067" y="19456"/>
                </a:lnTo>
                <a:lnTo>
                  <a:pt x="124377" y="15900"/>
                </a:lnTo>
                <a:lnTo>
                  <a:pt x="124460" y="13562"/>
                </a:lnTo>
                <a:lnTo>
                  <a:pt x="123521" y="11011"/>
                </a:lnTo>
                <a:lnTo>
                  <a:pt x="121902" y="8319"/>
                </a:lnTo>
                <a:lnTo>
                  <a:pt x="119830" y="5532"/>
                </a:lnTo>
                <a:lnTo>
                  <a:pt x="117455" y="3674"/>
                </a:lnTo>
                <a:lnTo>
                  <a:pt x="114879" y="2435"/>
                </a:lnTo>
                <a:lnTo>
                  <a:pt x="112168" y="1609"/>
                </a:lnTo>
                <a:lnTo>
                  <a:pt x="109367" y="1058"/>
                </a:lnTo>
                <a:lnTo>
                  <a:pt x="106507" y="691"/>
                </a:lnTo>
                <a:lnTo>
                  <a:pt x="103607" y="446"/>
                </a:lnTo>
                <a:lnTo>
                  <a:pt x="100680" y="283"/>
                </a:lnTo>
                <a:lnTo>
                  <a:pt x="94779" y="102"/>
                </a:lnTo>
                <a:lnTo>
                  <a:pt x="81128" y="0"/>
                </a:lnTo>
                <a:lnTo>
                  <a:pt x="75761" y="978"/>
                </a:lnTo>
                <a:lnTo>
                  <a:pt x="70197" y="2622"/>
                </a:lnTo>
                <a:lnTo>
                  <a:pt x="64501" y="4710"/>
                </a:lnTo>
                <a:lnTo>
                  <a:pt x="58717" y="7094"/>
                </a:lnTo>
                <a:lnTo>
                  <a:pt x="52874" y="9676"/>
                </a:lnTo>
                <a:lnTo>
                  <a:pt x="46993" y="12390"/>
                </a:lnTo>
                <a:lnTo>
                  <a:pt x="42079" y="14198"/>
                </a:lnTo>
                <a:lnTo>
                  <a:pt x="37809" y="15405"/>
                </a:lnTo>
                <a:lnTo>
                  <a:pt x="33970" y="16209"/>
                </a:lnTo>
                <a:lnTo>
                  <a:pt x="30417" y="17737"/>
                </a:lnTo>
                <a:lnTo>
                  <a:pt x="27055" y="19747"/>
                </a:lnTo>
                <a:lnTo>
                  <a:pt x="23821" y="22080"/>
                </a:lnTo>
                <a:lnTo>
                  <a:pt x="20671" y="25620"/>
                </a:lnTo>
                <a:lnTo>
                  <a:pt x="17578" y="29964"/>
                </a:lnTo>
                <a:lnTo>
                  <a:pt x="14523" y="34844"/>
                </a:lnTo>
                <a:lnTo>
                  <a:pt x="11492" y="39090"/>
                </a:lnTo>
                <a:lnTo>
                  <a:pt x="8479" y="42913"/>
                </a:lnTo>
                <a:lnTo>
                  <a:pt x="5477" y="46454"/>
                </a:lnTo>
                <a:lnTo>
                  <a:pt x="3476" y="49806"/>
                </a:lnTo>
                <a:lnTo>
                  <a:pt x="2141" y="53033"/>
                </a:lnTo>
                <a:lnTo>
                  <a:pt x="1252" y="56177"/>
                </a:lnTo>
                <a:lnTo>
                  <a:pt x="659" y="60257"/>
                </a:lnTo>
                <a:lnTo>
                  <a:pt x="264" y="64962"/>
                </a:lnTo>
                <a:lnTo>
                  <a:pt x="0" y="70082"/>
                </a:lnTo>
                <a:lnTo>
                  <a:pt x="817" y="74488"/>
                </a:lnTo>
                <a:lnTo>
                  <a:pt x="2355" y="78418"/>
                </a:lnTo>
                <a:lnTo>
                  <a:pt x="4374" y="82030"/>
                </a:lnTo>
                <a:lnTo>
                  <a:pt x="7707" y="85430"/>
                </a:lnTo>
                <a:lnTo>
                  <a:pt x="11915" y="88689"/>
                </a:lnTo>
                <a:lnTo>
                  <a:pt x="16706" y="91854"/>
                </a:lnTo>
                <a:lnTo>
                  <a:pt x="20895" y="95948"/>
                </a:lnTo>
                <a:lnTo>
                  <a:pt x="24680" y="100662"/>
                </a:lnTo>
                <a:lnTo>
                  <a:pt x="28197" y="105788"/>
                </a:lnTo>
                <a:lnTo>
                  <a:pt x="32528" y="110199"/>
                </a:lnTo>
                <a:lnTo>
                  <a:pt x="37402" y="114131"/>
                </a:lnTo>
                <a:lnTo>
                  <a:pt x="42637" y="117745"/>
                </a:lnTo>
                <a:lnTo>
                  <a:pt x="47121" y="120154"/>
                </a:lnTo>
                <a:lnTo>
                  <a:pt x="51104" y="121760"/>
                </a:lnTo>
                <a:lnTo>
                  <a:pt x="62049" y="1249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Annotation856"/>
          <p:cNvSpPr/>
          <p:nvPr/>
        </p:nvSpPr>
        <p:spPr>
          <a:xfrm>
            <a:off x="3795633" y="5152594"/>
            <a:ext cx="168449" cy="293944"/>
          </a:xfrm>
          <a:custGeom>
            <a:avLst/>
            <a:gdLst/>
            <a:ahLst/>
            <a:cxnLst/>
            <a:rect l="0" t="0" r="0" b="0"/>
            <a:pathLst>
              <a:path w="168449" h="293944">
                <a:moveTo>
                  <a:pt x="79090" y="44484"/>
                </a:moveTo>
                <a:lnTo>
                  <a:pt x="79090" y="59860"/>
                </a:lnTo>
                <a:lnTo>
                  <a:pt x="76442" y="66531"/>
                </a:lnTo>
                <a:lnTo>
                  <a:pt x="74344" y="71088"/>
                </a:lnTo>
                <a:lnTo>
                  <a:pt x="72946" y="76111"/>
                </a:lnTo>
                <a:lnTo>
                  <a:pt x="72015" y="81443"/>
                </a:lnTo>
                <a:lnTo>
                  <a:pt x="71393" y="86983"/>
                </a:lnTo>
                <a:lnTo>
                  <a:pt x="69986" y="92660"/>
                </a:lnTo>
                <a:lnTo>
                  <a:pt x="68054" y="98430"/>
                </a:lnTo>
                <a:lnTo>
                  <a:pt x="65773" y="104260"/>
                </a:lnTo>
                <a:lnTo>
                  <a:pt x="64252" y="111124"/>
                </a:lnTo>
                <a:lnTo>
                  <a:pt x="63239" y="118676"/>
                </a:lnTo>
                <a:lnTo>
                  <a:pt x="62563" y="126687"/>
                </a:lnTo>
                <a:lnTo>
                  <a:pt x="62113" y="134013"/>
                </a:lnTo>
                <a:lnTo>
                  <a:pt x="61612" y="147443"/>
                </a:lnTo>
                <a:lnTo>
                  <a:pt x="61290" y="179364"/>
                </a:lnTo>
                <a:lnTo>
                  <a:pt x="61246" y="196704"/>
                </a:lnTo>
                <a:lnTo>
                  <a:pt x="60241" y="205495"/>
                </a:lnTo>
                <a:lnTo>
                  <a:pt x="58578" y="214333"/>
                </a:lnTo>
                <a:lnTo>
                  <a:pt x="56476" y="223200"/>
                </a:lnTo>
                <a:lnTo>
                  <a:pt x="54082" y="231097"/>
                </a:lnTo>
                <a:lnTo>
                  <a:pt x="51491" y="238346"/>
                </a:lnTo>
                <a:lnTo>
                  <a:pt x="48772" y="245163"/>
                </a:lnTo>
                <a:lnTo>
                  <a:pt x="46959" y="251692"/>
                </a:lnTo>
                <a:lnTo>
                  <a:pt x="45750" y="258028"/>
                </a:lnTo>
                <a:lnTo>
                  <a:pt x="44944" y="264237"/>
                </a:lnTo>
                <a:lnTo>
                  <a:pt x="43414" y="269369"/>
                </a:lnTo>
                <a:lnTo>
                  <a:pt x="39064" y="277717"/>
                </a:lnTo>
                <a:lnTo>
                  <a:pt x="33820" y="284734"/>
                </a:lnTo>
                <a:lnTo>
                  <a:pt x="31031" y="287994"/>
                </a:lnTo>
                <a:lnTo>
                  <a:pt x="28179" y="290168"/>
                </a:lnTo>
                <a:lnTo>
                  <a:pt x="25284" y="291617"/>
                </a:lnTo>
                <a:lnTo>
                  <a:pt x="18246" y="293943"/>
                </a:lnTo>
                <a:lnTo>
                  <a:pt x="16676" y="293141"/>
                </a:lnTo>
                <a:lnTo>
                  <a:pt x="12282" y="289604"/>
                </a:lnTo>
                <a:lnTo>
                  <a:pt x="10713" y="286281"/>
                </a:lnTo>
                <a:lnTo>
                  <a:pt x="8969" y="277295"/>
                </a:lnTo>
                <a:lnTo>
                  <a:pt x="7511" y="272121"/>
                </a:lnTo>
                <a:lnTo>
                  <a:pt x="5545" y="266687"/>
                </a:lnTo>
                <a:lnTo>
                  <a:pt x="3242" y="261081"/>
                </a:lnTo>
                <a:lnTo>
                  <a:pt x="1707" y="255358"/>
                </a:lnTo>
                <a:lnTo>
                  <a:pt x="683" y="249559"/>
                </a:lnTo>
                <a:lnTo>
                  <a:pt x="0" y="243708"/>
                </a:lnTo>
                <a:lnTo>
                  <a:pt x="539" y="236831"/>
                </a:lnTo>
                <a:lnTo>
                  <a:pt x="1891" y="229271"/>
                </a:lnTo>
                <a:lnTo>
                  <a:pt x="3785" y="221253"/>
                </a:lnTo>
                <a:lnTo>
                  <a:pt x="5048" y="212931"/>
                </a:lnTo>
                <a:lnTo>
                  <a:pt x="5890" y="204407"/>
                </a:lnTo>
                <a:lnTo>
                  <a:pt x="6452" y="195748"/>
                </a:lnTo>
                <a:lnTo>
                  <a:pt x="7819" y="187990"/>
                </a:lnTo>
                <a:lnTo>
                  <a:pt x="9724" y="180834"/>
                </a:lnTo>
                <a:lnTo>
                  <a:pt x="19918" y="150352"/>
                </a:lnTo>
                <a:lnTo>
                  <a:pt x="22757" y="142843"/>
                </a:lnTo>
                <a:lnTo>
                  <a:pt x="25642" y="135854"/>
                </a:lnTo>
                <a:lnTo>
                  <a:pt x="28559" y="129209"/>
                </a:lnTo>
                <a:lnTo>
                  <a:pt x="31497" y="121804"/>
                </a:lnTo>
                <a:lnTo>
                  <a:pt x="37410" y="105637"/>
                </a:lnTo>
                <a:lnTo>
                  <a:pt x="40377" y="98151"/>
                </a:lnTo>
                <a:lnTo>
                  <a:pt x="43349" y="91176"/>
                </a:lnTo>
                <a:lnTo>
                  <a:pt x="49299" y="78134"/>
                </a:lnTo>
                <a:lnTo>
                  <a:pt x="55255" y="65723"/>
                </a:lnTo>
                <a:lnTo>
                  <a:pt x="58234" y="60628"/>
                </a:lnTo>
                <a:lnTo>
                  <a:pt x="61213" y="56239"/>
                </a:lnTo>
                <a:lnTo>
                  <a:pt x="64192" y="52320"/>
                </a:lnTo>
                <a:lnTo>
                  <a:pt x="67172" y="48716"/>
                </a:lnTo>
                <a:lnTo>
                  <a:pt x="70151" y="45321"/>
                </a:lnTo>
                <a:lnTo>
                  <a:pt x="73131" y="42065"/>
                </a:lnTo>
                <a:lnTo>
                  <a:pt x="76111" y="37910"/>
                </a:lnTo>
                <a:lnTo>
                  <a:pt x="79090" y="33156"/>
                </a:lnTo>
                <a:lnTo>
                  <a:pt x="82070" y="28003"/>
                </a:lnTo>
                <a:lnTo>
                  <a:pt x="85050" y="23574"/>
                </a:lnTo>
                <a:lnTo>
                  <a:pt x="88030" y="19630"/>
                </a:lnTo>
                <a:lnTo>
                  <a:pt x="91010" y="16008"/>
                </a:lnTo>
                <a:lnTo>
                  <a:pt x="93989" y="12602"/>
                </a:lnTo>
                <a:lnTo>
                  <a:pt x="96969" y="9339"/>
                </a:lnTo>
                <a:lnTo>
                  <a:pt x="104143" y="1712"/>
                </a:lnTo>
                <a:lnTo>
                  <a:pt x="105725" y="1087"/>
                </a:lnTo>
                <a:lnTo>
                  <a:pt x="110131" y="391"/>
                </a:lnTo>
                <a:lnTo>
                  <a:pt x="112696" y="206"/>
                </a:lnTo>
                <a:lnTo>
                  <a:pt x="115400" y="82"/>
                </a:lnTo>
                <a:lnTo>
                  <a:pt x="118196" y="0"/>
                </a:lnTo>
                <a:lnTo>
                  <a:pt x="121053" y="937"/>
                </a:lnTo>
                <a:lnTo>
                  <a:pt x="123951" y="2554"/>
                </a:lnTo>
                <a:lnTo>
                  <a:pt x="126876" y="4625"/>
                </a:lnTo>
                <a:lnTo>
                  <a:pt x="129820" y="6997"/>
                </a:lnTo>
                <a:lnTo>
                  <a:pt x="132775" y="9571"/>
                </a:lnTo>
                <a:lnTo>
                  <a:pt x="135739" y="12279"/>
                </a:lnTo>
                <a:lnTo>
                  <a:pt x="138708" y="14084"/>
                </a:lnTo>
                <a:lnTo>
                  <a:pt x="141681" y="15287"/>
                </a:lnTo>
                <a:lnTo>
                  <a:pt x="144656" y="16090"/>
                </a:lnTo>
                <a:lnTo>
                  <a:pt x="147633" y="18609"/>
                </a:lnTo>
                <a:lnTo>
                  <a:pt x="150610" y="22273"/>
                </a:lnTo>
                <a:lnTo>
                  <a:pt x="155574" y="30643"/>
                </a:lnTo>
                <a:lnTo>
                  <a:pt x="157780" y="37671"/>
                </a:lnTo>
                <a:lnTo>
                  <a:pt x="161410" y="44102"/>
                </a:lnTo>
                <a:lnTo>
                  <a:pt x="163768" y="47206"/>
                </a:lnTo>
                <a:lnTo>
                  <a:pt x="165340" y="51259"/>
                </a:lnTo>
                <a:lnTo>
                  <a:pt x="166388" y="55946"/>
                </a:lnTo>
                <a:lnTo>
                  <a:pt x="167087" y="61055"/>
                </a:lnTo>
                <a:lnTo>
                  <a:pt x="167864" y="69378"/>
                </a:lnTo>
                <a:lnTo>
                  <a:pt x="168209" y="76383"/>
                </a:lnTo>
                <a:lnTo>
                  <a:pt x="168362" y="82805"/>
                </a:lnTo>
                <a:lnTo>
                  <a:pt x="168448" y="91998"/>
                </a:lnTo>
                <a:lnTo>
                  <a:pt x="167467" y="95011"/>
                </a:lnTo>
                <a:lnTo>
                  <a:pt x="163728" y="101005"/>
                </a:lnTo>
                <a:lnTo>
                  <a:pt x="161341" y="103001"/>
                </a:lnTo>
                <a:lnTo>
                  <a:pt x="158755" y="104331"/>
                </a:lnTo>
                <a:lnTo>
                  <a:pt x="156039" y="105217"/>
                </a:lnTo>
                <a:lnTo>
                  <a:pt x="153234" y="105809"/>
                </a:lnTo>
                <a:lnTo>
                  <a:pt x="150372" y="106203"/>
                </a:lnTo>
                <a:lnTo>
                  <a:pt x="147470" y="106466"/>
                </a:lnTo>
                <a:lnTo>
                  <a:pt x="144542" y="106641"/>
                </a:lnTo>
                <a:lnTo>
                  <a:pt x="138640" y="106836"/>
                </a:lnTo>
                <a:lnTo>
                  <a:pt x="126758" y="106961"/>
                </a:lnTo>
                <a:lnTo>
                  <a:pt x="114848" y="1069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Annotation857"/>
          <p:cNvSpPr/>
          <p:nvPr/>
        </p:nvSpPr>
        <p:spPr>
          <a:xfrm>
            <a:off x="3999995" y="5143500"/>
            <a:ext cx="107155" cy="133777"/>
          </a:xfrm>
          <a:custGeom>
            <a:avLst/>
            <a:gdLst/>
            <a:ahLst/>
            <a:cxnLst/>
            <a:rect l="0" t="0" r="0" b="0"/>
            <a:pathLst>
              <a:path w="107155" h="133777">
                <a:moveTo>
                  <a:pt x="17760" y="0"/>
                </a:moveTo>
                <a:lnTo>
                  <a:pt x="9189" y="0"/>
                </a:lnTo>
                <a:lnTo>
                  <a:pt x="8984" y="2645"/>
                </a:lnTo>
                <a:lnTo>
                  <a:pt x="8930" y="4740"/>
                </a:lnTo>
                <a:lnTo>
                  <a:pt x="9887" y="8122"/>
                </a:lnTo>
                <a:lnTo>
                  <a:pt x="11518" y="12359"/>
                </a:lnTo>
                <a:lnTo>
                  <a:pt x="13599" y="17169"/>
                </a:lnTo>
                <a:lnTo>
                  <a:pt x="14986" y="21368"/>
                </a:lnTo>
                <a:lnTo>
                  <a:pt x="15910" y="25159"/>
                </a:lnTo>
                <a:lnTo>
                  <a:pt x="16527" y="28679"/>
                </a:lnTo>
                <a:lnTo>
                  <a:pt x="17931" y="33010"/>
                </a:lnTo>
                <a:lnTo>
                  <a:pt x="19861" y="37882"/>
                </a:lnTo>
                <a:lnTo>
                  <a:pt x="22141" y="43114"/>
                </a:lnTo>
                <a:lnTo>
                  <a:pt x="23660" y="49579"/>
                </a:lnTo>
                <a:lnTo>
                  <a:pt x="24673" y="56864"/>
                </a:lnTo>
                <a:lnTo>
                  <a:pt x="25348" y="64699"/>
                </a:lnTo>
                <a:lnTo>
                  <a:pt x="25799" y="71906"/>
                </a:lnTo>
                <a:lnTo>
                  <a:pt x="26299" y="85206"/>
                </a:lnTo>
                <a:lnTo>
                  <a:pt x="26620" y="108920"/>
                </a:lnTo>
                <a:lnTo>
                  <a:pt x="26689" y="127440"/>
                </a:lnTo>
                <a:lnTo>
                  <a:pt x="25700" y="129609"/>
                </a:lnTo>
                <a:lnTo>
                  <a:pt x="24046" y="131054"/>
                </a:lnTo>
                <a:lnTo>
                  <a:pt x="18128" y="133776"/>
                </a:lnTo>
                <a:lnTo>
                  <a:pt x="15275" y="131224"/>
                </a:lnTo>
                <a:lnTo>
                  <a:pt x="13123" y="129155"/>
                </a:lnTo>
                <a:lnTo>
                  <a:pt x="11689" y="126782"/>
                </a:lnTo>
                <a:lnTo>
                  <a:pt x="10733" y="124209"/>
                </a:lnTo>
                <a:lnTo>
                  <a:pt x="10095" y="121501"/>
                </a:lnTo>
                <a:lnTo>
                  <a:pt x="8677" y="117712"/>
                </a:lnTo>
                <a:lnTo>
                  <a:pt x="6738" y="113201"/>
                </a:lnTo>
                <a:lnTo>
                  <a:pt x="4452" y="108209"/>
                </a:lnTo>
                <a:lnTo>
                  <a:pt x="2929" y="102897"/>
                </a:lnTo>
                <a:lnTo>
                  <a:pt x="1913" y="97372"/>
                </a:lnTo>
                <a:lnTo>
                  <a:pt x="1236" y="91703"/>
                </a:lnTo>
                <a:lnTo>
                  <a:pt x="784" y="86932"/>
                </a:lnTo>
                <a:lnTo>
                  <a:pt x="483" y="82760"/>
                </a:lnTo>
                <a:lnTo>
                  <a:pt x="282" y="78985"/>
                </a:lnTo>
                <a:lnTo>
                  <a:pt x="60" y="69500"/>
                </a:lnTo>
                <a:lnTo>
                  <a:pt x="0" y="64193"/>
                </a:lnTo>
                <a:lnTo>
                  <a:pt x="954" y="59663"/>
                </a:lnTo>
                <a:lnTo>
                  <a:pt x="2583" y="55650"/>
                </a:lnTo>
                <a:lnTo>
                  <a:pt x="4662" y="51983"/>
                </a:lnTo>
                <a:lnTo>
                  <a:pt x="6048" y="48546"/>
                </a:lnTo>
                <a:lnTo>
                  <a:pt x="6972" y="45262"/>
                </a:lnTo>
                <a:lnTo>
                  <a:pt x="7588" y="42081"/>
                </a:lnTo>
                <a:lnTo>
                  <a:pt x="8992" y="38968"/>
                </a:lnTo>
                <a:lnTo>
                  <a:pt x="10921" y="35900"/>
                </a:lnTo>
                <a:lnTo>
                  <a:pt x="13201" y="32863"/>
                </a:lnTo>
                <a:lnTo>
                  <a:pt x="15714" y="30838"/>
                </a:lnTo>
                <a:lnTo>
                  <a:pt x="18383" y="29488"/>
                </a:lnTo>
                <a:lnTo>
                  <a:pt x="21155" y="28589"/>
                </a:lnTo>
                <a:lnTo>
                  <a:pt x="23996" y="26996"/>
                </a:lnTo>
                <a:lnTo>
                  <a:pt x="26884" y="24943"/>
                </a:lnTo>
                <a:lnTo>
                  <a:pt x="29802" y="22582"/>
                </a:lnTo>
                <a:lnTo>
                  <a:pt x="32741" y="21008"/>
                </a:lnTo>
                <a:lnTo>
                  <a:pt x="35694" y="19958"/>
                </a:lnTo>
                <a:lnTo>
                  <a:pt x="38655" y="19258"/>
                </a:lnTo>
                <a:lnTo>
                  <a:pt x="42616" y="18791"/>
                </a:lnTo>
                <a:lnTo>
                  <a:pt x="47243" y="18481"/>
                </a:lnTo>
                <a:lnTo>
                  <a:pt x="56688" y="18135"/>
                </a:lnTo>
                <a:lnTo>
                  <a:pt x="64197" y="17982"/>
                </a:lnTo>
                <a:lnTo>
                  <a:pt x="68584" y="18933"/>
                </a:lnTo>
                <a:lnTo>
                  <a:pt x="73494" y="20560"/>
                </a:lnTo>
                <a:lnTo>
                  <a:pt x="78754" y="22636"/>
                </a:lnTo>
                <a:lnTo>
                  <a:pt x="83255" y="24020"/>
                </a:lnTo>
                <a:lnTo>
                  <a:pt x="87249" y="24943"/>
                </a:lnTo>
                <a:lnTo>
                  <a:pt x="90904" y="25559"/>
                </a:lnTo>
                <a:lnTo>
                  <a:pt x="94335" y="25969"/>
                </a:lnTo>
                <a:lnTo>
                  <a:pt x="97614" y="26242"/>
                </a:lnTo>
                <a:lnTo>
                  <a:pt x="107154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Annotation858"/>
          <p:cNvSpPr/>
          <p:nvPr/>
        </p:nvSpPr>
        <p:spPr>
          <a:xfrm>
            <a:off x="4116612" y="5152430"/>
            <a:ext cx="106735" cy="105761"/>
          </a:xfrm>
          <a:custGeom>
            <a:avLst/>
            <a:gdLst/>
            <a:ahLst/>
            <a:cxnLst/>
            <a:rect l="0" t="0" r="0" b="0"/>
            <a:pathLst>
              <a:path w="106735" h="105761">
                <a:moveTo>
                  <a:pt x="79932" y="35718"/>
                </a:moveTo>
                <a:lnTo>
                  <a:pt x="79932" y="19110"/>
                </a:lnTo>
                <a:lnTo>
                  <a:pt x="78938" y="18693"/>
                </a:lnTo>
                <a:lnTo>
                  <a:pt x="77283" y="18415"/>
                </a:lnTo>
                <a:lnTo>
                  <a:pt x="75186" y="18230"/>
                </a:lnTo>
                <a:lnTo>
                  <a:pt x="71802" y="19099"/>
                </a:lnTo>
                <a:lnTo>
                  <a:pt x="67559" y="20669"/>
                </a:lnTo>
                <a:lnTo>
                  <a:pt x="62744" y="22710"/>
                </a:lnTo>
                <a:lnTo>
                  <a:pt x="58540" y="24069"/>
                </a:lnTo>
                <a:lnTo>
                  <a:pt x="54745" y="24976"/>
                </a:lnTo>
                <a:lnTo>
                  <a:pt x="51221" y="25580"/>
                </a:lnTo>
                <a:lnTo>
                  <a:pt x="47879" y="26976"/>
                </a:lnTo>
                <a:lnTo>
                  <a:pt x="44657" y="28897"/>
                </a:lnTo>
                <a:lnTo>
                  <a:pt x="41516" y="31171"/>
                </a:lnTo>
                <a:lnTo>
                  <a:pt x="38429" y="33679"/>
                </a:lnTo>
                <a:lnTo>
                  <a:pt x="35377" y="36343"/>
                </a:lnTo>
                <a:lnTo>
                  <a:pt x="32350" y="39111"/>
                </a:lnTo>
                <a:lnTo>
                  <a:pt x="26337" y="44833"/>
                </a:lnTo>
                <a:lnTo>
                  <a:pt x="5439" y="65495"/>
                </a:lnTo>
                <a:lnTo>
                  <a:pt x="3451" y="68468"/>
                </a:lnTo>
                <a:lnTo>
                  <a:pt x="2127" y="71442"/>
                </a:lnTo>
                <a:lnTo>
                  <a:pt x="1244" y="74417"/>
                </a:lnTo>
                <a:lnTo>
                  <a:pt x="654" y="77393"/>
                </a:lnTo>
                <a:lnTo>
                  <a:pt x="262" y="80368"/>
                </a:lnTo>
                <a:lnTo>
                  <a:pt x="0" y="83345"/>
                </a:lnTo>
                <a:lnTo>
                  <a:pt x="819" y="86321"/>
                </a:lnTo>
                <a:lnTo>
                  <a:pt x="2358" y="89297"/>
                </a:lnTo>
                <a:lnTo>
                  <a:pt x="4378" y="92274"/>
                </a:lnTo>
                <a:lnTo>
                  <a:pt x="6717" y="94258"/>
                </a:lnTo>
                <a:lnTo>
                  <a:pt x="9269" y="95581"/>
                </a:lnTo>
                <a:lnTo>
                  <a:pt x="11965" y="96463"/>
                </a:lnTo>
                <a:lnTo>
                  <a:pt x="15748" y="98043"/>
                </a:lnTo>
                <a:lnTo>
                  <a:pt x="20257" y="100088"/>
                </a:lnTo>
                <a:lnTo>
                  <a:pt x="25249" y="102444"/>
                </a:lnTo>
                <a:lnTo>
                  <a:pt x="29571" y="104015"/>
                </a:lnTo>
                <a:lnTo>
                  <a:pt x="33445" y="105061"/>
                </a:lnTo>
                <a:lnTo>
                  <a:pt x="37022" y="105760"/>
                </a:lnTo>
                <a:lnTo>
                  <a:pt x="41392" y="105233"/>
                </a:lnTo>
                <a:lnTo>
                  <a:pt x="46292" y="103890"/>
                </a:lnTo>
                <a:lnTo>
                  <a:pt x="51546" y="102002"/>
                </a:lnTo>
                <a:lnTo>
                  <a:pt x="56041" y="100743"/>
                </a:lnTo>
                <a:lnTo>
                  <a:pt x="60032" y="99904"/>
                </a:lnTo>
                <a:lnTo>
                  <a:pt x="63686" y="99345"/>
                </a:lnTo>
                <a:lnTo>
                  <a:pt x="67114" y="98972"/>
                </a:lnTo>
                <a:lnTo>
                  <a:pt x="70393" y="98723"/>
                </a:lnTo>
                <a:lnTo>
                  <a:pt x="73573" y="98558"/>
                </a:lnTo>
                <a:lnTo>
                  <a:pt x="77679" y="97455"/>
                </a:lnTo>
                <a:lnTo>
                  <a:pt x="82403" y="95728"/>
                </a:lnTo>
                <a:lnTo>
                  <a:pt x="87538" y="93584"/>
                </a:lnTo>
                <a:lnTo>
                  <a:pt x="91956" y="90171"/>
                </a:lnTo>
                <a:lnTo>
                  <a:pt x="95894" y="85911"/>
                </a:lnTo>
                <a:lnTo>
                  <a:pt x="99512" y="81086"/>
                </a:lnTo>
                <a:lnTo>
                  <a:pt x="101925" y="76878"/>
                </a:lnTo>
                <a:lnTo>
                  <a:pt x="103534" y="73080"/>
                </a:lnTo>
                <a:lnTo>
                  <a:pt x="104606" y="69556"/>
                </a:lnTo>
                <a:lnTo>
                  <a:pt x="105321" y="65222"/>
                </a:lnTo>
                <a:lnTo>
                  <a:pt x="105797" y="60348"/>
                </a:lnTo>
                <a:lnTo>
                  <a:pt x="106326" y="50634"/>
                </a:lnTo>
                <a:lnTo>
                  <a:pt x="106562" y="43009"/>
                </a:lnTo>
                <a:lnTo>
                  <a:pt x="106713" y="30030"/>
                </a:lnTo>
                <a:lnTo>
                  <a:pt x="106734" y="23930"/>
                </a:lnTo>
                <a:lnTo>
                  <a:pt x="105746" y="20914"/>
                </a:lnTo>
                <a:lnTo>
                  <a:pt x="104094" y="17911"/>
                </a:lnTo>
                <a:lnTo>
                  <a:pt x="101999" y="14918"/>
                </a:lnTo>
                <a:lnTo>
                  <a:pt x="100603" y="11929"/>
                </a:lnTo>
                <a:lnTo>
                  <a:pt x="99673" y="8945"/>
                </a:lnTo>
                <a:lnTo>
                  <a:pt x="978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Annotation859"/>
          <p:cNvSpPr/>
          <p:nvPr/>
        </p:nvSpPr>
        <p:spPr>
          <a:xfrm>
            <a:off x="4250229" y="5001161"/>
            <a:ext cx="196465" cy="312004"/>
          </a:xfrm>
          <a:custGeom>
            <a:avLst/>
            <a:gdLst/>
            <a:ahLst/>
            <a:cxnLst/>
            <a:rect l="0" t="0" r="0" b="0"/>
            <a:pathLst>
              <a:path w="196465" h="312004">
                <a:moveTo>
                  <a:pt x="116165" y="151269"/>
                </a:moveTo>
                <a:lnTo>
                  <a:pt x="111419" y="146528"/>
                </a:lnTo>
                <a:lnTo>
                  <a:pt x="109028" y="145132"/>
                </a:lnTo>
                <a:lnTo>
                  <a:pt x="103722" y="143580"/>
                </a:lnTo>
                <a:lnTo>
                  <a:pt x="99896" y="142707"/>
                </a:lnTo>
                <a:lnTo>
                  <a:pt x="94017" y="137707"/>
                </a:lnTo>
                <a:lnTo>
                  <a:pt x="91467" y="136275"/>
                </a:lnTo>
                <a:lnTo>
                  <a:pt x="85984" y="134683"/>
                </a:lnTo>
                <a:lnTo>
                  <a:pt x="82059" y="133786"/>
                </a:lnTo>
                <a:lnTo>
                  <a:pt x="80515" y="134653"/>
                </a:lnTo>
                <a:lnTo>
                  <a:pt x="76151" y="138261"/>
                </a:lnTo>
                <a:lnTo>
                  <a:pt x="72603" y="139621"/>
                </a:lnTo>
                <a:lnTo>
                  <a:pt x="68251" y="140527"/>
                </a:lnTo>
                <a:lnTo>
                  <a:pt x="63364" y="141131"/>
                </a:lnTo>
                <a:lnTo>
                  <a:pt x="59112" y="143518"/>
                </a:lnTo>
                <a:lnTo>
                  <a:pt x="55285" y="147094"/>
                </a:lnTo>
                <a:lnTo>
                  <a:pt x="51739" y="151462"/>
                </a:lnTo>
                <a:lnTo>
                  <a:pt x="48383" y="155366"/>
                </a:lnTo>
                <a:lnTo>
                  <a:pt x="45151" y="158962"/>
                </a:lnTo>
                <a:lnTo>
                  <a:pt x="42004" y="162350"/>
                </a:lnTo>
                <a:lnTo>
                  <a:pt x="28083" y="176601"/>
                </a:lnTo>
                <a:lnTo>
                  <a:pt x="16123" y="188651"/>
                </a:lnTo>
                <a:lnTo>
                  <a:pt x="12719" y="193057"/>
                </a:lnTo>
                <a:lnTo>
                  <a:pt x="9457" y="197979"/>
                </a:lnTo>
                <a:lnTo>
                  <a:pt x="6288" y="203245"/>
                </a:lnTo>
                <a:lnTo>
                  <a:pt x="4176" y="208740"/>
                </a:lnTo>
                <a:lnTo>
                  <a:pt x="2768" y="214387"/>
                </a:lnTo>
                <a:lnTo>
                  <a:pt x="1829" y="220137"/>
                </a:lnTo>
                <a:lnTo>
                  <a:pt x="786" y="229171"/>
                </a:lnTo>
                <a:lnTo>
                  <a:pt x="322" y="236494"/>
                </a:lnTo>
                <a:lnTo>
                  <a:pt x="0" y="247587"/>
                </a:lnTo>
                <a:lnTo>
                  <a:pt x="2621" y="251293"/>
                </a:lnTo>
                <a:lnTo>
                  <a:pt x="4711" y="253671"/>
                </a:lnTo>
                <a:lnTo>
                  <a:pt x="7098" y="254263"/>
                </a:lnTo>
                <a:lnTo>
                  <a:pt x="9682" y="253666"/>
                </a:lnTo>
                <a:lnTo>
                  <a:pt x="12398" y="252276"/>
                </a:lnTo>
                <a:lnTo>
                  <a:pt x="18065" y="250732"/>
                </a:lnTo>
                <a:lnTo>
                  <a:pt x="20966" y="250320"/>
                </a:lnTo>
                <a:lnTo>
                  <a:pt x="23894" y="249052"/>
                </a:lnTo>
                <a:lnTo>
                  <a:pt x="33753" y="242529"/>
                </a:lnTo>
                <a:lnTo>
                  <a:pt x="38379" y="239890"/>
                </a:lnTo>
                <a:lnTo>
                  <a:pt x="43449" y="237139"/>
                </a:lnTo>
                <a:lnTo>
                  <a:pt x="47822" y="233320"/>
                </a:lnTo>
                <a:lnTo>
                  <a:pt x="51730" y="228791"/>
                </a:lnTo>
                <a:lnTo>
                  <a:pt x="55329" y="223786"/>
                </a:lnTo>
                <a:lnTo>
                  <a:pt x="59715" y="218465"/>
                </a:lnTo>
                <a:lnTo>
                  <a:pt x="64626" y="212934"/>
                </a:lnTo>
                <a:lnTo>
                  <a:pt x="75379" y="201495"/>
                </a:lnTo>
                <a:lnTo>
                  <a:pt x="104368" y="172055"/>
                </a:lnTo>
                <a:lnTo>
                  <a:pt x="110287" y="165126"/>
                </a:lnTo>
                <a:lnTo>
                  <a:pt x="116219" y="157531"/>
                </a:lnTo>
                <a:lnTo>
                  <a:pt x="122161" y="149491"/>
                </a:lnTo>
                <a:lnTo>
                  <a:pt x="127115" y="142146"/>
                </a:lnTo>
                <a:lnTo>
                  <a:pt x="131411" y="135265"/>
                </a:lnTo>
                <a:lnTo>
                  <a:pt x="135268" y="128693"/>
                </a:lnTo>
                <a:lnTo>
                  <a:pt x="139826" y="122328"/>
                </a:lnTo>
                <a:lnTo>
                  <a:pt x="144852" y="116100"/>
                </a:lnTo>
                <a:lnTo>
                  <a:pt x="150188" y="109963"/>
                </a:lnTo>
                <a:lnTo>
                  <a:pt x="154739" y="103888"/>
                </a:lnTo>
                <a:lnTo>
                  <a:pt x="158766" y="97853"/>
                </a:lnTo>
                <a:lnTo>
                  <a:pt x="162445" y="91846"/>
                </a:lnTo>
                <a:lnTo>
                  <a:pt x="165890" y="85856"/>
                </a:lnTo>
                <a:lnTo>
                  <a:pt x="172367" y="73910"/>
                </a:lnTo>
                <a:lnTo>
                  <a:pt x="187625" y="44117"/>
                </a:lnTo>
                <a:lnTo>
                  <a:pt x="190624" y="38162"/>
                </a:lnTo>
                <a:lnTo>
                  <a:pt x="193954" y="28900"/>
                </a:lnTo>
                <a:lnTo>
                  <a:pt x="195435" y="21477"/>
                </a:lnTo>
                <a:lnTo>
                  <a:pt x="196093" y="14870"/>
                </a:lnTo>
                <a:lnTo>
                  <a:pt x="196464" y="5572"/>
                </a:lnTo>
                <a:lnTo>
                  <a:pt x="195522" y="3535"/>
                </a:lnTo>
                <a:lnTo>
                  <a:pt x="193901" y="2179"/>
                </a:lnTo>
                <a:lnTo>
                  <a:pt x="188909" y="0"/>
                </a:lnTo>
                <a:lnTo>
                  <a:pt x="188499" y="814"/>
                </a:lnTo>
                <a:lnTo>
                  <a:pt x="186930" y="7691"/>
                </a:lnTo>
                <a:lnTo>
                  <a:pt x="183042" y="16680"/>
                </a:lnTo>
                <a:lnTo>
                  <a:pt x="178004" y="24644"/>
                </a:lnTo>
                <a:lnTo>
                  <a:pt x="175269" y="28157"/>
                </a:lnTo>
                <a:lnTo>
                  <a:pt x="173447" y="33475"/>
                </a:lnTo>
                <a:lnTo>
                  <a:pt x="172231" y="39998"/>
                </a:lnTo>
                <a:lnTo>
                  <a:pt x="171421" y="47322"/>
                </a:lnTo>
                <a:lnTo>
                  <a:pt x="169888" y="54190"/>
                </a:lnTo>
                <a:lnTo>
                  <a:pt x="167872" y="60753"/>
                </a:lnTo>
                <a:lnTo>
                  <a:pt x="162984" y="74328"/>
                </a:lnTo>
                <a:lnTo>
                  <a:pt x="157501" y="90284"/>
                </a:lnTo>
                <a:lnTo>
                  <a:pt x="155641" y="98706"/>
                </a:lnTo>
                <a:lnTo>
                  <a:pt x="154402" y="107297"/>
                </a:lnTo>
                <a:lnTo>
                  <a:pt x="153575" y="116001"/>
                </a:lnTo>
                <a:lnTo>
                  <a:pt x="152031" y="124780"/>
                </a:lnTo>
                <a:lnTo>
                  <a:pt x="150008" y="133610"/>
                </a:lnTo>
                <a:lnTo>
                  <a:pt x="147666" y="142472"/>
                </a:lnTo>
                <a:lnTo>
                  <a:pt x="146105" y="151358"/>
                </a:lnTo>
                <a:lnTo>
                  <a:pt x="145064" y="160258"/>
                </a:lnTo>
                <a:lnTo>
                  <a:pt x="144370" y="169168"/>
                </a:lnTo>
                <a:lnTo>
                  <a:pt x="143908" y="178084"/>
                </a:lnTo>
                <a:lnTo>
                  <a:pt x="143394" y="195928"/>
                </a:lnTo>
                <a:lnTo>
                  <a:pt x="143007" y="257434"/>
                </a:lnTo>
                <a:lnTo>
                  <a:pt x="142983" y="3120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Annotation860"/>
          <p:cNvSpPr/>
          <p:nvPr/>
        </p:nvSpPr>
        <p:spPr>
          <a:xfrm>
            <a:off x="4473677" y="5125641"/>
            <a:ext cx="107263" cy="151615"/>
          </a:xfrm>
          <a:custGeom>
            <a:avLst/>
            <a:gdLst/>
            <a:ahLst/>
            <a:cxnLst/>
            <a:rect l="0" t="0" r="0" b="0"/>
            <a:pathLst>
              <a:path w="107263" h="151615">
                <a:moveTo>
                  <a:pt x="26807" y="0"/>
                </a:moveTo>
                <a:lnTo>
                  <a:pt x="19110" y="0"/>
                </a:lnTo>
                <a:lnTo>
                  <a:pt x="18696" y="992"/>
                </a:lnTo>
                <a:lnTo>
                  <a:pt x="18236" y="4740"/>
                </a:lnTo>
                <a:lnTo>
                  <a:pt x="17120" y="7129"/>
                </a:lnTo>
                <a:lnTo>
                  <a:pt x="15383" y="9713"/>
                </a:lnTo>
                <a:lnTo>
                  <a:pt x="13231" y="12429"/>
                </a:lnTo>
                <a:lnTo>
                  <a:pt x="11797" y="15231"/>
                </a:lnTo>
                <a:lnTo>
                  <a:pt x="10841" y="18092"/>
                </a:lnTo>
                <a:lnTo>
                  <a:pt x="10203" y="20991"/>
                </a:lnTo>
                <a:lnTo>
                  <a:pt x="8785" y="23916"/>
                </a:lnTo>
                <a:lnTo>
                  <a:pt x="6846" y="26857"/>
                </a:lnTo>
                <a:lnTo>
                  <a:pt x="4561" y="29811"/>
                </a:lnTo>
                <a:lnTo>
                  <a:pt x="3037" y="33765"/>
                </a:lnTo>
                <a:lnTo>
                  <a:pt x="2021" y="38385"/>
                </a:lnTo>
                <a:lnTo>
                  <a:pt x="1344" y="43449"/>
                </a:lnTo>
                <a:lnTo>
                  <a:pt x="892" y="48809"/>
                </a:lnTo>
                <a:lnTo>
                  <a:pt x="591" y="54368"/>
                </a:lnTo>
                <a:lnTo>
                  <a:pt x="167" y="69026"/>
                </a:lnTo>
                <a:lnTo>
                  <a:pt x="13" y="93132"/>
                </a:lnTo>
                <a:lnTo>
                  <a:pt x="0" y="104561"/>
                </a:lnTo>
                <a:lnTo>
                  <a:pt x="989" y="109394"/>
                </a:lnTo>
                <a:lnTo>
                  <a:pt x="2642" y="113610"/>
                </a:lnTo>
                <a:lnTo>
                  <a:pt x="4738" y="117412"/>
                </a:lnTo>
                <a:lnTo>
                  <a:pt x="6134" y="121931"/>
                </a:lnTo>
                <a:lnTo>
                  <a:pt x="7066" y="126927"/>
                </a:lnTo>
                <a:lnTo>
                  <a:pt x="7687" y="132243"/>
                </a:lnTo>
                <a:lnTo>
                  <a:pt x="10088" y="136779"/>
                </a:lnTo>
                <a:lnTo>
                  <a:pt x="13674" y="140795"/>
                </a:lnTo>
                <a:lnTo>
                  <a:pt x="24214" y="149630"/>
                </a:lnTo>
                <a:lnTo>
                  <a:pt x="27065" y="150355"/>
                </a:lnTo>
                <a:lnTo>
                  <a:pt x="30952" y="150838"/>
                </a:lnTo>
                <a:lnTo>
                  <a:pt x="35530" y="151160"/>
                </a:lnTo>
                <a:lnTo>
                  <a:pt x="39575" y="151375"/>
                </a:lnTo>
                <a:lnTo>
                  <a:pt x="46719" y="151614"/>
                </a:lnTo>
                <a:lnTo>
                  <a:pt x="50014" y="150685"/>
                </a:lnTo>
                <a:lnTo>
                  <a:pt x="53205" y="149074"/>
                </a:lnTo>
                <a:lnTo>
                  <a:pt x="56325" y="147007"/>
                </a:lnTo>
                <a:lnTo>
                  <a:pt x="60392" y="144638"/>
                </a:lnTo>
                <a:lnTo>
                  <a:pt x="65089" y="142066"/>
                </a:lnTo>
                <a:lnTo>
                  <a:pt x="70207" y="139359"/>
                </a:lnTo>
                <a:lnTo>
                  <a:pt x="74613" y="136562"/>
                </a:lnTo>
                <a:lnTo>
                  <a:pt x="78543" y="133705"/>
                </a:lnTo>
                <a:lnTo>
                  <a:pt x="82157" y="130809"/>
                </a:lnTo>
                <a:lnTo>
                  <a:pt x="85559" y="126893"/>
                </a:lnTo>
                <a:lnTo>
                  <a:pt x="88820" y="122298"/>
                </a:lnTo>
                <a:lnTo>
                  <a:pt x="91988" y="117251"/>
                </a:lnTo>
                <a:lnTo>
                  <a:pt x="94100" y="112894"/>
                </a:lnTo>
                <a:lnTo>
                  <a:pt x="95507" y="108997"/>
                </a:lnTo>
                <a:lnTo>
                  <a:pt x="96446" y="105407"/>
                </a:lnTo>
                <a:lnTo>
                  <a:pt x="98065" y="102021"/>
                </a:lnTo>
                <a:lnTo>
                  <a:pt x="100137" y="98772"/>
                </a:lnTo>
                <a:lnTo>
                  <a:pt x="107262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Annotation861"/>
          <p:cNvSpPr/>
          <p:nvPr/>
        </p:nvSpPr>
        <p:spPr>
          <a:xfrm>
            <a:off x="4590294" y="5125641"/>
            <a:ext cx="88981" cy="133946"/>
          </a:xfrm>
          <a:custGeom>
            <a:avLst/>
            <a:gdLst/>
            <a:ahLst/>
            <a:cxnLst/>
            <a:rect l="0" t="0" r="0" b="0"/>
            <a:pathLst>
              <a:path w="88981" h="133946">
                <a:moveTo>
                  <a:pt x="62162" y="0"/>
                </a:moveTo>
                <a:lnTo>
                  <a:pt x="67312" y="0"/>
                </a:lnTo>
                <a:lnTo>
                  <a:pt x="65113" y="0"/>
                </a:lnTo>
                <a:lnTo>
                  <a:pt x="64130" y="992"/>
                </a:lnTo>
                <a:lnTo>
                  <a:pt x="63473" y="2645"/>
                </a:lnTo>
                <a:lnTo>
                  <a:pt x="62421" y="7689"/>
                </a:lnTo>
                <a:lnTo>
                  <a:pt x="61341" y="9094"/>
                </a:lnTo>
                <a:lnTo>
                  <a:pt x="59628" y="11024"/>
                </a:lnTo>
                <a:lnTo>
                  <a:pt x="57493" y="13302"/>
                </a:lnTo>
                <a:lnTo>
                  <a:pt x="55077" y="14822"/>
                </a:lnTo>
                <a:lnTo>
                  <a:pt x="52472" y="15834"/>
                </a:lnTo>
                <a:lnTo>
                  <a:pt x="49742" y="16509"/>
                </a:lnTo>
                <a:lnTo>
                  <a:pt x="47923" y="17951"/>
                </a:lnTo>
                <a:lnTo>
                  <a:pt x="46709" y="19905"/>
                </a:lnTo>
                <a:lnTo>
                  <a:pt x="45901" y="22199"/>
                </a:lnTo>
                <a:lnTo>
                  <a:pt x="44368" y="24722"/>
                </a:lnTo>
                <a:lnTo>
                  <a:pt x="42353" y="27395"/>
                </a:lnTo>
                <a:lnTo>
                  <a:pt x="40017" y="30169"/>
                </a:lnTo>
                <a:lnTo>
                  <a:pt x="37465" y="33011"/>
                </a:lnTo>
                <a:lnTo>
                  <a:pt x="31983" y="38815"/>
                </a:lnTo>
                <a:lnTo>
                  <a:pt x="14452" y="56565"/>
                </a:lnTo>
                <a:lnTo>
                  <a:pt x="12476" y="59538"/>
                </a:lnTo>
                <a:lnTo>
                  <a:pt x="11159" y="62512"/>
                </a:lnTo>
                <a:lnTo>
                  <a:pt x="10281" y="65487"/>
                </a:lnTo>
                <a:lnTo>
                  <a:pt x="8703" y="69455"/>
                </a:lnTo>
                <a:lnTo>
                  <a:pt x="6657" y="74085"/>
                </a:lnTo>
                <a:lnTo>
                  <a:pt x="4300" y="79156"/>
                </a:lnTo>
                <a:lnTo>
                  <a:pt x="2729" y="83528"/>
                </a:lnTo>
                <a:lnTo>
                  <a:pt x="1681" y="87435"/>
                </a:lnTo>
                <a:lnTo>
                  <a:pt x="983" y="91032"/>
                </a:lnTo>
                <a:lnTo>
                  <a:pt x="517" y="94423"/>
                </a:lnTo>
                <a:lnTo>
                  <a:pt x="207" y="97675"/>
                </a:lnTo>
                <a:lnTo>
                  <a:pt x="0" y="100835"/>
                </a:lnTo>
                <a:lnTo>
                  <a:pt x="855" y="103934"/>
                </a:lnTo>
                <a:lnTo>
                  <a:pt x="2419" y="106992"/>
                </a:lnTo>
                <a:lnTo>
                  <a:pt x="4454" y="110024"/>
                </a:lnTo>
                <a:lnTo>
                  <a:pt x="6804" y="113037"/>
                </a:lnTo>
                <a:lnTo>
                  <a:pt x="9365" y="116037"/>
                </a:lnTo>
                <a:lnTo>
                  <a:pt x="12065" y="119030"/>
                </a:lnTo>
                <a:lnTo>
                  <a:pt x="17713" y="125001"/>
                </a:lnTo>
                <a:lnTo>
                  <a:pt x="20610" y="127983"/>
                </a:lnTo>
                <a:lnTo>
                  <a:pt x="23535" y="129970"/>
                </a:lnTo>
                <a:lnTo>
                  <a:pt x="26478" y="131295"/>
                </a:lnTo>
                <a:lnTo>
                  <a:pt x="29433" y="132178"/>
                </a:lnTo>
                <a:lnTo>
                  <a:pt x="33390" y="132767"/>
                </a:lnTo>
                <a:lnTo>
                  <a:pt x="38014" y="133160"/>
                </a:lnTo>
                <a:lnTo>
                  <a:pt x="47456" y="133597"/>
                </a:lnTo>
                <a:lnTo>
                  <a:pt x="54964" y="133790"/>
                </a:lnTo>
                <a:lnTo>
                  <a:pt x="8898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Annotation862"/>
          <p:cNvSpPr/>
          <p:nvPr/>
        </p:nvSpPr>
        <p:spPr>
          <a:xfrm>
            <a:off x="4759729" y="4947047"/>
            <a:ext cx="26819" cy="339329"/>
          </a:xfrm>
          <a:custGeom>
            <a:avLst/>
            <a:gdLst/>
            <a:ahLst/>
            <a:cxnLst/>
            <a:rect l="0" t="0" r="0" b="0"/>
            <a:pathLst>
              <a:path w="26819" h="339329">
                <a:moveTo>
                  <a:pt x="26818" y="0"/>
                </a:moveTo>
                <a:lnTo>
                  <a:pt x="26818" y="20990"/>
                </a:lnTo>
                <a:lnTo>
                  <a:pt x="25825" y="24908"/>
                </a:lnTo>
                <a:lnTo>
                  <a:pt x="24170" y="29504"/>
                </a:lnTo>
                <a:lnTo>
                  <a:pt x="22073" y="34552"/>
                </a:lnTo>
                <a:lnTo>
                  <a:pt x="20675" y="39902"/>
                </a:lnTo>
                <a:lnTo>
                  <a:pt x="19743" y="45453"/>
                </a:lnTo>
                <a:lnTo>
                  <a:pt x="19121" y="51137"/>
                </a:lnTo>
                <a:lnTo>
                  <a:pt x="18707" y="57904"/>
                </a:lnTo>
                <a:lnTo>
                  <a:pt x="18247" y="73361"/>
                </a:lnTo>
                <a:lnTo>
                  <a:pt x="19117" y="81649"/>
                </a:lnTo>
                <a:lnTo>
                  <a:pt x="20692" y="90152"/>
                </a:lnTo>
                <a:lnTo>
                  <a:pt x="22734" y="98796"/>
                </a:lnTo>
                <a:lnTo>
                  <a:pt x="24095" y="107536"/>
                </a:lnTo>
                <a:lnTo>
                  <a:pt x="25003" y="116339"/>
                </a:lnTo>
                <a:lnTo>
                  <a:pt x="25608" y="125185"/>
                </a:lnTo>
                <a:lnTo>
                  <a:pt x="26011" y="134058"/>
                </a:lnTo>
                <a:lnTo>
                  <a:pt x="26459" y="151855"/>
                </a:lnTo>
                <a:lnTo>
                  <a:pt x="26787" y="205387"/>
                </a:lnTo>
                <a:lnTo>
                  <a:pt x="25804" y="214315"/>
                </a:lnTo>
                <a:lnTo>
                  <a:pt x="24155" y="223244"/>
                </a:lnTo>
                <a:lnTo>
                  <a:pt x="22063" y="232173"/>
                </a:lnTo>
                <a:lnTo>
                  <a:pt x="20669" y="240110"/>
                </a:lnTo>
                <a:lnTo>
                  <a:pt x="19739" y="247386"/>
                </a:lnTo>
                <a:lnTo>
                  <a:pt x="19119" y="254221"/>
                </a:lnTo>
                <a:lnTo>
                  <a:pt x="17712" y="260762"/>
                </a:lnTo>
                <a:lnTo>
                  <a:pt x="15781" y="267107"/>
                </a:lnTo>
                <a:lnTo>
                  <a:pt x="13501" y="273321"/>
                </a:lnTo>
                <a:lnTo>
                  <a:pt x="11980" y="279449"/>
                </a:lnTo>
                <a:lnTo>
                  <a:pt x="10967" y="285518"/>
                </a:lnTo>
                <a:lnTo>
                  <a:pt x="10291" y="291548"/>
                </a:lnTo>
                <a:lnTo>
                  <a:pt x="8847" y="296561"/>
                </a:lnTo>
                <a:lnTo>
                  <a:pt x="6891" y="300895"/>
                </a:lnTo>
                <a:lnTo>
                  <a:pt x="4594" y="304776"/>
                </a:lnTo>
                <a:lnTo>
                  <a:pt x="3062" y="308356"/>
                </a:lnTo>
                <a:lnTo>
                  <a:pt x="2042" y="311735"/>
                </a:lnTo>
                <a:lnTo>
                  <a:pt x="1361" y="314980"/>
                </a:lnTo>
                <a:lnTo>
                  <a:pt x="605" y="321231"/>
                </a:lnTo>
                <a:lnTo>
                  <a:pt x="179" y="330328"/>
                </a:lnTo>
                <a:lnTo>
                  <a:pt x="0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Annotation863"/>
          <p:cNvSpPr/>
          <p:nvPr/>
        </p:nvSpPr>
        <p:spPr>
          <a:xfrm>
            <a:off x="4706092" y="5098852"/>
            <a:ext cx="143032" cy="35719"/>
          </a:xfrm>
          <a:custGeom>
            <a:avLst/>
            <a:gdLst/>
            <a:ahLst/>
            <a:cxnLst/>
            <a:rect l="0" t="0" r="0" b="0"/>
            <a:pathLst>
              <a:path w="143032" h="35719">
                <a:moveTo>
                  <a:pt x="0" y="0"/>
                </a:moveTo>
                <a:lnTo>
                  <a:pt x="7697" y="7688"/>
                </a:lnTo>
                <a:lnTo>
                  <a:pt x="10098" y="8102"/>
                </a:lnTo>
                <a:lnTo>
                  <a:pt x="13685" y="8378"/>
                </a:lnTo>
                <a:lnTo>
                  <a:pt x="18063" y="8561"/>
                </a:lnTo>
                <a:lnTo>
                  <a:pt x="22968" y="9676"/>
                </a:lnTo>
                <a:lnTo>
                  <a:pt x="28225" y="11412"/>
                </a:lnTo>
                <a:lnTo>
                  <a:pt x="33716" y="13561"/>
                </a:lnTo>
                <a:lnTo>
                  <a:pt x="39363" y="14994"/>
                </a:lnTo>
                <a:lnTo>
                  <a:pt x="45115" y="15949"/>
                </a:lnTo>
                <a:lnTo>
                  <a:pt x="50935" y="16585"/>
                </a:lnTo>
                <a:lnTo>
                  <a:pt x="56802" y="17010"/>
                </a:lnTo>
                <a:lnTo>
                  <a:pt x="62700" y="17293"/>
                </a:lnTo>
                <a:lnTo>
                  <a:pt x="68618" y="17482"/>
                </a:lnTo>
                <a:lnTo>
                  <a:pt x="74550" y="18600"/>
                </a:lnTo>
                <a:lnTo>
                  <a:pt x="80492" y="20337"/>
                </a:lnTo>
                <a:lnTo>
                  <a:pt x="86440" y="22487"/>
                </a:lnTo>
                <a:lnTo>
                  <a:pt x="92390" y="23921"/>
                </a:lnTo>
                <a:lnTo>
                  <a:pt x="98345" y="24877"/>
                </a:lnTo>
                <a:lnTo>
                  <a:pt x="104301" y="25514"/>
                </a:lnTo>
                <a:lnTo>
                  <a:pt x="110258" y="26931"/>
                </a:lnTo>
                <a:lnTo>
                  <a:pt x="116216" y="28868"/>
                </a:lnTo>
                <a:lnTo>
                  <a:pt x="122175" y="31152"/>
                </a:lnTo>
                <a:lnTo>
                  <a:pt x="127141" y="32674"/>
                </a:lnTo>
                <a:lnTo>
                  <a:pt x="131445" y="33689"/>
                </a:lnTo>
                <a:lnTo>
                  <a:pt x="143031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Annotation864"/>
          <p:cNvSpPr/>
          <p:nvPr/>
        </p:nvSpPr>
        <p:spPr>
          <a:xfrm>
            <a:off x="5045956" y="5152549"/>
            <a:ext cx="116049" cy="106883"/>
          </a:xfrm>
          <a:custGeom>
            <a:avLst/>
            <a:gdLst/>
            <a:ahLst/>
            <a:cxnLst/>
            <a:rect l="0" t="0" r="0" b="0"/>
            <a:pathLst>
              <a:path w="116049" h="106883">
                <a:moveTo>
                  <a:pt x="107109" y="26670"/>
                </a:moveTo>
                <a:lnTo>
                  <a:pt x="107109" y="10084"/>
                </a:lnTo>
                <a:lnTo>
                  <a:pt x="106116" y="8667"/>
                </a:lnTo>
                <a:lnTo>
                  <a:pt x="104460" y="6731"/>
                </a:lnTo>
                <a:lnTo>
                  <a:pt x="99411" y="1233"/>
                </a:lnTo>
                <a:lnTo>
                  <a:pt x="98004" y="783"/>
                </a:lnTo>
                <a:lnTo>
                  <a:pt x="96072" y="482"/>
                </a:lnTo>
                <a:lnTo>
                  <a:pt x="93792" y="282"/>
                </a:lnTo>
                <a:lnTo>
                  <a:pt x="90284" y="148"/>
                </a:lnTo>
                <a:lnTo>
                  <a:pt x="81090" y="0"/>
                </a:lnTo>
                <a:lnTo>
                  <a:pt x="76851" y="952"/>
                </a:lnTo>
                <a:lnTo>
                  <a:pt x="73031" y="2579"/>
                </a:lnTo>
                <a:lnTo>
                  <a:pt x="69491" y="4656"/>
                </a:lnTo>
                <a:lnTo>
                  <a:pt x="65144" y="7033"/>
                </a:lnTo>
                <a:lnTo>
                  <a:pt x="55018" y="12320"/>
                </a:lnTo>
                <a:lnTo>
                  <a:pt x="50529" y="15119"/>
                </a:lnTo>
                <a:lnTo>
                  <a:pt x="46544" y="17977"/>
                </a:lnTo>
                <a:lnTo>
                  <a:pt x="42893" y="20875"/>
                </a:lnTo>
                <a:lnTo>
                  <a:pt x="38473" y="23799"/>
                </a:lnTo>
                <a:lnTo>
                  <a:pt x="33540" y="26740"/>
                </a:lnTo>
                <a:lnTo>
                  <a:pt x="28265" y="29693"/>
                </a:lnTo>
                <a:lnTo>
                  <a:pt x="23755" y="32654"/>
                </a:lnTo>
                <a:lnTo>
                  <a:pt x="19755" y="35620"/>
                </a:lnTo>
                <a:lnTo>
                  <a:pt x="16095" y="38590"/>
                </a:lnTo>
                <a:lnTo>
                  <a:pt x="12661" y="42554"/>
                </a:lnTo>
                <a:lnTo>
                  <a:pt x="9379" y="47181"/>
                </a:lnTo>
                <a:lnTo>
                  <a:pt x="6198" y="52251"/>
                </a:lnTo>
                <a:lnTo>
                  <a:pt x="4077" y="56622"/>
                </a:lnTo>
                <a:lnTo>
                  <a:pt x="2663" y="60529"/>
                </a:lnTo>
                <a:lnTo>
                  <a:pt x="1720" y="64125"/>
                </a:lnTo>
                <a:lnTo>
                  <a:pt x="1093" y="67515"/>
                </a:lnTo>
                <a:lnTo>
                  <a:pt x="674" y="70767"/>
                </a:lnTo>
                <a:lnTo>
                  <a:pt x="394" y="73928"/>
                </a:lnTo>
                <a:lnTo>
                  <a:pt x="208" y="77026"/>
                </a:lnTo>
                <a:lnTo>
                  <a:pt x="0" y="83116"/>
                </a:lnTo>
                <a:lnTo>
                  <a:pt x="939" y="86129"/>
                </a:lnTo>
                <a:lnTo>
                  <a:pt x="2557" y="89129"/>
                </a:lnTo>
                <a:lnTo>
                  <a:pt x="4630" y="92122"/>
                </a:lnTo>
                <a:lnTo>
                  <a:pt x="7005" y="95109"/>
                </a:lnTo>
                <a:lnTo>
                  <a:pt x="9581" y="98093"/>
                </a:lnTo>
                <a:lnTo>
                  <a:pt x="12292" y="101075"/>
                </a:lnTo>
                <a:lnTo>
                  <a:pt x="16086" y="103062"/>
                </a:lnTo>
                <a:lnTo>
                  <a:pt x="20601" y="104387"/>
                </a:lnTo>
                <a:lnTo>
                  <a:pt x="25599" y="105270"/>
                </a:lnTo>
                <a:lnTo>
                  <a:pt x="30917" y="105859"/>
                </a:lnTo>
                <a:lnTo>
                  <a:pt x="36449" y="106252"/>
                </a:lnTo>
                <a:lnTo>
                  <a:pt x="42123" y="106513"/>
                </a:lnTo>
                <a:lnTo>
                  <a:pt x="53725" y="106804"/>
                </a:lnTo>
                <a:lnTo>
                  <a:pt x="59601" y="106882"/>
                </a:lnTo>
                <a:lnTo>
                  <a:pt x="64511" y="105941"/>
                </a:lnTo>
                <a:lnTo>
                  <a:pt x="68778" y="104322"/>
                </a:lnTo>
                <a:lnTo>
                  <a:pt x="77160" y="99877"/>
                </a:lnTo>
                <a:lnTo>
                  <a:pt x="87507" y="94594"/>
                </a:lnTo>
                <a:lnTo>
                  <a:pt x="92054" y="91797"/>
                </a:lnTo>
                <a:lnTo>
                  <a:pt x="96079" y="88940"/>
                </a:lnTo>
                <a:lnTo>
                  <a:pt x="99756" y="86042"/>
                </a:lnTo>
                <a:lnTo>
                  <a:pt x="103200" y="83119"/>
                </a:lnTo>
                <a:lnTo>
                  <a:pt x="106489" y="80177"/>
                </a:lnTo>
                <a:lnTo>
                  <a:pt x="109675" y="77224"/>
                </a:lnTo>
                <a:lnTo>
                  <a:pt x="111800" y="74264"/>
                </a:lnTo>
                <a:lnTo>
                  <a:pt x="113216" y="71298"/>
                </a:lnTo>
                <a:lnTo>
                  <a:pt x="114160" y="68328"/>
                </a:lnTo>
                <a:lnTo>
                  <a:pt x="114789" y="65356"/>
                </a:lnTo>
                <a:lnTo>
                  <a:pt x="115209" y="62382"/>
                </a:lnTo>
                <a:lnTo>
                  <a:pt x="115489" y="59408"/>
                </a:lnTo>
                <a:lnTo>
                  <a:pt x="115675" y="56432"/>
                </a:lnTo>
                <a:lnTo>
                  <a:pt x="115882" y="50481"/>
                </a:lnTo>
                <a:lnTo>
                  <a:pt x="116048" y="355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Annotation865"/>
          <p:cNvSpPr/>
          <p:nvPr/>
        </p:nvSpPr>
        <p:spPr>
          <a:xfrm>
            <a:off x="5260339" y="5000756"/>
            <a:ext cx="143031" cy="303479"/>
          </a:xfrm>
          <a:custGeom>
            <a:avLst/>
            <a:gdLst/>
            <a:ahLst/>
            <a:cxnLst/>
            <a:rect l="0" t="0" r="0" b="0"/>
            <a:pathLst>
              <a:path w="143031" h="303479">
                <a:moveTo>
                  <a:pt x="143030" y="62377"/>
                </a:moveTo>
                <a:lnTo>
                  <a:pt x="143030" y="45207"/>
                </a:lnTo>
                <a:lnTo>
                  <a:pt x="142037" y="42001"/>
                </a:lnTo>
                <a:lnTo>
                  <a:pt x="140381" y="39863"/>
                </a:lnTo>
                <a:lnTo>
                  <a:pt x="138285" y="38438"/>
                </a:lnTo>
                <a:lnTo>
                  <a:pt x="136886" y="36495"/>
                </a:lnTo>
                <a:lnTo>
                  <a:pt x="133926" y="28029"/>
                </a:lnTo>
                <a:lnTo>
                  <a:pt x="129713" y="18669"/>
                </a:lnTo>
                <a:lnTo>
                  <a:pt x="126503" y="11723"/>
                </a:lnTo>
                <a:lnTo>
                  <a:pt x="123103" y="7453"/>
                </a:lnTo>
                <a:lnTo>
                  <a:pt x="120806" y="4925"/>
                </a:lnTo>
                <a:lnTo>
                  <a:pt x="118281" y="3239"/>
                </a:lnTo>
                <a:lnTo>
                  <a:pt x="115605" y="2116"/>
                </a:lnTo>
                <a:lnTo>
                  <a:pt x="112828" y="1367"/>
                </a:lnTo>
                <a:lnTo>
                  <a:pt x="109982" y="867"/>
                </a:lnTo>
                <a:lnTo>
                  <a:pt x="107092" y="534"/>
                </a:lnTo>
                <a:lnTo>
                  <a:pt x="104173" y="312"/>
                </a:lnTo>
                <a:lnTo>
                  <a:pt x="101233" y="165"/>
                </a:lnTo>
                <a:lnTo>
                  <a:pt x="95317" y="0"/>
                </a:lnTo>
                <a:lnTo>
                  <a:pt x="91356" y="948"/>
                </a:lnTo>
                <a:lnTo>
                  <a:pt x="86729" y="2573"/>
                </a:lnTo>
                <a:lnTo>
                  <a:pt x="81658" y="4648"/>
                </a:lnTo>
                <a:lnTo>
                  <a:pt x="77283" y="7024"/>
                </a:lnTo>
                <a:lnTo>
                  <a:pt x="73373" y="9600"/>
                </a:lnTo>
                <a:lnTo>
                  <a:pt x="69774" y="12309"/>
                </a:lnTo>
                <a:lnTo>
                  <a:pt x="65388" y="16101"/>
                </a:lnTo>
                <a:lnTo>
                  <a:pt x="60478" y="20612"/>
                </a:lnTo>
                <a:lnTo>
                  <a:pt x="55217" y="25603"/>
                </a:lnTo>
                <a:lnTo>
                  <a:pt x="49724" y="29924"/>
                </a:lnTo>
                <a:lnTo>
                  <a:pt x="44074" y="33796"/>
                </a:lnTo>
                <a:lnTo>
                  <a:pt x="38322" y="37370"/>
                </a:lnTo>
                <a:lnTo>
                  <a:pt x="33494" y="42729"/>
                </a:lnTo>
                <a:lnTo>
                  <a:pt x="29282" y="49278"/>
                </a:lnTo>
                <a:lnTo>
                  <a:pt x="6103" y="94875"/>
                </a:lnTo>
                <a:lnTo>
                  <a:pt x="4069" y="101902"/>
                </a:lnTo>
                <a:lnTo>
                  <a:pt x="2712" y="109562"/>
                </a:lnTo>
                <a:lnTo>
                  <a:pt x="1808" y="117646"/>
                </a:lnTo>
                <a:lnTo>
                  <a:pt x="1205" y="126012"/>
                </a:lnTo>
                <a:lnTo>
                  <a:pt x="803" y="134567"/>
                </a:lnTo>
                <a:lnTo>
                  <a:pt x="357" y="151016"/>
                </a:lnTo>
                <a:lnTo>
                  <a:pt x="47" y="188678"/>
                </a:lnTo>
                <a:lnTo>
                  <a:pt x="0" y="3034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Annotation866"/>
          <p:cNvSpPr/>
          <p:nvPr/>
        </p:nvSpPr>
        <p:spPr>
          <a:xfrm>
            <a:off x="5179883" y="5080992"/>
            <a:ext cx="178790" cy="35720"/>
          </a:xfrm>
          <a:custGeom>
            <a:avLst/>
            <a:gdLst/>
            <a:ahLst/>
            <a:cxnLst/>
            <a:rect l="0" t="0" r="0" b="0"/>
            <a:pathLst>
              <a:path w="178790" h="35720">
                <a:moveTo>
                  <a:pt x="0" y="0"/>
                </a:moveTo>
                <a:lnTo>
                  <a:pt x="4746" y="4740"/>
                </a:lnTo>
                <a:lnTo>
                  <a:pt x="7138" y="6137"/>
                </a:lnTo>
                <a:lnTo>
                  <a:pt x="9724" y="7068"/>
                </a:lnTo>
                <a:lnTo>
                  <a:pt x="12443" y="7688"/>
                </a:lnTo>
                <a:lnTo>
                  <a:pt x="16241" y="9094"/>
                </a:lnTo>
                <a:lnTo>
                  <a:pt x="20761" y="11024"/>
                </a:lnTo>
                <a:lnTo>
                  <a:pt x="25760" y="13302"/>
                </a:lnTo>
                <a:lnTo>
                  <a:pt x="31079" y="14821"/>
                </a:lnTo>
                <a:lnTo>
                  <a:pt x="36611" y="15834"/>
                </a:lnTo>
                <a:lnTo>
                  <a:pt x="42287" y="16509"/>
                </a:lnTo>
                <a:lnTo>
                  <a:pt x="48057" y="17951"/>
                </a:lnTo>
                <a:lnTo>
                  <a:pt x="53890" y="19906"/>
                </a:lnTo>
                <a:lnTo>
                  <a:pt x="59765" y="22200"/>
                </a:lnTo>
                <a:lnTo>
                  <a:pt x="65669" y="23730"/>
                </a:lnTo>
                <a:lnTo>
                  <a:pt x="71590" y="24750"/>
                </a:lnTo>
                <a:lnTo>
                  <a:pt x="77525" y="25429"/>
                </a:lnTo>
                <a:lnTo>
                  <a:pt x="84462" y="25883"/>
                </a:lnTo>
                <a:lnTo>
                  <a:pt x="92065" y="26185"/>
                </a:lnTo>
                <a:lnTo>
                  <a:pt x="100114" y="26386"/>
                </a:lnTo>
                <a:lnTo>
                  <a:pt x="107467" y="27513"/>
                </a:lnTo>
                <a:lnTo>
                  <a:pt x="114355" y="29256"/>
                </a:lnTo>
                <a:lnTo>
                  <a:pt x="120934" y="31411"/>
                </a:lnTo>
                <a:lnTo>
                  <a:pt x="127306" y="32846"/>
                </a:lnTo>
                <a:lnTo>
                  <a:pt x="133541" y="33804"/>
                </a:lnTo>
                <a:lnTo>
                  <a:pt x="139684" y="34442"/>
                </a:lnTo>
                <a:lnTo>
                  <a:pt x="145766" y="34867"/>
                </a:lnTo>
                <a:lnTo>
                  <a:pt x="151807" y="35151"/>
                </a:lnTo>
                <a:lnTo>
                  <a:pt x="167152" y="35551"/>
                </a:lnTo>
                <a:lnTo>
                  <a:pt x="178789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Annotation867"/>
          <p:cNvSpPr/>
          <p:nvPr/>
        </p:nvSpPr>
        <p:spPr>
          <a:xfrm>
            <a:off x="5752008" y="5027414"/>
            <a:ext cx="35759" cy="303610"/>
          </a:xfrm>
          <a:custGeom>
            <a:avLst/>
            <a:gdLst/>
            <a:ahLst/>
            <a:cxnLst/>
            <a:rect l="0" t="0" r="0" b="0"/>
            <a:pathLst>
              <a:path w="35759" h="303610">
                <a:moveTo>
                  <a:pt x="35758" y="0"/>
                </a:moveTo>
                <a:lnTo>
                  <a:pt x="28061" y="0"/>
                </a:lnTo>
                <a:lnTo>
                  <a:pt x="27647" y="992"/>
                </a:lnTo>
                <a:lnTo>
                  <a:pt x="26982" y="9713"/>
                </a:lnTo>
                <a:lnTo>
                  <a:pt x="26867" y="18092"/>
                </a:lnTo>
                <a:lnTo>
                  <a:pt x="26821" y="51138"/>
                </a:lnTo>
                <a:lnTo>
                  <a:pt x="25827" y="56912"/>
                </a:lnTo>
                <a:lnTo>
                  <a:pt x="24171" y="62746"/>
                </a:lnTo>
                <a:lnTo>
                  <a:pt x="22074" y="68620"/>
                </a:lnTo>
                <a:lnTo>
                  <a:pt x="20675" y="74520"/>
                </a:lnTo>
                <a:lnTo>
                  <a:pt x="19743" y="80438"/>
                </a:lnTo>
                <a:lnTo>
                  <a:pt x="19122" y="86367"/>
                </a:lnTo>
                <a:lnTo>
                  <a:pt x="18708" y="92305"/>
                </a:lnTo>
                <a:lnTo>
                  <a:pt x="18431" y="98248"/>
                </a:lnTo>
                <a:lnTo>
                  <a:pt x="18247" y="104193"/>
                </a:lnTo>
                <a:lnTo>
                  <a:pt x="17131" y="111134"/>
                </a:lnTo>
                <a:lnTo>
                  <a:pt x="15393" y="118738"/>
                </a:lnTo>
                <a:lnTo>
                  <a:pt x="13242" y="126784"/>
                </a:lnTo>
                <a:lnTo>
                  <a:pt x="11808" y="135124"/>
                </a:lnTo>
                <a:lnTo>
                  <a:pt x="10852" y="143661"/>
                </a:lnTo>
                <a:lnTo>
                  <a:pt x="10215" y="152329"/>
                </a:lnTo>
                <a:lnTo>
                  <a:pt x="9790" y="160091"/>
                </a:lnTo>
                <a:lnTo>
                  <a:pt x="9317" y="174008"/>
                </a:lnTo>
                <a:lnTo>
                  <a:pt x="9051" y="193000"/>
                </a:lnTo>
                <a:lnTo>
                  <a:pt x="8021" y="199112"/>
                </a:lnTo>
                <a:lnTo>
                  <a:pt x="6340" y="205172"/>
                </a:lnTo>
                <a:lnTo>
                  <a:pt x="4227" y="211195"/>
                </a:lnTo>
                <a:lnTo>
                  <a:pt x="2818" y="218187"/>
                </a:lnTo>
                <a:lnTo>
                  <a:pt x="1879" y="225826"/>
                </a:lnTo>
                <a:lnTo>
                  <a:pt x="835" y="240265"/>
                </a:lnTo>
                <a:lnTo>
                  <a:pt x="371" y="249991"/>
                </a:lnTo>
                <a:lnTo>
                  <a:pt x="165" y="260266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Annotation868"/>
          <p:cNvSpPr/>
          <p:nvPr/>
        </p:nvSpPr>
        <p:spPr>
          <a:xfrm>
            <a:off x="5680492" y="5152430"/>
            <a:ext cx="125152" cy="35719"/>
          </a:xfrm>
          <a:custGeom>
            <a:avLst/>
            <a:gdLst/>
            <a:ahLst/>
            <a:cxnLst/>
            <a:rect l="0" t="0" r="0" b="0"/>
            <a:pathLst>
              <a:path w="125152" h="35719">
                <a:moveTo>
                  <a:pt x="0" y="0"/>
                </a:moveTo>
                <a:lnTo>
                  <a:pt x="4745" y="0"/>
                </a:lnTo>
                <a:lnTo>
                  <a:pt x="7137" y="992"/>
                </a:lnTo>
                <a:lnTo>
                  <a:pt x="9723" y="2645"/>
                </a:lnTo>
                <a:lnTo>
                  <a:pt x="12442" y="4740"/>
                </a:lnTo>
                <a:lnTo>
                  <a:pt x="16241" y="7129"/>
                </a:lnTo>
                <a:lnTo>
                  <a:pt x="20760" y="9713"/>
                </a:lnTo>
                <a:lnTo>
                  <a:pt x="25759" y="12428"/>
                </a:lnTo>
                <a:lnTo>
                  <a:pt x="31078" y="14238"/>
                </a:lnTo>
                <a:lnTo>
                  <a:pt x="36611" y="15446"/>
                </a:lnTo>
                <a:lnTo>
                  <a:pt x="42286" y="16250"/>
                </a:lnTo>
                <a:lnTo>
                  <a:pt x="48056" y="17778"/>
                </a:lnTo>
                <a:lnTo>
                  <a:pt x="53889" y="19790"/>
                </a:lnTo>
                <a:lnTo>
                  <a:pt x="59764" y="22123"/>
                </a:lnTo>
                <a:lnTo>
                  <a:pt x="66661" y="23678"/>
                </a:lnTo>
                <a:lnTo>
                  <a:pt x="74239" y="24715"/>
                </a:lnTo>
                <a:lnTo>
                  <a:pt x="82270" y="25406"/>
                </a:lnTo>
                <a:lnTo>
                  <a:pt x="90605" y="26859"/>
                </a:lnTo>
                <a:lnTo>
                  <a:pt x="99140" y="28820"/>
                </a:lnTo>
                <a:lnTo>
                  <a:pt x="125151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Annotation869"/>
          <p:cNvSpPr/>
          <p:nvPr/>
        </p:nvSpPr>
        <p:spPr>
          <a:xfrm>
            <a:off x="5850724" y="5054203"/>
            <a:ext cx="151586" cy="241103"/>
          </a:xfrm>
          <a:custGeom>
            <a:avLst/>
            <a:gdLst/>
            <a:ahLst/>
            <a:cxnLst/>
            <a:rect l="0" t="0" r="0" b="0"/>
            <a:pathLst>
              <a:path w="151586" h="241103">
                <a:moveTo>
                  <a:pt x="115832" y="0"/>
                </a:moveTo>
                <a:lnTo>
                  <a:pt x="115832" y="4740"/>
                </a:lnTo>
                <a:lnTo>
                  <a:pt x="114839" y="7129"/>
                </a:lnTo>
                <a:lnTo>
                  <a:pt x="111087" y="12429"/>
                </a:lnTo>
                <a:lnTo>
                  <a:pt x="108134" y="16251"/>
                </a:lnTo>
                <a:lnTo>
                  <a:pt x="104795" y="22436"/>
                </a:lnTo>
                <a:lnTo>
                  <a:pt x="102515" y="26864"/>
                </a:lnTo>
                <a:lnTo>
                  <a:pt x="100994" y="31800"/>
                </a:lnTo>
                <a:lnTo>
                  <a:pt x="99980" y="37075"/>
                </a:lnTo>
                <a:lnTo>
                  <a:pt x="99304" y="42576"/>
                </a:lnTo>
                <a:lnTo>
                  <a:pt x="97860" y="48228"/>
                </a:lnTo>
                <a:lnTo>
                  <a:pt x="95904" y="53980"/>
                </a:lnTo>
                <a:lnTo>
                  <a:pt x="93607" y="59800"/>
                </a:lnTo>
                <a:lnTo>
                  <a:pt x="88406" y="74203"/>
                </a:lnTo>
                <a:lnTo>
                  <a:pt x="85628" y="82211"/>
                </a:lnTo>
                <a:lnTo>
                  <a:pt x="83777" y="89533"/>
                </a:lnTo>
                <a:lnTo>
                  <a:pt x="82543" y="96400"/>
                </a:lnTo>
                <a:lnTo>
                  <a:pt x="81719" y="102962"/>
                </a:lnTo>
                <a:lnTo>
                  <a:pt x="80178" y="110313"/>
                </a:lnTo>
                <a:lnTo>
                  <a:pt x="78156" y="118190"/>
                </a:lnTo>
                <a:lnTo>
                  <a:pt x="75815" y="126419"/>
                </a:lnTo>
                <a:lnTo>
                  <a:pt x="73262" y="133889"/>
                </a:lnTo>
                <a:lnTo>
                  <a:pt x="70566" y="140853"/>
                </a:lnTo>
                <a:lnTo>
                  <a:pt x="67776" y="147480"/>
                </a:lnTo>
                <a:lnTo>
                  <a:pt x="64922" y="153882"/>
                </a:lnTo>
                <a:lnTo>
                  <a:pt x="59102" y="166288"/>
                </a:lnTo>
                <a:lnTo>
                  <a:pt x="55167" y="172375"/>
                </a:lnTo>
                <a:lnTo>
                  <a:pt x="50556" y="178416"/>
                </a:lnTo>
                <a:lnTo>
                  <a:pt x="45496" y="184428"/>
                </a:lnTo>
                <a:lnTo>
                  <a:pt x="41130" y="189429"/>
                </a:lnTo>
                <a:lnTo>
                  <a:pt x="33629" y="197631"/>
                </a:lnTo>
                <a:lnTo>
                  <a:pt x="23822" y="207827"/>
                </a:lnTo>
                <a:lnTo>
                  <a:pt x="9091" y="222706"/>
                </a:lnTo>
                <a:lnTo>
                  <a:pt x="6146" y="223004"/>
                </a:lnTo>
                <a:lnTo>
                  <a:pt x="907" y="223195"/>
                </a:lnTo>
                <a:lnTo>
                  <a:pt x="478" y="222219"/>
                </a:lnTo>
                <a:lnTo>
                  <a:pt x="0" y="218488"/>
                </a:lnTo>
                <a:lnTo>
                  <a:pt x="866" y="215112"/>
                </a:lnTo>
                <a:lnTo>
                  <a:pt x="2437" y="210877"/>
                </a:lnTo>
                <a:lnTo>
                  <a:pt x="4477" y="206069"/>
                </a:lnTo>
                <a:lnTo>
                  <a:pt x="5837" y="201872"/>
                </a:lnTo>
                <a:lnTo>
                  <a:pt x="7348" y="194562"/>
                </a:lnTo>
                <a:lnTo>
                  <a:pt x="8745" y="190231"/>
                </a:lnTo>
                <a:lnTo>
                  <a:pt x="10669" y="185360"/>
                </a:lnTo>
                <a:lnTo>
                  <a:pt x="12945" y="180128"/>
                </a:lnTo>
                <a:lnTo>
                  <a:pt x="15456" y="175648"/>
                </a:lnTo>
                <a:lnTo>
                  <a:pt x="18123" y="171669"/>
                </a:lnTo>
                <a:lnTo>
                  <a:pt x="20894" y="168024"/>
                </a:lnTo>
                <a:lnTo>
                  <a:pt x="23734" y="164602"/>
                </a:lnTo>
                <a:lnTo>
                  <a:pt x="26622" y="161329"/>
                </a:lnTo>
                <a:lnTo>
                  <a:pt x="29540" y="158154"/>
                </a:lnTo>
                <a:lnTo>
                  <a:pt x="33472" y="155046"/>
                </a:lnTo>
                <a:lnTo>
                  <a:pt x="38080" y="151981"/>
                </a:lnTo>
                <a:lnTo>
                  <a:pt x="43138" y="148946"/>
                </a:lnTo>
                <a:lnTo>
                  <a:pt x="47504" y="145930"/>
                </a:lnTo>
                <a:lnTo>
                  <a:pt x="51408" y="142927"/>
                </a:lnTo>
                <a:lnTo>
                  <a:pt x="55003" y="139933"/>
                </a:lnTo>
                <a:lnTo>
                  <a:pt x="59387" y="136945"/>
                </a:lnTo>
                <a:lnTo>
                  <a:pt x="64296" y="133961"/>
                </a:lnTo>
                <a:lnTo>
                  <a:pt x="69555" y="130979"/>
                </a:lnTo>
                <a:lnTo>
                  <a:pt x="74055" y="128991"/>
                </a:lnTo>
                <a:lnTo>
                  <a:pt x="78047" y="127666"/>
                </a:lnTo>
                <a:lnTo>
                  <a:pt x="81703" y="126783"/>
                </a:lnTo>
                <a:lnTo>
                  <a:pt x="86126" y="126194"/>
                </a:lnTo>
                <a:lnTo>
                  <a:pt x="91062" y="125801"/>
                </a:lnTo>
                <a:lnTo>
                  <a:pt x="96339" y="125540"/>
                </a:lnTo>
                <a:lnTo>
                  <a:pt x="107500" y="125249"/>
                </a:lnTo>
                <a:lnTo>
                  <a:pt x="113257" y="125170"/>
                </a:lnTo>
                <a:lnTo>
                  <a:pt x="118088" y="126111"/>
                </a:lnTo>
                <a:lnTo>
                  <a:pt x="122303" y="127731"/>
                </a:lnTo>
                <a:lnTo>
                  <a:pt x="126105" y="129802"/>
                </a:lnTo>
                <a:lnTo>
                  <a:pt x="129633" y="132176"/>
                </a:lnTo>
                <a:lnTo>
                  <a:pt x="132979" y="134750"/>
                </a:lnTo>
                <a:lnTo>
                  <a:pt x="136203" y="137458"/>
                </a:lnTo>
                <a:lnTo>
                  <a:pt x="139345" y="140256"/>
                </a:lnTo>
                <a:lnTo>
                  <a:pt x="145485" y="146011"/>
                </a:lnTo>
                <a:lnTo>
                  <a:pt x="147520" y="148934"/>
                </a:lnTo>
                <a:lnTo>
                  <a:pt x="149781" y="154829"/>
                </a:lnTo>
                <a:lnTo>
                  <a:pt x="150384" y="158782"/>
                </a:lnTo>
                <a:lnTo>
                  <a:pt x="150786" y="163401"/>
                </a:lnTo>
                <a:lnTo>
                  <a:pt x="151232" y="172834"/>
                </a:lnTo>
                <a:lnTo>
                  <a:pt x="151431" y="180334"/>
                </a:lnTo>
                <a:lnTo>
                  <a:pt x="151585" y="216890"/>
                </a:lnTo>
                <a:lnTo>
                  <a:pt x="150593" y="219999"/>
                </a:lnTo>
                <a:lnTo>
                  <a:pt x="146842" y="226101"/>
                </a:lnTo>
                <a:lnTo>
                  <a:pt x="144514" y="232119"/>
                </a:lnTo>
                <a:lnTo>
                  <a:pt x="142650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Annotation870"/>
          <p:cNvSpPr/>
          <p:nvPr/>
        </p:nvSpPr>
        <p:spPr>
          <a:xfrm>
            <a:off x="6055995" y="5162643"/>
            <a:ext cx="129975" cy="168381"/>
          </a:xfrm>
          <a:custGeom>
            <a:avLst/>
            <a:gdLst/>
            <a:ahLst/>
            <a:cxnLst/>
            <a:rect l="0" t="0" r="0" b="0"/>
            <a:pathLst>
              <a:path w="129975" h="168381">
                <a:moveTo>
                  <a:pt x="35711" y="43365"/>
                </a:moveTo>
                <a:lnTo>
                  <a:pt x="35711" y="38221"/>
                </a:lnTo>
                <a:lnTo>
                  <a:pt x="35711" y="42492"/>
                </a:lnTo>
                <a:lnTo>
                  <a:pt x="36704" y="42783"/>
                </a:lnTo>
                <a:lnTo>
                  <a:pt x="40457" y="43106"/>
                </a:lnTo>
                <a:lnTo>
                  <a:pt x="45436" y="43250"/>
                </a:lnTo>
                <a:lnTo>
                  <a:pt x="77438" y="43364"/>
                </a:lnTo>
                <a:lnTo>
                  <a:pt x="108964" y="43365"/>
                </a:lnTo>
                <a:lnTo>
                  <a:pt x="111365" y="42373"/>
                </a:lnTo>
                <a:lnTo>
                  <a:pt x="112965" y="40719"/>
                </a:lnTo>
                <a:lnTo>
                  <a:pt x="114032" y="38625"/>
                </a:lnTo>
                <a:lnTo>
                  <a:pt x="115737" y="37228"/>
                </a:lnTo>
                <a:lnTo>
                  <a:pt x="117867" y="36297"/>
                </a:lnTo>
                <a:lnTo>
                  <a:pt x="120280" y="35676"/>
                </a:lnTo>
                <a:lnTo>
                  <a:pt x="121889" y="34270"/>
                </a:lnTo>
                <a:lnTo>
                  <a:pt x="122960" y="32341"/>
                </a:lnTo>
                <a:lnTo>
                  <a:pt x="123675" y="30062"/>
                </a:lnTo>
                <a:lnTo>
                  <a:pt x="125146" y="28543"/>
                </a:lnTo>
                <a:lnTo>
                  <a:pt x="127119" y="27531"/>
                </a:lnTo>
                <a:lnTo>
                  <a:pt x="129427" y="26855"/>
                </a:lnTo>
                <a:lnTo>
                  <a:pt x="129974" y="25413"/>
                </a:lnTo>
                <a:lnTo>
                  <a:pt x="129345" y="23460"/>
                </a:lnTo>
                <a:lnTo>
                  <a:pt x="127932" y="21165"/>
                </a:lnTo>
                <a:lnTo>
                  <a:pt x="126362" y="15970"/>
                </a:lnTo>
                <a:lnTo>
                  <a:pt x="125943" y="13195"/>
                </a:lnTo>
                <a:lnTo>
                  <a:pt x="124670" y="11345"/>
                </a:lnTo>
                <a:lnTo>
                  <a:pt x="122829" y="10112"/>
                </a:lnTo>
                <a:lnTo>
                  <a:pt x="120609" y="9291"/>
                </a:lnTo>
                <a:lnTo>
                  <a:pt x="118135" y="8742"/>
                </a:lnTo>
                <a:lnTo>
                  <a:pt x="115492" y="8377"/>
                </a:lnTo>
                <a:lnTo>
                  <a:pt x="112737" y="8134"/>
                </a:lnTo>
                <a:lnTo>
                  <a:pt x="109907" y="6978"/>
                </a:lnTo>
                <a:lnTo>
                  <a:pt x="107028" y="5216"/>
                </a:lnTo>
                <a:lnTo>
                  <a:pt x="104114" y="3050"/>
                </a:lnTo>
                <a:lnTo>
                  <a:pt x="101178" y="1606"/>
                </a:lnTo>
                <a:lnTo>
                  <a:pt x="98229" y="642"/>
                </a:lnTo>
                <a:lnTo>
                  <a:pt x="95268" y="0"/>
                </a:lnTo>
                <a:lnTo>
                  <a:pt x="91308" y="564"/>
                </a:lnTo>
                <a:lnTo>
                  <a:pt x="86682" y="1932"/>
                </a:lnTo>
                <a:lnTo>
                  <a:pt x="81611" y="3838"/>
                </a:lnTo>
                <a:lnTo>
                  <a:pt x="77238" y="5107"/>
                </a:lnTo>
                <a:lnTo>
                  <a:pt x="73328" y="5954"/>
                </a:lnTo>
                <a:lnTo>
                  <a:pt x="69729" y="6517"/>
                </a:lnTo>
                <a:lnTo>
                  <a:pt x="66336" y="7886"/>
                </a:lnTo>
                <a:lnTo>
                  <a:pt x="63081" y="9790"/>
                </a:lnTo>
                <a:lnTo>
                  <a:pt x="59917" y="12052"/>
                </a:lnTo>
                <a:lnTo>
                  <a:pt x="55822" y="14552"/>
                </a:lnTo>
                <a:lnTo>
                  <a:pt x="51104" y="17211"/>
                </a:lnTo>
                <a:lnTo>
                  <a:pt x="45974" y="19976"/>
                </a:lnTo>
                <a:lnTo>
                  <a:pt x="41560" y="22811"/>
                </a:lnTo>
                <a:lnTo>
                  <a:pt x="37624" y="25693"/>
                </a:lnTo>
                <a:lnTo>
                  <a:pt x="34006" y="28607"/>
                </a:lnTo>
                <a:lnTo>
                  <a:pt x="30602" y="31542"/>
                </a:lnTo>
                <a:lnTo>
                  <a:pt x="27338" y="34491"/>
                </a:lnTo>
                <a:lnTo>
                  <a:pt x="24170" y="37449"/>
                </a:lnTo>
                <a:lnTo>
                  <a:pt x="21065" y="41406"/>
                </a:lnTo>
                <a:lnTo>
                  <a:pt x="18001" y="46027"/>
                </a:lnTo>
                <a:lnTo>
                  <a:pt x="14965" y="51093"/>
                </a:lnTo>
                <a:lnTo>
                  <a:pt x="11947" y="55462"/>
                </a:lnTo>
                <a:lnTo>
                  <a:pt x="8944" y="59367"/>
                </a:lnTo>
                <a:lnTo>
                  <a:pt x="5947" y="62963"/>
                </a:lnTo>
                <a:lnTo>
                  <a:pt x="3949" y="66352"/>
                </a:lnTo>
                <a:lnTo>
                  <a:pt x="2618" y="69604"/>
                </a:lnTo>
                <a:lnTo>
                  <a:pt x="1729" y="72763"/>
                </a:lnTo>
                <a:lnTo>
                  <a:pt x="1138" y="76855"/>
                </a:lnTo>
                <a:lnTo>
                  <a:pt x="743" y="81567"/>
                </a:lnTo>
                <a:lnTo>
                  <a:pt x="305" y="91101"/>
                </a:lnTo>
                <a:lnTo>
                  <a:pt x="110" y="98646"/>
                </a:lnTo>
                <a:lnTo>
                  <a:pt x="0" y="108472"/>
                </a:lnTo>
                <a:lnTo>
                  <a:pt x="978" y="112567"/>
                </a:lnTo>
                <a:lnTo>
                  <a:pt x="2623" y="117280"/>
                </a:lnTo>
                <a:lnTo>
                  <a:pt x="4713" y="122407"/>
                </a:lnTo>
                <a:lnTo>
                  <a:pt x="7100" y="126818"/>
                </a:lnTo>
                <a:lnTo>
                  <a:pt x="9685" y="130750"/>
                </a:lnTo>
                <a:lnTo>
                  <a:pt x="12400" y="134364"/>
                </a:lnTo>
                <a:lnTo>
                  <a:pt x="15205" y="137765"/>
                </a:lnTo>
                <a:lnTo>
                  <a:pt x="18066" y="141025"/>
                </a:lnTo>
                <a:lnTo>
                  <a:pt x="20969" y="144190"/>
                </a:lnTo>
                <a:lnTo>
                  <a:pt x="24890" y="147293"/>
                </a:lnTo>
                <a:lnTo>
                  <a:pt x="29490" y="150353"/>
                </a:lnTo>
                <a:lnTo>
                  <a:pt x="34544" y="153386"/>
                </a:lnTo>
                <a:lnTo>
                  <a:pt x="39899" y="155408"/>
                </a:lnTo>
                <a:lnTo>
                  <a:pt x="45457" y="156755"/>
                </a:lnTo>
                <a:lnTo>
                  <a:pt x="51147" y="157654"/>
                </a:lnTo>
                <a:lnTo>
                  <a:pt x="57921" y="159245"/>
                </a:lnTo>
                <a:lnTo>
                  <a:pt x="65417" y="161298"/>
                </a:lnTo>
                <a:lnTo>
                  <a:pt x="89348" y="1683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Annotation871"/>
          <p:cNvSpPr/>
          <p:nvPr/>
        </p:nvSpPr>
        <p:spPr>
          <a:xfrm>
            <a:off x="6539212" y="5134570"/>
            <a:ext cx="149255" cy="196041"/>
          </a:xfrm>
          <a:custGeom>
            <a:avLst/>
            <a:gdLst/>
            <a:ahLst/>
            <a:cxnLst/>
            <a:rect l="0" t="0" r="0" b="0"/>
            <a:pathLst>
              <a:path w="149255" h="196041">
                <a:moveTo>
                  <a:pt x="142497" y="0"/>
                </a:moveTo>
                <a:lnTo>
                  <a:pt x="120351" y="0"/>
                </a:lnTo>
                <a:lnTo>
                  <a:pt x="117799" y="993"/>
                </a:lnTo>
                <a:lnTo>
                  <a:pt x="115106" y="2646"/>
                </a:lnTo>
                <a:lnTo>
                  <a:pt x="112318" y="4740"/>
                </a:lnTo>
                <a:lnTo>
                  <a:pt x="109464" y="6138"/>
                </a:lnTo>
                <a:lnTo>
                  <a:pt x="106570" y="7068"/>
                </a:lnTo>
                <a:lnTo>
                  <a:pt x="103647" y="7689"/>
                </a:lnTo>
                <a:lnTo>
                  <a:pt x="100704" y="9095"/>
                </a:lnTo>
                <a:lnTo>
                  <a:pt x="97750" y="11024"/>
                </a:lnTo>
                <a:lnTo>
                  <a:pt x="94786" y="13303"/>
                </a:lnTo>
                <a:lnTo>
                  <a:pt x="90825" y="14822"/>
                </a:lnTo>
                <a:lnTo>
                  <a:pt x="86198" y="15835"/>
                </a:lnTo>
                <a:lnTo>
                  <a:pt x="81126" y="16509"/>
                </a:lnTo>
                <a:lnTo>
                  <a:pt x="75758" y="17952"/>
                </a:lnTo>
                <a:lnTo>
                  <a:pt x="70193" y="19906"/>
                </a:lnTo>
                <a:lnTo>
                  <a:pt x="64496" y="22200"/>
                </a:lnTo>
                <a:lnTo>
                  <a:pt x="59705" y="24722"/>
                </a:lnTo>
                <a:lnTo>
                  <a:pt x="55518" y="27396"/>
                </a:lnTo>
                <a:lnTo>
                  <a:pt x="51733" y="30170"/>
                </a:lnTo>
                <a:lnTo>
                  <a:pt x="47223" y="33012"/>
                </a:lnTo>
                <a:lnTo>
                  <a:pt x="42230" y="35899"/>
                </a:lnTo>
                <a:lnTo>
                  <a:pt x="36915" y="38815"/>
                </a:lnTo>
                <a:lnTo>
                  <a:pt x="32378" y="40760"/>
                </a:lnTo>
                <a:lnTo>
                  <a:pt x="28360" y="42057"/>
                </a:lnTo>
                <a:lnTo>
                  <a:pt x="24688" y="42921"/>
                </a:lnTo>
                <a:lnTo>
                  <a:pt x="21247" y="44489"/>
                </a:lnTo>
                <a:lnTo>
                  <a:pt x="17960" y="46527"/>
                </a:lnTo>
                <a:lnTo>
                  <a:pt x="14776" y="48877"/>
                </a:lnTo>
                <a:lnTo>
                  <a:pt x="11659" y="51437"/>
                </a:lnTo>
                <a:lnTo>
                  <a:pt x="8588" y="54135"/>
                </a:lnTo>
                <a:lnTo>
                  <a:pt x="1269" y="60854"/>
                </a:lnTo>
                <a:lnTo>
                  <a:pt x="668" y="62397"/>
                </a:lnTo>
                <a:lnTo>
                  <a:pt x="0" y="66759"/>
                </a:lnTo>
                <a:lnTo>
                  <a:pt x="816" y="69310"/>
                </a:lnTo>
                <a:lnTo>
                  <a:pt x="4371" y="74792"/>
                </a:lnTo>
                <a:lnTo>
                  <a:pt x="6709" y="76651"/>
                </a:lnTo>
                <a:lnTo>
                  <a:pt x="9261" y="77889"/>
                </a:lnTo>
                <a:lnTo>
                  <a:pt x="11956" y="78716"/>
                </a:lnTo>
                <a:lnTo>
                  <a:pt x="15738" y="80258"/>
                </a:lnTo>
                <a:lnTo>
                  <a:pt x="20247" y="82279"/>
                </a:lnTo>
                <a:lnTo>
                  <a:pt x="30554" y="87170"/>
                </a:lnTo>
                <a:lnTo>
                  <a:pt x="41758" y="92651"/>
                </a:lnTo>
                <a:lnTo>
                  <a:pt x="48518" y="95502"/>
                </a:lnTo>
                <a:lnTo>
                  <a:pt x="56007" y="98395"/>
                </a:lnTo>
                <a:lnTo>
                  <a:pt x="63978" y="101315"/>
                </a:lnTo>
                <a:lnTo>
                  <a:pt x="71279" y="104254"/>
                </a:lnTo>
                <a:lnTo>
                  <a:pt x="78133" y="107207"/>
                </a:lnTo>
                <a:lnTo>
                  <a:pt x="91046" y="113132"/>
                </a:lnTo>
                <a:lnTo>
                  <a:pt x="103407" y="119073"/>
                </a:lnTo>
                <a:lnTo>
                  <a:pt x="108490" y="122046"/>
                </a:lnTo>
                <a:lnTo>
                  <a:pt x="112873" y="125020"/>
                </a:lnTo>
                <a:lnTo>
                  <a:pt x="116789" y="127996"/>
                </a:lnTo>
                <a:lnTo>
                  <a:pt x="121385" y="130971"/>
                </a:lnTo>
                <a:lnTo>
                  <a:pt x="126435" y="133948"/>
                </a:lnTo>
                <a:lnTo>
                  <a:pt x="131790" y="136923"/>
                </a:lnTo>
                <a:lnTo>
                  <a:pt x="136353" y="139900"/>
                </a:lnTo>
                <a:lnTo>
                  <a:pt x="140387" y="142876"/>
                </a:lnTo>
                <a:lnTo>
                  <a:pt x="144071" y="145852"/>
                </a:lnTo>
                <a:lnTo>
                  <a:pt x="146526" y="148828"/>
                </a:lnTo>
                <a:lnTo>
                  <a:pt x="148163" y="151805"/>
                </a:lnTo>
                <a:lnTo>
                  <a:pt x="149254" y="154782"/>
                </a:lnTo>
                <a:lnTo>
                  <a:pt x="148988" y="157759"/>
                </a:lnTo>
                <a:lnTo>
                  <a:pt x="147818" y="160735"/>
                </a:lnTo>
                <a:lnTo>
                  <a:pt x="143868" y="166688"/>
                </a:lnTo>
                <a:lnTo>
                  <a:pt x="141426" y="169664"/>
                </a:lnTo>
                <a:lnTo>
                  <a:pt x="138803" y="172641"/>
                </a:lnTo>
                <a:lnTo>
                  <a:pt x="136062" y="175618"/>
                </a:lnTo>
                <a:lnTo>
                  <a:pt x="130367" y="181571"/>
                </a:lnTo>
                <a:lnTo>
                  <a:pt x="127458" y="183555"/>
                </a:lnTo>
                <a:lnTo>
                  <a:pt x="124525" y="184879"/>
                </a:lnTo>
                <a:lnTo>
                  <a:pt x="121577" y="185760"/>
                </a:lnTo>
                <a:lnTo>
                  <a:pt x="117624" y="187340"/>
                </a:lnTo>
                <a:lnTo>
                  <a:pt x="113003" y="189385"/>
                </a:lnTo>
                <a:lnTo>
                  <a:pt x="107935" y="191742"/>
                </a:lnTo>
                <a:lnTo>
                  <a:pt x="102570" y="193312"/>
                </a:lnTo>
                <a:lnTo>
                  <a:pt x="97008" y="194359"/>
                </a:lnTo>
                <a:lnTo>
                  <a:pt x="91312" y="195057"/>
                </a:lnTo>
                <a:lnTo>
                  <a:pt x="85529" y="195522"/>
                </a:lnTo>
                <a:lnTo>
                  <a:pt x="79686" y="195833"/>
                </a:lnTo>
                <a:lnTo>
                  <a:pt x="73805" y="196040"/>
                </a:lnTo>
                <a:lnTo>
                  <a:pt x="67898" y="195185"/>
                </a:lnTo>
                <a:lnTo>
                  <a:pt x="61973" y="193624"/>
                </a:lnTo>
                <a:lnTo>
                  <a:pt x="56037" y="191590"/>
                </a:lnTo>
                <a:lnTo>
                  <a:pt x="50092" y="190234"/>
                </a:lnTo>
                <a:lnTo>
                  <a:pt x="44144" y="189331"/>
                </a:lnTo>
                <a:lnTo>
                  <a:pt x="38190" y="188729"/>
                </a:lnTo>
                <a:lnTo>
                  <a:pt x="33229" y="187335"/>
                </a:lnTo>
                <a:lnTo>
                  <a:pt x="28927" y="185413"/>
                </a:lnTo>
                <a:lnTo>
                  <a:pt x="25067" y="183140"/>
                </a:lnTo>
                <a:lnTo>
                  <a:pt x="21500" y="181625"/>
                </a:lnTo>
                <a:lnTo>
                  <a:pt x="18129" y="180615"/>
                </a:lnTo>
                <a:lnTo>
                  <a:pt x="8405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Annotation872"/>
          <p:cNvSpPr/>
          <p:nvPr/>
        </p:nvSpPr>
        <p:spPr>
          <a:xfrm>
            <a:off x="6780044" y="4991695"/>
            <a:ext cx="107274" cy="321470"/>
          </a:xfrm>
          <a:custGeom>
            <a:avLst/>
            <a:gdLst/>
            <a:ahLst/>
            <a:cxnLst/>
            <a:rect l="0" t="0" r="0" b="0"/>
            <a:pathLst>
              <a:path w="107274" h="321470">
                <a:moveTo>
                  <a:pt x="107273" y="0"/>
                </a:moveTo>
                <a:lnTo>
                  <a:pt x="107273" y="4741"/>
                </a:lnTo>
                <a:lnTo>
                  <a:pt x="106281" y="7130"/>
                </a:lnTo>
                <a:lnTo>
                  <a:pt x="104626" y="9714"/>
                </a:lnTo>
                <a:lnTo>
                  <a:pt x="102528" y="12429"/>
                </a:lnTo>
                <a:lnTo>
                  <a:pt x="100137" y="14239"/>
                </a:lnTo>
                <a:lnTo>
                  <a:pt x="97549" y="15446"/>
                </a:lnTo>
                <a:lnTo>
                  <a:pt x="94831" y="16251"/>
                </a:lnTo>
                <a:lnTo>
                  <a:pt x="92026" y="17779"/>
                </a:lnTo>
                <a:lnTo>
                  <a:pt x="89162" y="19790"/>
                </a:lnTo>
                <a:lnTo>
                  <a:pt x="86260" y="22123"/>
                </a:lnTo>
                <a:lnTo>
                  <a:pt x="83332" y="25663"/>
                </a:lnTo>
                <a:lnTo>
                  <a:pt x="80386" y="30007"/>
                </a:lnTo>
                <a:lnTo>
                  <a:pt x="77429" y="34888"/>
                </a:lnTo>
                <a:lnTo>
                  <a:pt x="75458" y="41118"/>
                </a:lnTo>
                <a:lnTo>
                  <a:pt x="74144" y="48248"/>
                </a:lnTo>
                <a:lnTo>
                  <a:pt x="73267" y="55978"/>
                </a:lnTo>
                <a:lnTo>
                  <a:pt x="71690" y="64108"/>
                </a:lnTo>
                <a:lnTo>
                  <a:pt x="69645" y="72504"/>
                </a:lnTo>
                <a:lnTo>
                  <a:pt x="67289" y="81078"/>
                </a:lnTo>
                <a:lnTo>
                  <a:pt x="62022" y="98543"/>
                </a:lnTo>
                <a:lnTo>
                  <a:pt x="50548" y="134008"/>
                </a:lnTo>
                <a:lnTo>
                  <a:pt x="48597" y="142917"/>
                </a:lnTo>
                <a:lnTo>
                  <a:pt x="47297" y="151833"/>
                </a:lnTo>
                <a:lnTo>
                  <a:pt x="46431" y="160754"/>
                </a:lnTo>
                <a:lnTo>
                  <a:pt x="44860" y="169677"/>
                </a:lnTo>
                <a:lnTo>
                  <a:pt x="42819" y="178603"/>
                </a:lnTo>
                <a:lnTo>
                  <a:pt x="40465" y="187530"/>
                </a:lnTo>
                <a:lnTo>
                  <a:pt x="37903" y="196458"/>
                </a:lnTo>
                <a:lnTo>
                  <a:pt x="32407" y="214315"/>
                </a:lnTo>
                <a:lnTo>
                  <a:pt x="29551" y="222252"/>
                </a:lnTo>
                <a:lnTo>
                  <a:pt x="26654" y="229527"/>
                </a:lnTo>
                <a:lnTo>
                  <a:pt x="23728" y="236362"/>
                </a:lnTo>
                <a:lnTo>
                  <a:pt x="21779" y="243896"/>
                </a:lnTo>
                <a:lnTo>
                  <a:pt x="20479" y="251894"/>
                </a:lnTo>
                <a:lnTo>
                  <a:pt x="19612" y="260203"/>
                </a:lnTo>
                <a:lnTo>
                  <a:pt x="18041" y="266734"/>
                </a:lnTo>
                <a:lnTo>
                  <a:pt x="16000" y="272081"/>
                </a:lnTo>
                <a:lnTo>
                  <a:pt x="13647" y="276637"/>
                </a:lnTo>
                <a:lnTo>
                  <a:pt x="12078" y="281659"/>
                </a:lnTo>
                <a:lnTo>
                  <a:pt x="11032" y="286991"/>
                </a:lnTo>
                <a:lnTo>
                  <a:pt x="10334" y="292531"/>
                </a:lnTo>
                <a:lnTo>
                  <a:pt x="9559" y="301332"/>
                </a:lnTo>
                <a:lnTo>
                  <a:pt x="9352" y="305068"/>
                </a:lnTo>
                <a:lnTo>
                  <a:pt x="8221" y="308550"/>
                </a:lnTo>
                <a:lnTo>
                  <a:pt x="6474" y="311865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Annotation873"/>
          <p:cNvSpPr/>
          <p:nvPr/>
        </p:nvSpPr>
        <p:spPr>
          <a:xfrm>
            <a:off x="6837897" y="5188148"/>
            <a:ext cx="137262" cy="114687"/>
          </a:xfrm>
          <a:custGeom>
            <a:avLst/>
            <a:gdLst/>
            <a:ahLst/>
            <a:cxnLst/>
            <a:rect l="0" t="0" r="0" b="0"/>
            <a:pathLst>
              <a:path w="137262" h="114687">
                <a:moveTo>
                  <a:pt x="103056" y="8930"/>
                </a:moveTo>
                <a:lnTo>
                  <a:pt x="103056" y="368"/>
                </a:lnTo>
                <a:lnTo>
                  <a:pt x="100408" y="164"/>
                </a:lnTo>
                <a:lnTo>
                  <a:pt x="95360" y="33"/>
                </a:lnTo>
                <a:lnTo>
                  <a:pt x="89739" y="10"/>
                </a:lnTo>
                <a:lnTo>
                  <a:pt x="86232" y="999"/>
                </a:lnTo>
                <a:lnTo>
                  <a:pt x="81907" y="2650"/>
                </a:lnTo>
                <a:lnTo>
                  <a:pt x="77038" y="4744"/>
                </a:lnTo>
                <a:lnTo>
                  <a:pt x="72798" y="7131"/>
                </a:lnTo>
                <a:lnTo>
                  <a:pt x="68978" y="9715"/>
                </a:lnTo>
                <a:lnTo>
                  <a:pt x="65439" y="12430"/>
                </a:lnTo>
                <a:lnTo>
                  <a:pt x="61092" y="15232"/>
                </a:lnTo>
                <a:lnTo>
                  <a:pt x="56208" y="18093"/>
                </a:lnTo>
                <a:lnTo>
                  <a:pt x="50965" y="20991"/>
                </a:lnTo>
                <a:lnTo>
                  <a:pt x="46477" y="23916"/>
                </a:lnTo>
                <a:lnTo>
                  <a:pt x="42492" y="26858"/>
                </a:lnTo>
                <a:lnTo>
                  <a:pt x="38841" y="29811"/>
                </a:lnTo>
                <a:lnTo>
                  <a:pt x="34421" y="33765"/>
                </a:lnTo>
                <a:lnTo>
                  <a:pt x="24212" y="43450"/>
                </a:lnTo>
                <a:lnTo>
                  <a:pt x="12042" y="55317"/>
                </a:lnTo>
                <a:lnTo>
                  <a:pt x="9603" y="59699"/>
                </a:lnTo>
                <a:lnTo>
                  <a:pt x="7976" y="64603"/>
                </a:lnTo>
                <a:lnTo>
                  <a:pt x="6891" y="69858"/>
                </a:lnTo>
                <a:lnTo>
                  <a:pt x="5175" y="74354"/>
                </a:lnTo>
                <a:lnTo>
                  <a:pt x="3037" y="78342"/>
                </a:lnTo>
                <a:lnTo>
                  <a:pt x="619" y="81993"/>
                </a:lnTo>
                <a:lnTo>
                  <a:pt x="0" y="85420"/>
                </a:lnTo>
                <a:lnTo>
                  <a:pt x="581" y="88697"/>
                </a:lnTo>
                <a:lnTo>
                  <a:pt x="1961" y="91873"/>
                </a:lnTo>
                <a:lnTo>
                  <a:pt x="3875" y="94983"/>
                </a:lnTo>
                <a:lnTo>
                  <a:pt x="6143" y="98048"/>
                </a:lnTo>
                <a:lnTo>
                  <a:pt x="8649" y="101085"/>
                </a:lnTo>
                <a:lnTo>
                  <a:pt x="11314" y="103108"/>
                </a:lnTo>
                <a:lnTo>
                  <a:pt x="14083" y="104458"/>
                </a:lnTo>
                <a:lnTo>
                  <a:pt x="16922" y="105357"/>
                </a:lnTo>
                <a:lnTo>
                  <a:pt x="20801" y="106949"/>
                </a:lnTo>
                <a:lnTo>
                  <a:pt x="25375" y="109002"/>
                </a:lnTo>
                <a:lnTo>
                  <a:pt x="30410" y="111363"/>
                </a:lnTo>
                <a:lnTo>
                  <a:pt x="35753" y="112938"/>
                </a:lnTo>
                <a:lnTo>
                  <a:pt x="41302" y="113987"/>
                </a:lnTo>
                <a:lnTo>
                  <a:pt x="46987" y="114686"/>
                </a:lnTo>
                <a:lnTo>
                  <a:pt x="52765" y="114161"/>
                </a:lnTo>
                <a:lnTo>
                  <a:pt x="58602" y="112818"/>
                </a:lnTo>
                <a:lnTo>
                  <a:pt x="64481" y="110931"/>
                </a:lnTo>
                <a:lnTo>
                  <a:pt x="70387" y="108680"/>
                </a:lnTo>
                <a:lnTo>
                  <a:pt x="76310" y="106187"/>
                </a:lnTo>
                <a:lnTo>
                  <a:pt x="82246" y="103534"/>
                </a:lnTo>
                <a:lnTo>
                  <a:pt x="94138" y="97940"/>
                </a:lnTo>
                <a:lnTo>
                  <a:pt x="117959" y="86264"/>
                </a:lnTo>
                <a:lnTo>
                  <a:pt x="121932" y="82314"/>
                </a:lnTo>
                <a:lnTo>
                  <a:pt x="124579" y="77697"/>
                </a:lnTo>
                <a:lnTo>
                  <a:pt x="126345" y="72633"/>
                </a:lnTo>
                <a:lnTo>
                  <a:pt x="128515" y="68266"/>
                </a:lnTo>
                <a:lnTo>
                  <a:pt x="130954" y="64362"/>
                </a:lnTo>
                <a:lnTo>
                  <a:pt x="133574" y="60768"/>
                </a:lnTo>
                <a:lnTo>
                  <a:pt x="135321" y="57379"/>
                </a:lnTo>
                <a:lnTo>
                  <a:pt x="136486" y="54127"/>
                </a:lnTo>
                <a:lnTo>
                  <a:pt x="137261" y="50968"/>
                </a:lnTo>
                <a:lnTo>
                  <a:pt x="136786" y="47869"/>
                </a:lnTo>
                <a:lnTo>
                  <a:pt x="135475" y="44812"/>
                </a:lnTo>
                <a:lnTo>
                  <a:pt x="133608" y="41781"/>
                </a:lnTo>
                <a:lnTo>
                  <a:pt x="132364" y="38768"/>
                </a:lnTo>
                <a:lnTo>
                  <a:pt x="131535" y="35768"/>
                </a:lnTo>
                <a:lnTo>
                  <a:pt x="130982" y="32775"/>
                </a:lnTo>
                <a:lnTo>
                  <a:pt x="129619" y="28795"/>
                </a:lnTo>
                <a:lnTo>
                  <a:pt x="127717" y="24158"/>
                </a:lnTo>
                <a:lnTo>
                  <a:pt x="125457" y="19081"/>
                </a:lnTo>
                <a:lnTo>
                  <a:pt x="122956" y="15698"/>
                </a:lnTo>
                <a:lnTo>
                  <a:pt x="120296" y="13441"/>
                </a:lnTo>
                <a:lnTo>
                  <a:pt x="117529" y="11938"/>
                </a:lnTo>
                <a:lnTo>
                  <a:pt x="114692" y="9943"/>
                </a:lnTo>
                <a:lnTo>
                  <a:pt x="111806" y="7621"/>
                </a:lnTo>
                <a:lnTo>
                  <a:pt x="1030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Annotation874"/>
          <p:cNvSpPr/>
          <p:nvPr/>
        </p:nvSpPr>
        <p:spPr>
          <a:xfrm>
            <a:off x="6932028" y="5125641"/>
            <a:ext cx="223315" cy="339156"/>
          </a:xfrm>
          <a:custGeom>
            <a:avLst/>
            <a:gdLst/>
            <a:ahLst/>
            <a:cxnLst/>
            <a:rect l="0" t="0" r="0" b="0"/>
            <a:pathLst>
              <a:path w="223315" h="339156">
                <a:moveTo>
                  <a:pt x="125139" y="0"/>
                </a:moveTo>
                <a:lnTo>
                  <a:pt x="120393" y="4740"/>
                </a:lnTo>
                <a:lnTo>
                  <a:pt x="118995" y="7129"/>
                </a:lnTo>
                <a:lnTo>
                  <a:pt x="117442" y="12429"/>
                </a:lnTo>
                <a:lnTo>
                  <a:pt x="116567" y="20991"/>
                </a:lnTo>
                <a:lnTo>
                  <a:pt x="113713" y="29503"/>
                </a:lnTo>
                <a:lnTo>
                  <a:pt x="111562" y="34552"/>
                </a:lnTo>
                <a:lnTo>
                  <a:pt x="110127" y="40894"/>
                </a:lnTo>
                <a:lnTo>
                  <a:pt x="109172" y="48099"/>
                </a:lnTo>
                <a:lnTo>
                  <a:pt x="108535" y="55878"/>
                </a:lnTo>
                <a:lnTo>
                  <a:pt x="107116" y="64041"/>
                </a:lnTo>
                <a:lnTo>
                  <a:pt x="105177" y="72460"/>
                </a:lnTo>
                <a:lnTo>
                  <a:pt x="102891" y="81048"/>
                </a:lnTo>
                <a:lnTo>
                  <a:pt x="101368" y="89751"/>
                </a:lnTo>
                <a:lnTo>
                  <a:pt x="100352" y="98530"/>
                </a:lnTo>
                <a:lnTo>
                  <a:pt x="99675" y="107357"/>
                </a:lnTo>
                <a:lnTo>
                  <a:pt x="98230" y="116220"/>
                </a:lnTo>
                <a:lnTo>
                  <a:pt x="96274" y="125105"/>
                </a:lnTo>
                <a:lnTo>
                  <a:pt x="85996" y="165493"/>
                </a:lnTo>
                <a:lnTo>
                  <a:pt x="83152" y="175812"/>
                </a:lnTo>
                <a:lnTo>
                  <a:pt x="74402" y="205551"/>
                </a:lnTo>
                <a:lnTo>
                  <a:pt x="65519" y="238065"/>
                </a:lnTo>
                <a:lnTo>
                  <a:pt x="59572" y="257611"/>
                </a:lnTo>
                <a:lnTo>
                  <a:pt x="55603" y="266991"/>
                </a:lnTo>
                <a:lnTo>
                  <a:pt x="50970" y="276221"/>
                </a:lnTo>
                <a:lnTo>
                  <a:pt x="45894" y="285350"/>
                </a:lnTo>
                <a:lnTo>
                  <a:pt x="42511" y="293420"/>
                </a:lnTo>
                <a:lnTo>
                  <a:pt x="40255" y="300786"/>
                </a:lnTo>
                <a:lnTo>
                  <a:pt x="38751" y="307680"/>
                </a:lnTo>
                <a:lnTo>
                  <a:pt x="34432" y="317986"/>
                </a:lnTo>
                <a:lnTo>
                  <a:pt x="29201" y="325874"/>
                </a:lnTo>
                <a:lnTo>
                  <a:pt x="23565" y="332687"/>
                </a:lnTo>
                <a:lnTo>
                  <a:pt x="20672" y="334901"/>
                </a:lnTo>
                <a:lnTo>
                  <a:pt x="14808" y="337360"/>
                </a:lnTo>
                <a:lnTo>
                  <a:pt x="8892" y="338454"/>
                </a:lnTo>
                <a:lnTo>
                  <a:pt x="1746" y="339155"/>
                </a:lnTo>
                <a:lnTo>
                  <a:pt x="1159" y="338221"/>
                </a:lnTo>
                <a:lnTo>
                  <a:pt x="508" y="334536"/>
                </a:lnTo>
                <a:lnTo>
                  <a:pt x="219" y="326946"/>
                </a:lnTo>
                <a:lnTo>
                  <a:pt x="32" y="301163"/>
                </a:lnTo>
                <a:lnTo>
                  <a:pt x="0" y="276095"/>
                </a:lnTo>
                <a:lnTo>
                  <a:pt x="989" y="267407"/>
                </a:lnTo>
                <a:lnTo>
                  <a:pt x="2641" y="258639"/>
                </a:lnTo>
                <a:lnTo>
                  <a:pt x="4735" y="249817"/>
                </a:lnTo>
                <a:lnTo>
                  <a:pt x="7125" y="240958"/>
                </a:lnTo>
                <a:lnTo>
                  <a:pt x="12430" y="223178"/>
                </a:lnTo>
                <a:lnTo>
                  <a:pt x="21000" y="196435"/>
                </a:lnTo>
                <a:lnTo>
                  <a:pt x="23929" y="188504"/>
                </a:lnTo>
                <a:lnTo>
                  <a:pt x="26874" y="181231"/>
                </a:lnTo>
                <a:lnTo>
                  <a:pt x="29830" y="174399"/>
                </a:lnTo>
                <a:lnTo>
                  <a:pt x="31802" y="167859"/>
                </a:lnTo>
                <a:lnTo>
                  <a:pt x="33116" y="161516"/>
                </a:lnTo>
                <a:lnTo>
                  <a:pt x="33992" y="155302"/>
                </a:lnTo>
                <a:lnTo>
                  <a:pt x="35569" y="149175"/>
                </a:lnTo>
                <a:lnTo>
                  <a:pt x="37614" y="143106"/>
                </a:lnTo>
                <a:lnTo>
                  <a:pt x="39970" y="137076"/>
                </a:lnTo>
                <a:lnTo>
                  <a:pt x="45238" y="122438"/>
                </a:lnTo>
                <a:lnTo>
                  <a:pt x="48033" y="114367"/>
                </a:lnTo>
                <a:lnTo>
                  <a:pt x="50889" y="107995"/>
                </a:lnTo>
                <a:lnTo>
                  <a:pt x="56712" y="98268"/>
                </a:lnTo>
                <a:lnTo>
                  <a:pt x="62611" y="87992"/>
                </a:lnTo>
                <a:lnTo>
                  <a:pt x="68543" y="76811"/>
                </a:lnTo>
                <a:lnTo>
                  <a:pt x="74492" y="65226"/>
                </a:lnTo>
                <a:lnTo>
                  <a:pt x="80446" y="56109"/>
                </a:lnTo>
                <a:lnTo>
                  <a:pt x="83424" y="52289"/>
                </a:lnTo>
                <a:lnTo>
                  <a:pt x="87396" y="49742"/>
                </a:lnTo>
                <a:lnTo>
                  <a:pt x="92030" y="48044"/>
                </a:lnTo>
                <a:lnTo>
                  <a:pt x="97107" y="46912"/>
                </a:lnTo>
                <a:lnTo>
                  <a:pt x="101485" y="45166"/>
                </a:lnTo>
                <a:lnTo>
                  <a:pt x="105397" y="43008"/>
                </a:lnTo>
                <a:lnTo>
                  <a:pt x="108998" y="40579"/>
                </a:lnTo>
                <a:lnTo>
                  <a:pt x="113384" y="38958"/>
                </a:lnTo>
                <a:lnTo>
                  <a:pt x="118296" y="37878"/>
                </a:lnTo>
                <a:lnTo>
                  <a:pt x="123556" y="37159"/>
                </a:lnTo>
                <a:lnTo>
                  <a:pt x="129050" y="37671"/>
                </a:lnTo>
                <a:lnTo>
                  <a:pt x="134699" y="39004"/>
                </a:lnTo>
                <a:lnTo>
                  <a:pt x="140452" y="40885"/>
                </a:lnTo>
                <a:lnTo>
                  <a:pt x="146273" y="42140"/>
                </a:lnTo>
                <a:lnTo>
                  <a:pt x="152141" y="42976"/>
                </a:lnTo>
                <a:lnTo>
                  <a:pt x="158040" y="43533"/>
                </a:lnTo>
                <a:lnTo>
                  <a:pt x="162965" y="44897"/>
                </a:lnTo>
                <a:lnTo>
                  <a:pt x="167241" y="46799"/>
                </a:lnTo>
                <a:lnTo>
                  <a:pt x="171086" y="49059"/>
                </a:lnTo>
                <a:lnTo>
                  <a:pt x="175636" y="51557"/>
                </a:lnTo>
                <a:lnTo>
                  <a:pt x="185988" y="56979"/>
                </a:lnTo>
                <a:lnTo>
                  <a:pt x="190537" y="58822"/>
                </a:lnTo>
                <a:lnTo>
                  <a:pt x="194562" y="60051"/>
                </a:lnTo>
                <a:lnTo>
                  <a:pt x="198239" y="60869"/>
                </a:lnTo>
                <a:lnTo>
                  <a:pt x="204974" y="64426"/>
                </a:lnTo>
                <a:lnTo>
                  <a:pt x="208160" y="66763"/>
                </a:lnTo>
                <a:lnTo>
                  <a:pt x="214349" y="69360"/>
                </a:lnTo>
                <a:lnTo>
                  <a:pt x="217390" y="70052"/>
                </a:lnTo>
                <a:lnTo>
                  <a:pt x="219418" y="71506"/>
                </a:lnTo>
                <a:lnTo>
                  <a:pt x="220769" y="73468"/>
                </a:lnTo>
                <a:lnTo>
                  <a:pt x="222271" y="78293"/>
                </a:lnTo>
                <a:lnTo>
                  <a:pt x="223117" y="86587"/>
                </a:lnTo>
                <a:lnTo>
                  <a:pt x="223314" y="92392"/>
                </a:lnTo>
                <a:lnTo>
                  <a:pt x="222374" y="95329"/>
                </a:lnTo>
                <a:lnTo>
                  <a:pt x="217298" y="104203"/>
                </a:lnTo>
                <a:lnTo>
                  <a:pt x="215761" y="110143"/>
                </a:lnTo>
                <a:lnTo>
                  <a:pt x="213365" y="113116"/>
                </a:lnTo>
                <a:lnTo>
                  <a:pt x="209782" y="116090"/>
                </a:lnTo>
                <a:lnTo>
                  <a:pt x="205405" y="119066"/>
                </a:lnTo>
                <a:lnTo>
                  <a:pt x="201495" y="121049"/>
                </a:lnTo>
                <a:lnTo>
                  <a:pt x="197896" y="122371"/>
                </a:lnTo>
                <a:lnTo>
                  <a:pt x="194501" y="123252"/>
                </a:lnTo>
                <a:lnTo>
                  <a:pt x="190253" y="124832"/>
                </a:lnTo>
                <a:lnTo>
                  <a:pt x="185434" y="126878"/>
                </a:lnTo>
                <a:lnTo>
                  <a:pt x="180234" y="129233"/>
                </a:lnTo>
                <a:lnTo>
                  <a:pt x="174782" y="130804"/>
                </a:lnTo>
                <a:lnTo>
                  <a:pt x="169160" y="131851"/>
                </a:lnTo>
                <a:lnTo>
                  <a:pt x="163426" y="132550"/>
                </a:lnTo>
                <a:lnTo>
                  <a:pt x="158610" y="134007"/>
                </a:lnTo>
                <a:lnTo>
                  <a:pt x="154405" y="135970"/>
                </a:lnTo>
                <a:lnTo>
                  <a:pt x="150609" y="138272"/>
                </a:lnTo>
                <a:lnTo>
                  <a:pt x="146093" y="139807"/>
                </a:lnTo>
                <a:lnTo>
                  <a:pt x="141095" y="140829"/>
                </a:lnTo>
                <a:lnTo>
                  <a:pt x="135775" y="141511"/>
                </a:lnTo>
                <a:lnTo>
                  <a:pt x="131237" y="141966"/>
                </a:lnTo>
                <a:lnTo>
                  <a:pt x="127218" y="142269"/>
                </a:lnTo>
                <a:lnTo>
                  <a:pt x="123545" y="142471"/>
                </a:lnTo>
                <a:lnTo>
                  <a:pt x="120103" y="143597"/>
                </a:lnTo>
                <a:lnTo>
                  <a:pt x="113630" y="147496"/>
                </a:lnTo>
                <a:lnTo>
                  <a:pt x="107442" y="149890"/>
                </a:lnTo>
                <a:lnTo>
                  <a:pt x="9832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Annotation875"/>
          <p:cNvSpPr/>
          <p:nvPr/>
        </p:nvSpPr>
        <p:spPr>
          <a:xfrm>
            <a:off x="7227074" y="5144013"/>
            <a:ext cx="132639" cy="160222"/>
          </a:xfrm>
          <a:custGeom>
            <a:avLst/>
            <a:gdLst/>
            <a:ahLst/>
            <a:cxnLst/>
            <a:rect l="0" t="0" r="0" b="0"/>
            <a:pathLst>
              <a:path w="132639" h="160222">
                <a:moveTo>
                  <a:pt x="8880" y="70924"/>
                </a:moveTo>
                <a:lnTo>
                  <a:pt x="52119" y="70924"/>
                </a:lnTo>
                <a:lnTo>
                  <a:pt x="56578" y="69932"/>
                </a:lnTo>
                <a:lnTo>
                  <a:pt x="60545" y="68279"/>
                </a:lnTo>
                <a:lnTo>
                  <a:pt x="64183" y="66184"/>
                </a:lnTo>
                <a:lnTo>
                  <a:pt x="67601" y="64788"/>
                </a:lnTo>
                <a:lnTo>
                  <a:pt x="70874" y="63856"/>
                </a:lnTo>
                <a:lnTo>
                  <a:pt x="74047" y="63236"/>
                </a:lnTo>
                <a:lnTo>
                  <a:pt x="78151" y="61830"/>
                </a:lnTo>
                <a:lnTo>
                  <a:pt x="82873" y="59900"/>
                </a:lnTo>
                <a:lnTo>
                  <a:pt x="95233" y="54415"/>
                </a:lnTo>
                <a:lnTo>
                  <a:pt x="97241" y="52973"/>
                </a:lnTo>
                <a:lnTo>
                  <a:pt x="99573" y="51019"/>
                </a:lnTo>
                <a:lnTo>
                  <a:pt x="102120" y="48724"/>
                </a:lnTo>
                <a:lnTo>
                  <a:pt x="107599" y="43529"/>
                </a:lnTo>
                <a:lnTo>
                  <a:pt x="129323" y="22048"/>
                </a:lnTo>
                <a:lnTo>
                  <a:pt x="130893" y="19488"/>
                </a:lnTo>
                <a:lnTo>
                  <a:pt x="131941" y="16790"/>
                </a:lnTo>
                <a:lnTo>
                  <a:pt x="132638" y="13999"/>
                </a:lnTo>
                <a:lnTo>
                  <a:pt x="132110" y="11146"/>
                </a:lnTo>
                <a:lnTo>
                  <a:pt x="130765" y="8252"/>
                </a:lnTo>
                <a:lnTo>
                  <a:pt x="128875" y="5330"/>
                </a:lnTo>
                <a:lnTo>
                  <a:pt x="126621" y="3382"/>
                </a:lnTo>
                <a:lnTo>
                  <a:pt x="124126" y="2084"/>
                </a:lnTo>
                <a:lnTo>
                  <a:pt x="121469" y="1218"/>
                </a:lnTo>
                <a:lnTo>
                  <a:pt x="118704" y="641"/>
                </a:lnTo>
                <a:lnTo>
                  <a:pt x="115868" y="256"/>
                </a:lnTo>
                <a:lnTo>
                  <a:pt x="112983" y="0"/>
                </a:lnTo>
                <a:lnTo>
                  <a:pt x="109074" y="821"/>
                </a:lnTo>
                <a:lnTo>
                  <a:pt x="104482" y="2361"/>
                </a:lnTo>
                <a:lnTo>
                  <a:pt x="99433" y="4380"/>
                </a:lnTo>
                <a:lnTo>
                  <a:pt x="94081" y="6717"/>
                </a:lnTo>
                <a:lnTo>
                  <a:pt x="82837" y="11961"/>
                </a:lnTo>
                <a:lnTo>
                  <a:pt x="78050" y="14748"/>
                </a:lnTo>
                <a:lnTo>
                  <a:pt x="73866" y="17599"/>
                </a:lnTo>
                <a:lnTo>
                  <a:pt x="70084" y="20491"/>
                </a:lnTo>
                <a:lnTo>
                  <a:pt x="65575" y="23411"/>
                </a:lnTo>
                <a:lnTo>
                  <a:pt x="60582" y="26350"/>
                </a:lnTo>
                <a:lnTo>
                  <a:pt x="55268" y="29302"/>
                </a:lnTo>
                <a:lnTo>
                  <a:pt x="44065" y="35228"/>
                </a:lnTo>
                <a:lnTo>
                  <a:pt x="38297" y="38197"/>
                </a:lnTo>
                <a:lnTo>
                  <a:pt x="32465" y="42160"/>
                </a:lnTo>
                <a:lnTo>
                  <a:pt x="26590" y="46788"/>
                </a:lnTo>
                <a:lnTo>
                  <a:pt x="20687" y="51857"/>
                </a:lnTo>
                <a:lnTo>
                  <a:pt x="15758" y="57220"/>
                </a:lnTo>
                <a:lnTo>
                  <a:pt x="11480" y="62780"/>
                </a:lnTo>
                <a:lnTo>
                  <a:pt x="7633" y="68472"/>
                </a:lnTo>
                <a:lnTo>
                  <a:pt x="5070" y="73258"/>
                </a:lnTo>
                <a:lnTo>
                  <a:pt x="3360" y="77441"/>
                </a:lnTo>
                <a:lnTo>
                  <a:pt x="2221" y="81222"/>
                </a:lnTo>
                <a:lnTo>
                  <a:pt x="1461" y="85727"/>
                </a:lnTo>
                <a:lnTo>
                  <a:pt x="955" y="90714"/>
                </a:lnTo>
                <a:lnTo>
                  <a:pt x="392" y="100556"/>
                </a:lnTo>
                <a:lnTo>
                  <a:pt x="141" y="108237"/>
                </a:lnTo>
                <a:lnTo>
                  <a:pt x="0" y="122880"/>
                </a:lnTo>
                <a:lnTo>
                  <a:pt x="1968" y="127389"/>
                </a:lnTo>
                <a:lnTo>
                  <a:pt x="5265" y="131388"/>
                </a:lnTo>
                <a:lnTo>
                  <a:pt x="9451" y="135046"/>
                </a:lnTo>
                <a:lnTo>
                  <a:pt x="16749" y="141756"/>
                </a:lnTo>
                <a:lnTo>
                  <a:pt x="20086" y="144935"/>
                </a:lnTo>
                <a:lnTo>
                  <a:pt x="24297" y="148046"/>
                </a:lnTo>
                <a:lnTo>
                  <a:pt x="29092" y="151112"/>
                </a:lnTo>
                <a:lnTo>
                  <a:pt x="34273" y="154148"/>
                </a:lnTo>
                <a:lnTo>
                  <a:pt x="39716" y="156173"/>
                </a:lnTo>
                <a:lnTo>
                  <a:pt x="45329" y="157522"/>
                </a:lnTo>
                <a:lnTo>
                  <a:pt x="51060" y="158422"/>
                </a:lnTo>
                <a:lnTo>
                  <a:pt x="56865" y="159022"/>
                </a:lnTo>
                <a:lnTo>
                  <a:pt x="62722" y="159421"/>
                </a:lnTo>
                <a:lnTo>
                  <a:pt x="73535" y="159866"/>
                </a:lnTo>
                <a:lnTo>
                  <a:pt x="89337" y="1602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Annotation876"/>
          <p:cNvSpPr/>
          <p:nvPr/>
        </p:nvSpPr>
        <p:spPr>
          <a:xfrm>
            <a:off x="7388092" y="5134570"/>
            <a:ext cx="187362" cy="178482"/>
          </a:xfrm>
          <a:custGeom>
            <a:avLst/>
            <a:gdLst/>
            <a:ahLst/>
            <a:cxnLst/>
            <a:rect l="0" t="0" r="0" b="0"/>
            <a:pathLst>
              <a:path w="187362" h="178482">
                <a:moveTo>
                  <a:pt x="116047" y="0"/>
                </a:moveTo>
                <a:lnTo>
                  <a:pt x="90288" y="0"/>
                </a:lnTo>
                <a:lnTo>
                  <a:pt x="84969" y="993"/>
                </a:lnTo>
                <a:lnTo>
                  <a:pt x="79436" y="2646"/>
                </a:lnTo>
                <a:lnTo>
                  <a:pt x="73760" y="4740"/>
                </a:lnTo>
                <a:lnTo>
                  <a:pt x="67990" y="6138"/>
                </a:lnTo>
                <a:lnTo>
                  <a:pt x="62158" y="7068"/>
                </a:lnTo>
                <a:lnTo>
                  <a:pt x="56283" y="7689"/>
                </a:lnTo>
                <a:lnTo>
                  <a:pt x="51372" y="9094"/>
                </a:lnTo>
                <a:lnTo>
                  <a:pt x="47105" y="11024"/>
                </a:lnTo>
                <a:lnTo>
                  <a:pt x="43268" y="13303"/>
                </a:lnTo>
                <a:lnTo>
                  <a:pt x="38723" y="15814"/>
                </a:lnTo>
                <a:lnTo>
                  <a:pt x="28375" y="21250"/>
                </a:lnTo>
                <a:lnTo>
                  <a:pt x="23828" y="23096"/>
                </a:lnTo>
                <a:lnTo>
                  <a:pt x="19803" y="24327"/>
                </a:lnTo>
                <a:lnTo>
                  <a:pt x="16127" y="25148"/>
                </a:lnTo>
                <a:lnTo>
                  <a:pt x="12683" y="26687"/>
                </a:lnTo>
                <a:lnTo>
                  <a:pt x="9393" y="28706"/>
                </a:lnTo>
                <a:lnTo>
                  <a:pt x="6207" y="31044"/>
                </a:lnTo>
                <a:lnTo>
                  <a:pt x="4082" y="33594"/>
                </a:lnTo>
                <a:lnTo>
                  <a:pt x="2666" y="36287"/>
                </a:lnTo>
                <a:lnTo>
                  <a:pt x="393" y="42997"/>
                </a:lnTo>
                <a:lnTo>
                  <a:pt x="83" y="46560"/>
                </a:lnTo>
                <a:lnTo>
                  <a:pt x="0" y="48900"/>
                </a:lnTo>
                <a:lnTo>
                  <a:pt x="938" y="51452"/>
                </a:lnTo>
                <a:lnTo>
                  <a:pt x="4629" y="56932"/>
                </a:lnTo>
                <a:lnTo>
                  <a:pt x="7004" y="59783"/>
                </a:lnTo>
                <a:lnTo>
                  <a:pt x="9580" y="62676"/>
                </a:lnTo>
                <a:lnTo>
                  <a:pt x="12291" y="65596"/>
                </a:lnTo>
                <a:lnTo>
                  <a:pt x="16085" y="68535"/>
                </a:lnTo>
                <a:lnTo>
                  <a:pt x="20601" y="71488"/>
                </a:lnTo>
                <a:lnTo>
                  <a:pt x="25598" y="74447"/>
                </a:lnTo>
                <a:lnTo>
                  <a:pt x="30916" y="77413"/>
                </a:lnTo>
                <a:lnTo>
                  <a:pt x="42122" y="83354"/>
                </a:lnTo>
                <a:lnTo>
                  <a:pt x="48885" y="86327"/>
                </a:lnTo>
                <a:lnTo>
                  <a:pt x="56374" y="89301"/>
                </a:lnTo>
                <a:lnTo>
                  <a:pt x="72640" y="95252"/>
                </a:lnTo>
                <a:lnTo>
                  <a:pt x="89802" y="101204"/>
                </a:lnTo>
                <a:lnTo>
                  <a:pt x="97557" y="104180"/>
                </a:lnTo>
                <a:lnTo>
                  <a:pt x="104713" y="107157"/>
                </a:lnTo>
                <a:lnTo>
                  <a:pt x="111471" y="110133"/>
                </a:lnTo>
                <a:lnTo>
                  <a:pt x="124277" y="116086"/>
                </a:lnTo>
                <a:lnTo>
                  <a:pt x="130474" y="119062"/>
                </a:lnTo>
                <a:lnTo>
                  <a:pt x="136590" y="121047"/>
                </a:lnTo>
                <a:lnTo>
                  <a:pt x="142655" y="122370"/>
                </a:lnTo>
                <a:lnTo>
                  <a:pt x="148685" y="123252"/>
                </a:lnTo>
                <a:lnTo>
                  <a:pt x="154691" y="124832"/>
                </a:lnTo>
                <a:lnTo>
                  <a:pt x="160681" y="126877"/>
                </a:lnTo>
                <a:lnTo>
                  <a:pt x="166662" y="129234"/>
                </a:lnTo>
                <a:lnTo>
                  <a:pt x="171643" y="131797"/>
                </a:lnTo>
                <a:lnTo>
                  <a:pt x="175956" y="134497"/>
                </a:lnTo>
                <a:lnTo>
                  <a:pt x="185270" y="141220"/>
                </a:lnTo>
                <a:lnTo>
                  <a:pt x="186034" y="142764"/>
                </a:lnTo>
                <a:lnTo>
                  <a:pt x="186884" y="147125"/>
                </a:lnTo>
                <a:lnTo>
                  <a:pt x="187361" y="150418"/>
                </a:lnTo>
                <a:lnTo>
                  <a:pt x="184824" y="153835"/>
                </a:lnTo>
                <a:lnTo>
                  <a:pt x="180386" y="158660"/>
                </a:lnTo>
                <a:lnTo>
                  <a:pt x="175102" y="164112"/>
                </a:lnTo>
                <a:lnTo>
                  <a:pt x="172302" y="165962"/>
                </a:lnTo>
                <a:lnTo>
                  <a:pt x="166544" y="168019"/>
                </a:lnTo>
                <a:lnTo>
                  <a:pt x="163617" y="168568"/>
                </a:lnTo>
                <a:lnTo>
                  <a:pt x="160673" y="168933"/>
                </a:lnTo>
                <a:lnTo>
                  <a:pt x="157717" y="169177"/>
                </a:lnTo>
                <a:lnTo>
                  <a:pt x="154753" y="170331"/>
                </a:lnTo>
                <a:lnTo>
                  <a:pt x="151783" y="172093"/>
                </a:lnTo>
                <a:lnTo>
                  <a:pt x="148811" y="174260"/>
                </a:lnTo>
                <a:lnTo>
                  <a:pt x="145835" y="175704"/>
                </a:lnTo>
                <a:lnTo>
                  <a:pt x="142859" y="176668"/>
                </a:lnTo>
                <a:lnTo>
                  <a:pt x="139881" y="177310"/>
                </a:lnTo>
                <a:lnTo>
                  <a:pt x="135910" y="177738"/>
                </a:lnTo>
                <a:lnTo>
                  <a:pt x="131275" y="178023"/>
                </a:lnTo>
                <a:lnTo>
                  <a:pt x="121822" y="178340"/>
                </a:lnTo>
                <a:lnTo>
                  <a:pt x="114310" y="178481"/>
                </a:lnTo>
                <a:lnTo>
                  <a:pt x="109922" y="177527"/>
                </a:lnTo>
                <a:lnTo>
                  <a:pt x="105011" y="175898"/>
                </a:lnTo>
                <a:lnTo>
                  <a:pt x="99750" y="173820"/>
                </a:lnTo>
                <a:lnTo>
                  <a:pt x="95250" y="172434"/>
                </a:lnTo>
                <a:lnTo>
                  <a:pt x="91256" y="171510"/>
                </a:lnTo>
                <a:lnTo>
                  <a:pt x="87601" y="170895"/>
                </a:lnTo>
                <a:lnTo>
                  <a:pt x="84170" y="169493"/>
                </a:lnTo>
                <a:lnTo>
                  <a:pt x="80890" y="167565"/>
                </a:lnTo>
                <a:lnTo>
                  <a:pt x="73235" y="162084"/>
                </a:lnTo>
                <a:lnTo>
                  <a:pt x="69539" y="158688"/>
                </a:lnTo>
                <a:lnTo>
                  <a:pt x="63818" y="153165"/>
                </a:lnTo>
                <a:lnTo>
                  <a:pt x="63349" y="151719"/>
                </a:lnTo>
                <a:lnTo>
                  <a:pt x="63036" y="149763"/>
                </a:lnTo>
                <a:lnTo>
                  <a:pt x="62411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Annotation877"/>
          <p:cNvSpPr/>
          <p:nvPr/>
        </p:nvSpPr>
        <p:spPr>
          <a:xfrm>
            <a:off x="7781264" y="5197078"/>
            <a:ext cx="26819" cy="116088"/>
          </a:xfrm>
          <a:custGeom>
            <a:avLst/>
            <a:gdLst/>
            <a:ahLst/>
            <a:cxnLst/>
            <a:rect l="0" t="0" r="0" b="0"/>
            <a:pathLst>
              <a:path w="26819" h="116088">
                <a:moveTo>
                  <a:pt x="26818" y="0"/>
                </a:moveTo>
                <a:lnTo>
                  <a:pt x="22073" y="4740"/>
                </a:lnTo>
                <a:lnTo>
                  <a:pt x="20675" y="7129"/>
                </a:lnTo>
                <a:lnTo>
                  <a:pt x="19742" y="9714"/>
                </a:lnTo>
                <a:lnTo>
                  <a:pt x="19121" y="12429"/>
                </a:lnTo>
                <a:lnTo>
                  <a:pt x="18706" y="16223"/>
                </a:lnTo>
                <a:lnTo>
                  <a:pt x="18430" y="20738"/>
                </a:lnTo>
                <a:lnTo>
                  <a:pt x="18124" y="30053"/>
                </a:lnTo>
                <a:lnTo>
                  <a:pt x="17987" y="37500"/>
                </a:lnTo>
                <a:lnTo>
                  <a:pt x="16958" y="41867"/>
                </a:lnTo>
                <a:lnTo>
                  <a:pt x="15278" y="46764"/>
                </a:lnTo>
                <a:lnTo>
                  <a:pt x="13166" y="52012"/>
                </a:lnTo>
                <a:lnTo>
                  <a:pt x="11756" y="57495"/>
                </a:lnTo>
                <a:lnTo>
                  <a:pt x="10818" y="63135"/>
                </a:lnTo>
                <a:lnTo>
                  <a:pt x="10191" y="68879"/>
                </a:lnTo>
                <a:lnTo>
                  <a:pt x="9774" y="73701"/>
                </a:lnTo>
                <a:lnTo>
                  <a:pt x="9496" y="77907"/>
                </a:lnTo>
                <a:lnTo>
                  <a:pt x="9310" y="81704"/>
                </a:lnTo>
                <a:lnTo>
                  <a:pt x="8193" y="85228"/>
                </a:lnTo>
                <a:lnTo>
                  <a:pt x="6456" y="88568"/>
                </a:lnTo>
                <a:lnTo>
                  <a:pt x="4303" y="91788"/>
                </a:lnTo>
                <a:lnTo>
                  <a:pt x="2869" y="94927"/>
                </a:lnTo>
                <a:lnTo>
                  <a:pt x="1913" y="98012"/>
                </a:lnTo>
                <a:lnTo>
                  <a:pt x="1276" y="101060"/>
                </a:lnTo>
                <a:lnTo>
                  <a:pt x="850" y="104084"/>
                </a:lnTo>
                <a:lnTo>
                  <a:pt x="567" y="107093"/>
                </a:lnTo>
                <a:lnTo>
                  <a:pt x="0" y="1160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Annotation878"/>
          <p:cNvSpPr/>
          <p:nvPr/>
        </p:nvSpPr>
        <p:spPr>
          <a:xfrm>
            <a:off x="7843838" y="5036452"/>
            <a:ext cx="17880" cy="8822"/>
          </a:xfrm>
          <a:custGeom>
            <a:avLst/>
            <a:gdLst/>
            <a:ahLst/>
            <a:cxnLst/>
            <a:rect l="0" t="0" r="0" b="0"/>
            <a:pathLst>
              <a:path w="17880" h="8822">
                <a:moveTo>
                  <a:pt x="17879" y="8821"/>
                </a:moveTo>
                <a:lnTo>
                  <a:pt x="17879" y="4081"/>
                </a:lnTo>
                <a:lnTo>
                  <a:pt x="16886" y="2684"/>
                </a:lnTo>
                <a:lnTo>
                  <a:pt x="15231" y="1753"/>
                </a:lnTo>
                <a:lnTo>
                  <a:pt x="9308" y="0"/>
                </a:lnTo>
                <a:lnTo>
                  <a:pt x="8193" y="956"/>
                </a:lnTo>
                <a:lnTo>
                  <a:pt x="6454" y="2585"/>
                </a:lnTo>
                <a:lnTo>
                  <a:pt x="0" y="8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Annotation879"/>
          <p:cNvSpPr/>
          <p:nvPr/>
        </p:nvSpPr>
        <p:spPr>
          <a:xfrm>
            <a:off x="7897475" y="5116711"/>
            <a:ext cx="168158" cy="214313"/>
          </a:xfrm>
          <a:custGeom>
            <a:avLst/>
            <a:gdLst/>
            <a:ahLst/>
            <a:cxnLst/>
            <a:rect l="0" t="0" r="0" b="0"/>
            <a:pathLst>
              <a:path w="168158" h="214313">
                <a:moveTo>
                  <a:pt x="134092" y="0"/>
                </a:moveTo>
                <a:lnTo>
                  <a:pt x="121649" y="0"/>
                </a:lnTo>
                <a:lnTo>
                  <a:pt x="119837" y="992"/>
                </a:lnTo>
                <a:lnTo>
                  <a:pt x="118629" y="2645"/>
                </a:lnTo>
                <a:lnTo>
                  <a:pt x="117823" y="4740"/>
                </a:lnTo>
                <a:lnTo>
                  <a:pt x="116294" y="6137"/>
                </a:lnTo>
                <a:lnTo>
                  <a:pt x="114280" y="7068"/>
                </a:lnTo>
                <a:lnTo>
                  <a:pt x="111945" y="7689"/>
                </a:lnTo>
                <a:lnTo>
                  <a:pt x="106701" y="11024"/>
                </a:lnTo>
                <a:lnTo>
                  <a:pt x="103912" y="13302"/>
                </a:lnTo>
                <a:lnTo>
                  <a:pt x="101059" y="14822"/>
                </a:lnTo>
                <a:lnTo>
                  <a:pt x="98165" y="15834"/>
                </a:lnTo>
                <a:lnTo>
                  <a:pt x="95241" y="16509"/>
                </a:lnTo>
                <a:lnTo>
                  <a:pt x="92299" y="17951"/>
                </a:lnTo>
                <a:lnTo>
                  <a:pt x="89344" y="19905"/>
                </a:lnTo>
                <a:lnTo>
                  <a:pt x="86381" y="22200"/>
                </a:lnTo>
                <a:lnTo>
                  <a:pt x="82419" y="24722"/>
                </a:lnTo>
                <a:lnTo>
                  <a:pt x="77792" y="27395"/>
                </a:lnTo>
                <a:lnTo>
                  <a:pt x="72720" y="30169"/>
                </a:lnTo>
                <a:lnTo>
                  <a:pt x="68345" y="32019"/>
                </a:lnTo>
                <a:lnTo>
                  <a:pt x="64436" y="33252"/>
                </a:lnTo>
                <a:lnTo>
                  <a:pt x="60836" y="34074"/>
                </a:lnTo>
                <a:lnTo>
                  <a:pt x="56450" y="35615"/>
                </a:lnTo>
                <a:lnTo>
                  <a:pt x="51540" y="37634"/>
                </a:lnTo>
                <a:lnTo>
                  <a:pt x="46279" y="39972"/>
                </a:lnTo>
                <a:lnTo>
                  <a:pt x="41778" y="41531"/>
                </a:lnTo>
                <a:lnTo>
                  <a:pt x="37786" y="42570"/>
                </a:lnTo>
                <a:lnTo>
                  <a:pt x="34130" y="43263"/>
                </a:lnTo>
                <a:lnTo>
                  <a:pt x="30700" y="44717"/>
                </a:lnTo>
                <a:lnTo>
                  <a:pt x="27420" y="46678"/>
                </a:lnTo>
                <a:lnTo>
                  <a:pt x="24239" y="48978"/>
                </a:lnTo>
                <a:lnTo>
                  <a:pt x="21126" y="51504"/>
                </a:lnTo>
                <a:lnTo>
                  <a:pt x="18057" y="54179"/>
                </a:lnTo>
                <a:lnTo>
                  <a:pt x="15018" y="56955"/>
                </a:lnTo>
                <a:lnTo>
                  <a:pt x="11999" y="58806"/>
                </a:lnTo>
                <a:lnTo>
                  <a:pt x="8993" y="60040"/>
                </a:lnTo>
                <a:lnTo>
                  <a:pt x="5995" y="60863"/>
                </a:lnTo>
                <a:lnTo>
                  <a:pt x="3997" y="62403"/>
                </a:lnTo>
                <a:lnTo>
                  <a:pt x="2665" y="64422"/>
                </a:lnTo>
                <a:lnTo>
                  <a:pt x="1184" y="69312"/>
                </a:lnTo>
                <a:lnTo>
                  <a:pt x="527" y="74792"/>
                </a:lnTo>
                <a:lnTo>
                  <a:pt x="157" y="78715"/>
                </a:lnTo>
                <a:lnTo>
                  <a:pt x="2717" y="82279"/>
                </a:lnTo>
                <a:lnTo>
                  <a:pt x="7168" y="87170"/>
                </a:lnTo>
                <a:lnTo>
                  <a:pt x="12456" y="92650"/>
                </a:lnTo>
                <a:lnTo>
                  <a:pt x="16250" y="94509"/>
                </a:lnTo>
                <a:lnTo>
                  <a:pt x="20766" y="95748"/>
                </a:lnTo>
                <a:lnTo>
                  <a:pt x="25764" y="96575"/>
                </a:lnTo>
                <a:lnTo>
                  <a:pt x="30088" y="98117"/>
                </a:lnTo>
                <a:lnTo>
                  <a:pt x="33965" y="100138"/>
                </a:lnTo>
                <a:lnTo>
                  <a:pt x="37542" y="102478"/>
                </a:lnTo>
                <a:lnTo>
                  <a:pt x="41914" y="104037"/>
                </a:lnTo>
                <a:lnTo>
                  <a:pt x="46815" y="105077"/>
                </a:lnTo>
                <a:lnTo>
                  <a:pt x="52068" y="105770"/>
                </a:lnTo>
                <a:lnTo>
                  <a:pt x="56564" y="106232"/>
                </a:lnTo>
                <a:lnTo>
                  <a:pt x="60555" y="106540"/>
                </a:lnTo>
                <a:lnTo>
                  <a:pt x="64208" y="106745"/>
                </a:lnTo>
                <a:lnTo>
                  <a:pt x="68631" y="107874"/>
                </a:lnTo>
                <a:lnTo>
                  <a:pt x="73565" y="109619"/>
                </a:lnTo>
                <a:lnTo>
                  <a:pt x="78842" y="111775"/>
                </a:lnTo>
                <a:lnTo>
                  <a:pt x="84346" y="113212"/>
                </a:lnTo>
                <a:lnTo>
                  <a:pt x="90002" y="114170"/>
                </a:lnTo>
                <a:lnTo>
                  <a:pt x="95760" y="114808"/>
                </a:lnTo>
                <a:lnTo>
                  <a:pt x="101584" y="116226"/>
                </a:lnTo>
                <a:lnTo>
                  <a:pt x="107453" y="118163"/>
                </a:lnTo>
                <a:lnTo>
                  <a:pt x="113353" y="120448"/>
                </a:lnTo>
                <a:lnTo>
                  <a:pt x="118279" y="122963"/>
                </a:lnTo>
                <a:lnTo>
                  <a:pt x="122557" y="125631"/>
                </a:lnTo>
                <a:lnTo>
                  <a:pt x="126402" y="128403"/>
                </a:lnTo>
                <a:lnTo>
                  <a:pt x="130952" y="131242"/>
                </a:lnTo>
                <a:lnTo>
                  <a:pt x="135971" y="134128"/>
                </a:lnTo>
                <a:lnTo>
                  <a:pt x="141305" y="137044"/>
                </a:lnTo>
                <a:lnTo>
                  <a:pt x="144860" y="139980"/>
                </a:lnTo>
                <a:lnTo>
                  <a:pt x="147230" y="142930"/>
                </a:lnTo>
                <a:lnTo>
                  <a:pt x="150857" y="148852"/>
                </a:lnTo>
                <a:lnTo>
                  <a:pt x="155779" y="154792"/>
                </a:lnTo>
                <a:lnTo>
                  <a:pt x="158483" y="157765"/>
                </a:lnTo>
                <a:lnTo>
                  <a:pt x="164135" y="163714"/>
                </a:lnTo>
                <a:lnTo>
                  <a:pt x="166041" y="166690"/>
                </a:lnTo>
                <a:lnTo>
                  <a:pt x="168157" y="172641"/>
                </a:lnTo>
                <a:lnTo>
                  <a:pt x="167727" y="175618"/>
                </a:lnTo>
                <a:lnTo>
                  <a:pt x="166448" y="178594"/>
                </a:lnTo>
                <a:lnTo>
                  <a:pt x="164602" y="181570"/>
                </a:lnTo>
                <a:lnTo>
                  <a:pt x="162551" y="187523"/>
                </a:lnTo>
                <a:lnTo>
                  <a:pt x="162004" y="190500"/>
                </a:lnTo>
                <a:lnTo>
                  <a:pt x="158747" y="196453"/>
                </a:lnTo>
                <a:lnTo>
                  <a:pt x="153990" y="202406"/>
                </a:lnTo>
                <a:lnTo>
                  <a:pt x="151330" y="205383"/>
                </a:lnTo>
                <a:lnTo>
                  <a:pt x="148564" y="208359"/>
                </a:lnTo>
                <a:lnTo>
                  <a:pt x="144733" y="210344"/>
                </a:lnTo>
                <a:lnTo>
                  <a:pt x="140193" y="211667"/>
                </a:lnTo>
                <a:lnTo>
                  <a:pt x="135179" y="212549"/>
                </a:lnTo>
                <a:lnTo>
                  <a:pt x="129851" y="213137"/>
                </a:lnTo>
                <a:lnTo>
                  <a:pt x="124311" y="213529"/>
                </a:lnTo>
                <a:lnTo>
                  <a:pt x="118633" y="213790"/>
                </a:lnTo>
                <a:lnTo>
                  <a:pt x="107024" y="214080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Annotation880"/>
          <p:cNvSpPr/>
          <p:nvPr/>
        </p:nvSpPr>
        <p:spPr>
          <a:xfrm>
            <a:off x="8255064" y="5179219"/>
            <a:ext cx="116204" cy="35720"/>
          </a:xfrm>
          <a:custGeom>
            <a:avLst/>
            <a:gdLst/>
            <a:ahLst/>
            <a:cxnLst/>
            <a:rect l="0" t="0" r="0" b="0"/>
            <a:pathLst>
              <a:path w="116204" h="35720">
                <a:moveTo>
                  <a:pt x="8929" y="0"/>
                </a:moveTo>
                <a:lnTo>
                  <a:pt x="21" y="0"/>
                </a:lnTo>
                <a:lnTo>
                  <a:pt x="0" y="4740"/>
                </a:lnTo>
                <a:lnTo>
                  <a:pt x="989" y="6137"/>
                </a:lnTo>
                <a:lnTo>
                  <a:pt x="2643" y="7068"/>
                </a:lnTo>
                <a:lnTo>
                  <a:pt x="4738" y="7688"/>
                </a:lnTo>
                <a:lnTo>
                  <a:pt x="7129" y="8102"/>
                </a:lnTo>
                <a:lnTo>
                  <a:pt x="9715" y="8378"/>
                </a:lnTo>
                <a:lnTo>
                  <a:pt x="12432" y="8562"/>
                </a:lnTo>
                <a:lnTo>
                  <a:pt x="15238" y="9676"/>
                </a:lnTo>
                <a:lnTo>
                  <a:pt x="18102" y="11412"/>
                </a:lnTo>
                <a:lnTo>
                  <a:pt x="21004" y="13561"/>
                </a:lnTo>
                <a:lnTo>
                  <a:pt x="23931" y="14994"/>
                </a:lnTo>
                <a:lnTo>
                  <a:pt x="26876" y="15949"/>
                </a:lnTo>
                <a:lnTo>
                  <a:pt x="29833" y="16586"/>
                </a:lnTo>
                <a:lnTo>
                  <a:pt x="32798" y="18003"/>
                </a:lnTo>
                <a:lnTo>
                  <a:pt x="35768" y="19939"/>
                </a:lnTo>
                <a:lnTo>
                  <a:pt x="38741" y="22222"/>
                </a:lnTo>
                <a:lnTo>
                  <a:pt x="41716" y="23744"/>
                </a:lnTo>
                <a:lnTo>
                  <a:pt x="44693" y="24759"/>
                </a:lnTo>
                <a:lnTo>
                  <a:pt x="47670" y="25436"/>
                </a:lnTo>
                <a:lnTo>
                  <a:pt x="51642" y="25887"/>
                </a:lnTo>
                <a:lnTo>
                  <a:pt x="56277" y="26188"/>
                </a:lnTo>
                <a:lnTo>
                  <a:pt x="61352" y="26388"/>
                </a:lnTo>
                <a:lnTo>
                  <a:pt x="66723" y="27514"/>
                </a:lnTo>
                <a:lnTo>
                  <a:pt x="72290" y="29256"/>
                </a:lnTo>
                <a:lnTo>
                  <a:pt x="77988" y="31411"/>
                </a:lnTo>
                <a:lnTo>
                  <a:pt x="82781" y="32847"/>
                </a:lnTo>
                <a:lnTo>
                  <a:pt x="86968" y="33804"/>
                </a:lnTo>
                <a:lnTo>
                  <a:pt x="90753" y="34442"/>
                </a:lnTo>
                <a:lnTo>
                  <a:pt x="94270" y="34868"/>
                </a:lnTo>
                <a:lnTo>
                  <a:pt x="97608" y="35151"/>
                </a:lnTo>
                <a:lnTo>
                  <a:pt x="105356" y="35606"/>
                </a:lnTo>
                <a:lnTo>
                  <a:pt x="109064" y="35668"/>
                </a:lnTo>
                <a:lnTo>
                  <a:pt x="116203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Annotation881"/>
          <p:cNvSpPr/>
          <p:nvPr/>
        </p:nvSpPr>
        <p:spPr>
          <a:xfrm>
            <a:off x="8487590" y="4920258"/>
            <a:ext cx="53525" cy="455415"/>
          </a:xfrm>
          <a:custGeom>
            <a:avLst/>
            <a:gdLst/>
            <a:ahLst/>
            <a:cxnLst/>
            <a:rect l="0" t="0" r="0" b="0"/>
            <a:pathLst>
              <a:path w="53525" h="455415">
                <a:moveTo>
                  <a:pt x="53524" y="0"/>
                </a:moveTo>
                <a:lnTo>
                  <a:pt x="48779" y="0"/>
                </a:lnTo>
                <a:lnTo>
                  <a:pt x="47381" y="992"/>
                </a:lnTo>
                <a:lnTo>
                  <a:pt x="46449" y="2645"/>
                </a:lnTo>
                <a:lnTo>
                  <a:pt x="44953" y="7689"/>
                </a:lnTo>
                <a:lnTo>
                  <a:pt x="44634" y="21126"/>
                </a:lnTo>
                <a:lnTo>
                  <a:pt x="44595" y="42317"/>
                </a:lnTo>
                <a:lnTo>
                  <a:pt x="45584" y="48055"/>
                </a:lnTo>
                <a:lnTo>
                  <a:pt x="47238" y="53864"/>
                </a:lnTo>
                <a:lnTo>
                  <a:pt x="49334" y="59722"/>
                </a:lnTo>
                <a:lnTo>
                  <a:pt x="50730" y="65612"/>
                </a:lnTo>
                <a:lnTo>
                  <a:pt x="52283" y="77447"/>
                </a:lnTo>
                <a:lnTo>
                  <a:pt x="52697" y="84374"/>
                </a:lnTo>
                <a:lnTo>
                  <a:pt x="53157" y="100007"/>
                </a:lnTo>
                <a:lnTo>
                  <a:pt x="52286" y="108343"/>
                </a:lnTo>
                <a:lnTo>
                  <a:pt x="50713" y="116877"/>
                </a:lnTo>
                <a:lnTo>
                  <a:pt x="48670" y="125543"/>
                </a:lnTo>
                <a:lnTo>
                  <a:pt x="47308" y="134297"/>
                </a:lnTo>
                <a:lnTo>
                  <a:pt x="46401" y="143109"/>
                </a:lnTo>
                <a:lnTo>
                  <a:pt x="45796" y="151961"/>
                </a:lnTo>
                <a:lnTo>
                  <a:pt x="44399" y="160838"/>
                </a:lnTo>
                <a:lnTo>
                  <a:pt x="42475" y="169733"/>
                </a:lnTo>
                <a:lnTo>
                  <a:pt x="40199" y="178640"/>
                </a:lnTo>
                <a:lnTo>
                  <a:pt x="38681" y="187554"/>
                </a:lnTo>
                <a:lnTo>
                  <a:pt x="37669" y="196473"/>
                </a:lnTo>
                <a:lnTo>
                  <a:pt x="36994" y="205397"/>
                </a:lnTo>
                <a:lnTo>
                  <a:pt x="36546" y="214322"/>
                </a:lnTo>
                <a:lnTo>
                  <a:pt x="36045" y="232176"/>
                </a:lnTo>
                <a:lnTo>
                  <a:pt x="34918" y="241104"/>
                </a:lnTo>
                <a:lnTo>
                  <a:pt x="33174" y="250033"/>
                </a:lnTo>
                <a:lnTo>
                  <a:pt x="31018" y="258962"/>
                </a:lnTo>
                <a:lnTo>
                  <a:pt x="29581" y="267891"/>
                </a:lnTo>
                <a:lnTo>
                  <a:pt x="28623" y="276821"/>
                </a:lnTo>
                <a:lnTo>
                  <a:pt x="27984" y="285751"/>
                </a:lnTo>
                <a:lnTo>
                  <a:pt x="27558" y="294680"/>
                </a:lnTo>
                <a:lnTo>
                  <a:pt x="27084" y="312539"/>
                </a:lnTo>
                <a:lnTo>
                  <a:pt x="25965" y="321469"/>
                </a:lnTo>
                <a:lnTo>
                  <a:pt x="24226" y="330398"/>
                </a:lnTo>
                <a:lnTo>
                  <a:pt x="22073" y="339328"/>
                </a:lnTo>
                <a:lnTo>
                  <a:pt x="20637" y="347265"/>
                </a:lnTo>
                <a:lnTo>
                  <a:pt x="19043" y="361377"/>
                </a:lnTo>
                <a:lnTo>
                  <a:pt x="17623" y="368910"/>
                </a:lnTo>
                <a:lnTo>
                  <a:pt x="15685" y="376908"/>
                </a:lnTo>
                <a:lnTo>
                  <a:pt x="13399" y="385217"/>
                </a:lnTo>
                <a:lnTo>
                  <a:pt x="11875" y="391749"/>
                </a:lnTo>
                <a:lnTo>
                  <a:pt x="10859" y="397096"/>
                </a:lnTo>
                <a:lnTo>
                  <a:pt x="9729" y="406675"/>
                </a:lnTo>
                <a:lnTo>
                  <a:pt x="9229" y="417546"/>
                </a:lnTo>
                <a:lnTo>
                  <a:pt x="8101" y="422231"/>
                </a:lnTo>
                <a:lnTo>
                  <a:pt x="6357" y="426347"/>
                </a:lnTo>
                <a:lnTo>
                  <a:pt x="4200" y="430083"/>
                </a:lnTo>
                <a:lnTo>
                  <a:pt x="2762" y="433566"/>
                </a:lnTo>
                <a:lnTo>
                  <a:pt x="1165" y="440081"/>
                </a:lnTo>
                <a:lnTo>
                  <a:pt x="0" y="453610"/>
                </a:lnTo>
                <a:lnTo>
                  <a:pt x="955" y="454212"/>
                </a:lnTo>
                <a:lnTo>
                  <a:pt x="2586" y="454612"/>
                </a:lnTo>
                <a:lnTo>
                  <a:pt x="8826" y="45541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Annotation882"/>
          <p:cNvSpPr/>
          <p:nvPr/>
        </p:nvSpPr>
        <p:spPr>
          <a:xfrm>
            <a:off x="8603691" y="5366742"/>
            <a:ext cx="89277" cy="160736"/>
          </a:xfrm>
          <a:custGeom>
            <a:avLst/>
            <a:gdLst/>
            <a:ahLst/>
            <a:cxnLst/>
            <a:rect l="0" t="0" r="0" b="0"/>
            <a:pathLst>
              <a:path w="89277" h="160736">
                <a:moveTo>
                  <a:pt x="62576" y="0"/>
                </a:moveTo>
                <a:lnTo>
                  <a:pt x="70273" y="7689"/>
                </a:lnTo>
                <a:lnTo>
                  <a:pt x="70963" y="11025"/>
                </a:lnTo>
                <a:lnTo>
                  <a:pt x="71148" y="13302"/>
                </a:lnTo>
                <a:lnTo>
                  <a:pt x="72264" y="14822"/>
                </a:lnTo>
                <a:lnTo>
                  <a:pt x="74001" y="15834"/>
                </a:lnTo>
                <a:lnTo>
                  <a:pt x="76152" y="16510"/>
                </a:lnTo>
                <a:lnTo>
                  <a:pt x="77587" y="17952"/>
                </a:lnTo>
                <a:lnTo>
                  <a:pt x="78542" y="19906"/>
                </a:lnTo>
                <a:lnTo>
                  <a:pt x="79181" y="22200"/>
                </a:lnTo>
                <a:lnTo>
                  <a:pt x="80598" y="24722"/>
                </a:lnTo>
                <a:lnTo>
                  <a:pt x="82536" y="27395"/>
                </a:lnTo>
                <a:lnTo>
                  <a:pt x="84823" y="30170"/>
                </a:lnTo>
                <a:lnTo>
                  <a:pt x="86347" y="33012"/>
                </a:lnTo>
                <a:lnTo>
                  <a:pt x="87363" y="35899"/>
                </a:lnTo>
                <a:lnTo>
                  <a:pt x="88040" y="38815"/>
                </a:lnTo>
                <a:lnTo>
                  <a:pt x="88492" y="41752"/>
                </a:lnTo>
                <a:lnTo>
                  <a:pt x="88792" y="44702"/>
                </a:lnTo>
                <a:lnTo>
                  <a:pt x="88993" y="47661"/>
                </a:lnTo>
                <a:lnTo>
                  <a:pt x="89126" y="50626"/>
                </a:lnTo>
                <a:lnTo>
                  <a:pt x="89276" y="56566"/>
                </a:lnTo>
                <a:lnTo>
                  <a:pt x="88323" y="59539"/>
                </a:lnTo>
                <a:lnTo>
                  <a:pt x="86693" y="62513"/>
                </a:lnTo>
                <a:lnTo>
                  <a:pt x="84614" y="65488"/>
                </a:lnTo>
                <a:lnTo>
                  <a:pt x="83227" y="69456"/>
                </a:lnTo>
                <a:lnTo>
                  <a:pt x="82303" y="74085"/>
                </a:lnTo>
                <a:lnTo>
                  <a:pt x="81687" y="79156"/>
                </a:lnTo>
                <a:lnTo>
                  <a:pt x="80283" y="83529"/>
                </a:lnTo>
                <a:lnTo>
                  <a:pt x="78354" y="87436"/>
                </a:lnTo>
                <a:lnTo>
                  <a:pt x="76075" y="91033"/>
                </a:lnTo>
                <a:lnTo>
                  <a:pt x="73562" y="95415"/>
                </a:lnTo>
                <a:lnTo>
                  <a:pt x="68121" y="105576"/>
                </a:lnTo>
                <a:lnTo>
                  <a:pt x="66273" y="110072"/>
                </a:lnTo>
                <a:lnTo>
                  <a:pt x="65040" y="114061"/>
                </a:lnTo>
                <a:lnTo>
                  <a:pt x="64219" y="117712"/>
                </a:lnTo>
                <a:lnTo>
                  <a:pt x="61684" y="121139"/>
                </a:lnTo>
                <a:lnTo>
                  <a:pt x="58008" y="124416"/>
                </a:lnTo>
                <a:lnTo>
                  <a:pt x="53571" y="127592"/>
                </a:lnTo>
                <a:lnTo>
                  <a:pt x="49620" y="130702"/>
                </a:lnTo>
                <a:lnTo>
                  <a:pt x="45993" y="133768"/>
                </a:lnTo>
                <a:lnTo>
                  <a:pt x="42580" y="136804"/>
                </a:lnTo>
                <a:lnTo>
                  <a:pt x="38319" y="139820"/>
                </a:lnTo>
                <a:lnTo>
                  <a:pt x="33493" y="142822"/>
                </a:lnTo>
                <a:lnTo>
                  <a:pt x="28288" y="145817"/>
                </a:lnTo>
                <a:lnTo>
                  <a:pt x="23824" y="148805"/>
                </a:lnTo>
                <a:lnTo>
                  <a:pt x="19856" y="151790"/>
                </a:lnTo>
                <a:lnTo>
                  <a:pt x="16217" y="154771"/>
                </a:lnTo>
                <a:lnTo>
                  <a:pt x="12798" y="156759"/>
                </a:lnTo>
                <a:lnTo>
                  <a:pt x="9525" y="158084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Annotation883"/>
          <p:cNvSpPr/>
          <p:nvPr/>
        </p:nvSpPr>
        <p:spPr>
          <a:xfrm>
            <a:off x="3293659" y="5598914"/>
            <a:ext cx="53638" cy="366118"/>
          </a:xfrm>
          <a:custGeom>
            <a:avLst/>
            <a:gdLst/>
            <a:ahLst/>
            <a:cxnLst/>
            <a:rect l="0" t="0" r="0" b="0"/>
            <a:pathLst>
              <a:path w="53638" h="366118">
                <a:moveTo>
                  <a:pt x="53637" y="0"/>
                </a:moveTo>
                <a:lnTo>
                  <a:pt x="45066" y="0"/>
                </a:lnTo>
                <a:lnTo>
                  <a:pt x="44807" y="4740"/>
                </a:lnTo>
                <a:lnTo>
                  <a:pt x="43777" y="7129"/>
                </a:lnTo>
                <a:lnTo>
                  <a:pt x="42097" y="9713"/>
                </a:lnTo>
                <a:lnTo>
                  <a:pt x="39984" y="12429"/>
                </a:lnTo>
                <a:lnTo>
                  <a:pt x="38576" y="15231"/>
                </a:lnTo>
                <a:lnTo>
                  <a:pt x="37010" y="20991"/>
                </a:lnTo>
                <a:lnTo>
                  <a:pt x="36315" y="29503"/>
                </a:lnTo>
                <a:lnTo>
                  <a:pt x="36006" y="40894"/>
                </a:lnTo>
                <a:lnTo>
                  <a:pt x="35790" y="76308"/>
                </a:lnTo>
                <a:lnTo>
                  <a:pt x="34787" y="83614"/>
                </a:lnTo>
                <a:lnTo>
                  <a:pt x="33124" y="91462"/>
                </a:lnTo>
                <a:lnTo>
                  <a:pt x="31022" y="99670"/>
                </a:lnTo>
                <a:lnTo>
                  <a:pt x="29621" y="109110"/>
                </a:lnTo>
                <a:lnTo>
                  <a:pt x="28687" y="119373"/>
                </a:lnTo>
                <a:lnTo>
                  <a:pt x="28064" y="130184"/>
                </a:lnTo>
                <a:lnTo>
                  <a:pt x="27372" y="150133"/>
                </a:lnTo>
                <a:lnTo>
                  <a:pt x="27188" y="159620"/>
                </a:lnTo>
                <a:lnTo>
                  <a:pt x="26071" y="168921"/>
                </a:lnTo>
                <a:lnTo>
                  <a:pt x="24334" y="178098"/>
                </a:lnTo>
                <a:lnTo>
                  <a:pt x="22182" y="187193"/>
                </a:lnTo>
                <a:lnTo>
                  <a:pt x="20748" y="196233"/>
                </a:lnTo>
                <a:lnTo>
                  <a:pt x="19792" y="205236"/>
                </a:lnTo>
                <a:lnTo>
                  <a:pt x="19154" y="214215"/>
                </a:lnTo>
                <a:lnTo>
                  <a:pt x="17736" y="224169"/>
                </a:lnTo>
                <a:lnTo>
                  <a:pt x="15797" y="234774"/>
                </a:lnTo>
                <a:lnTo>
                  <a:pt x="13511" y="245813"/>
                </a:lnTo>
                <a:lnTo>
                  <a:pt x="11988" y="256148"/>
                </a:lnTo>
                <a:lnTo>
                  <a:pt x="10972" y="266016"/>
                </a:lnTo>
                <a:lnTo>
                  <a:pt x="10294" y="275571"/>
                </a:lnTo>
                <a:lnTo>
                  <a:pt x="9843" y="284916"/>
                </a:lnTo>
                <a:lnTo>
                  <a:pt x="9341" y="303239"/>
                </a:lnTo>
                <a:lnTo>
                  <a:pt x="9059" y="330289"/>
                </a:lnTo>
                <a:lnTo>
                  <a:pt x="8026" y="337271"/>
                </a:lnTo>
                <a:lnTo>
                  <a:pt x="6344" y="342918"/>
                </a:lnTo>
                <a:lnTo>
                  <a:pt x="4230" y="347674"/>
                </a:lnTo>
                <a:lnTo>
                  <a:pt x="2820" y="351838"/>
                </a:lnTo>
                <a:lnTo>
                  <a:pt x="1880" y="355605"/>
                </a:lnTo>
                <a:lnTo>
                  <a:pt x="0" y="366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Annotation884"/>
          <p:cNvSpPr/>
          <p:nvPr/>
        </p:nvSpPr>
        <p:spPr>
          <a:xfrm>
            <a:off x="3186754" y="5741789"/>
            <a:ext cx="169482" cy="8930"/>
          </a:xfrm>
          <a:custGeom>
            <a:avLst/>
            <a:gdLst/>
            <a:ahLst/>
            <a:cxnLst/>
            <a:rect l="0" t="0" r="0" b="0"/>
            <a:pathLst>
              <a:path w="169482" h="8930">
                <a:moveTo>
                  <a:pt x="8572" y="0"/>
                </a:moveTo>
                <a:lnTo>
                  <a:pt x="0" y="0"/>
                </a:lnTo>
                <a:lnTo>
                  <a:pt x="871" y="992"/>
                </a:lnTo>
                <a:lnTo>
                  <a:pt x="4487" y="4740"/>
                </a:lnTo>
                <a:lnTo>
                  <a:pt x="7835" y="6137"/>
                </a:lnTo>
                <a:lnTo>
                  <a:pt x="12054" y="7067"/>
                </a:lnTo>
                <a:lnTo>
                  <a:pt x="16853" y="7688"/>
                </a:lnTo>
                <a:lnTo>
                  <a:pt x="21045" y="8102"/>
                </a:lnTo>
                <a:lnTo>
                  <a:pt x="24834" y="8378"/>
                </a:lnTo>
                <a:lnTo>
                  <a:pt x="28353" y="8562"/>
                </a:lnTo>
                <a:lnTo>
                  <a:pt x="37559" y="8766"/>
                </a:lnTo>
                <a:lnTo>
                  <a:pt x="169481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Annotation885"/>
          <p:cNvSpPr/>
          <p:nvPr/>
        </p:nvSpPr>
        <p:spPr>
          <a:xfrm>
            <a:off x="3400933" y="5589984"/>
            <a:ext cx="116213" cy="366119"/>
          </a:xfrm>
          <a:custGeom>
            <a:avLst/>
            <a:gdLst/>
            <a:ahLst/>
            <a:cxnLst/>
            <a:rect l="0" t="0" r="0" b="0"/>
            <a:pathLst>
              <a:path w="116213" h="366119">
                <a:moveTo>
                  <a:pt x="26818" y="0"/>
                </a:moveTo>
                <a:lnTo>
                  <a:pt x="26818" y="142928"/>
                </a:lnTo>
                <a:lnTo>
                  <a:pt x="25825" y="151840"/>
                </a:lnTo>
                <a:lnTo>
                  <a:pt x="24169" y="160759"/>
                </a:lnTo>
                <a:lnTo>
                  <a:pt x="22072" y="169680"/>
                </a:lnTo>
                <a:lnTo>
                  <a:pt x="20674" y="178604"/>
                </a:lnTo>
                <a:lnTo>
                  <a:pt x="19742" y="187531"/>
                </a:lnTo>
                <a:lnTo>
                  <a:pt x="19121" y="196459"/>
                </a:lnTo>
                <a:lnTo>
                  <a:pt x="18706" y="205387"/>
                </a:lnTo>
                <a:lnTo>
                  <a:pt x="18246" y="223244"/>
                </a:lnTo>
                <a:lnTo>
                  <a:pt x="17130" y="232173"/>
                </a:lnTo>
                <a:lnTo>
                  <a:pt x="15393" y="241102"/>
                </a:lnTo>
                <a:lnTo>
                  <a:pt x="13242" y="250032"/>
                </a:lnTo>
                <a:lnTo>
                  <a:pt x="11808" y="258961"/>
                </a:lnTo>
                <a:lnTo>
                  <a:pt x="10851" y="267891"/>
                </a:lnTo>
                <a:lnTo>
                  <a:pt x="10213" y="276821"/>
                </a:lnTo>
                <a:lnTo>
                  <a:pt x="9789" y="284759"/>
                </a:lnTo>
                <a:lnTo>
                  <a:pt x="9317" y="298870"/>
                </a:lnTo>
                <a:lnTo>
                  <a:pt x="9051" y="317970"/>
                </a:lnTo>
                <a:lnTo>
                  <a:pt x="8020" y="324098"/>
                </a:lnTo>
                <a:lnTo>
                  <a:pt x="6340" y="330167"/>
                </a:lnTo>
                <a:lnTo>
                  <a:pt x="1252" y="344685"/>
                </a:lnTo>
                <a:lnTo>
                  <a:pt x="247" y="352697"/>
                </a:lnTo>
                <a:lnTo>
                  <a:pt x="32" y="349039"/>
                </a:lnTo>
                <a:lnTo>
                  <a:pt x="0" y="313985"/>
                </a:lnTo>
                <a:lnTo>
                  <a:pt x="993" y="309535"/>
                </a:lnTo>
                <a:lnTo>
                  <a:pt x="2648" y="305576"/>
                </a:lnTo>
                <a:lnTo>
                  <a:pt x="4745" y="301944"/>
                </a:lnTo>
                <a:lnTo>
                  <a:pt x="7075" y="292617"/>
                </a:lnTo>
                <a:lnTo>
                  <a:pt x="9104" y="281857"/>
                </a:lnTo>
                <a:lnTo>
                  <a:pt x="11035" y="276209"/>
                </a:lnTo>
                <a:lnTo>
                  <a:pt x="13317" y="270459"/>
                </a:lnTo>
                <a:lnTo>
                  <a:pt x="15831" y="265635"/>
                </a:lnTo>
                <a:lnTo>
                  <a:pt x="18499" y="261426"/>
                </a:lnTo>
                <a:lnTo>
                  <a:pt x="21272" y="257628"/>
                </a:lnTo>
                <a:lnTo>
                  <a:pt x="24114" y="254103"/>
                </a:lnTo>
                <a:lnTo>
                  <a:pt x="27002" y="250762"/>
                </a:lnTo>
                <a:lnTo>
                  <a:pt x="29920" y="247542"/>
                </a:lnTo>
                <a:lnTo>
                  <a:pt x="32859" y="243411"/>
                </a:lnTo>
                <a:lnTo>
                  <a:pt x="35812" y="238672"/>
                </a:lnTo>
                <a:lnTo>
                  <a:pt x="38774" y="233529"/>
                </a:lnTo>
                <a:lnTo>
                  <a:pt x="41741" y="229108"/>
                </a:lnTo>
                <a:lnTo>
                  <a:pt x="44713" y="225168"/>
                </a:lnTo>
                <a:lnTo>
                  <a:pt x="47687" y="221550"/>
                </a:lnTo>
                <a:lnTo>
                  <a:pt x="50663" y="218146"/>
                </a:lnTo>
                <a:lnTo>
                  <a:pt x="53641" y="214884"/>
                </a:lnTo>
                <a:lnTo>
                  <a:pt x="56619" y="211717"/>
                </a:lnTo>
                <a:lnTo>
                  <a:pt x="59598" y="209606"/>
                </a:lnTo>
                <a:lnTo>
                  <a:pt x="62577" y="208198"/>
                </a:lnTo>
                <a:lnTo>
                  <a:pt x="65556" y="207260"/>
                </a:lnTo>
                <a:lnTo>
                  <a:pt x="68535" y="206634"/>
                </a:lnTo>
                <a:lnTo>
                  <a:pt x="71516" y="206217"/>
                </a:lnTo>
                <a:lnTo>
                  <a:pt x="74495" y="205939"/>
                </a:lnTo>
                <a:lnTo>
                  <a:pt x="77474" y="205754"/>
                </a:lnTo>
                <a:lnTo>
                  <a:pt x="83434" y="205548"/>
                </a:lnTo>
                <a:lnTo>
                  <a:pt x="86414" y="206485"/>
                </a:lnTo>
                <a:lnTo>
                  <a:pt x="89394" y="208102"/>
                </a:lnTo>
                <a:lnTo>
                  <a:pt x="92374" y="210172"/>
                </a:lnTo>
                <a:lnTo>
                  <a:pt x="94360" y="213537"/>
                </a:lnTo>
                <a:lnTo>
                  <a:pt x="96567" y="222567"/>
                </a:lnTo>
                <a:lnTo>
                  <a:pt x="100197" y="230549"/>
                </a:lnTo>
                <a:lnTo>
                  <a:pt x="102555" y="234067"/>
                </a:lnTo>
                <a:lnTo>
                  <a:pt x="105176" y="243267"/>
                </a:lnTo>
                <a:lnTo>
                  <a:pt x="107334" y="253970"/>
                </a:lnTo>
                <a:lnTo>
                  <a:pt x="109300" y="259603"/>
                </a:lnTo>
                <a:lnTo>
                  <a:pt x="111604" y="265342"/>
                </a:lnTo>
                <a:lnTo>
                  <a:pt x="113140" y="271152"/>
                </a:lnTo>
                <a:lnTo>
                  <a:pt x="114164" y="277011"/>
                </a:lnTo>
                <a:lnTo>
                  <a:pt x="114847" y="282901"/>
                </a:lnTo>
                <a:lnTo>
                  <a:pt x="115302" y="288811"/>
                </a:lnTo>
                <a:lnTo>
                  <a:pt x="115605" y="294736"/>
                </a:lnTo>
                <a:lnTo>
                  <a:pt x="116032" y="309910"/>
                </a:lnTo>
                <a:lnTo>
                  <a:pt x="116176" y="328667"/>
                </a:lnTo>
                <a:lnTo>
                  <a:pt x="115195" y="333213"/>
                </a:lnTo>
                <a:lnTo>
                  <a:pt x="113547" y="337236"/>
                </a:lnTo>
                <a:lnTo>
                  <a:pt x="111456" y="340910"/>
                </a:lnTo>
                <a:lnTo>
                  <a:pt x="111055" y="344351"/>
                </a:lnTo>
                <a:lnTo>
                  <a:pt x="111780" y="347638"/>
                </a:lnTo>
                <a:lnTo>
                  <a:pt x="114243" y="353936"/>
                </a:lnTo>
                <a:lnTo>
                  <a:pt x="114899" y="357005"/>
                </a:lnTo>
                <a:lnTo>
                  <a:pt x="116212" y="3661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Annotation886"/>
          <p:cNvSpPr/>
          <p:nvPr/>
        </p:nvSpPr>
        <p:spPr>
          <a:xfrm>
            <a:off x="3536432" y="5777630"/>
            <a:ext cx="114806" cy="142754"/>
          </a:xfrm>
          <a:custGeom>
            <a:avLst/>
            <a:gdLst/>
            <a:ahLst/>
            <a:cxnLst/>
            <a:rect l="0" t="0" r="0" b="0"/>
            <a:pathLst>
              <a:path w="114806" h="142754">
                <a:moveTo>
                  <a:pt x="43289" y="53456"/>
                </a:moveTo>
                <a:lnTo>
                  <a:pt x="35593" y="61144"/>
                </a:lnTo>
                <a:lnTo>
                  <a:pt x="36171" y="61558"/>
                </a:lnTo>
                <a:lnTo>
                  <a:pt x="39464" y="62018"/>
                </a:lnTo>
                <a:lnTo>
                  <a:pt x="42156" y="62276"/>
                </a:lnTo>
                <a:lnTo>
                  <a:pt x="45434" y="62337"/>
                </a:lnTo>
                <a:lnTo>
                  <a:pt x="82038" y="62385"/>
                </a:lnTo>
                <a:lnTo>
                  <a:pt x="85014" y="61393"/>
                </a:lnTo>
                <a:lnTo>
                  <a:pt x="87991" y="59739"/>
                </a:lnTo>
                <a:lnTo>
                  <a:pt x="90969" y="57645"/>
                </a:lnTo>
                <a:lnTo>
                  <a:pt x="93948" y="56248"/>
                </a:lnTo>
                <a:lnTo>
                  <a:pt x="96927" y="55317"/>
                </a:lnTo>
                <a:lnTo>
                  <a:pt x="99907" y="54697"/>
                </a:lnTo>
                <a:lnTo>
                  <a:pt x="101893" y="53291"/>
                </a:lnTo>
                <a:lnTo>
                  <a:pt x="103217" y="51361"/>
                </a:lnTo>
                <a:lnTo>
                  <a:pt x="104100" y="49083"/>
                </a:lnTo>
                <a:lnTo>
                  <a:pt x="104688" y="46572"/>
                </a:lnTo>
                <a:lnTo>
                  <a:pt x="105081" y="43905"/>
                </a:lnTo>
                <a:lnTo>
                  <a:pt x="105710" y="37238"/>
                </a:lnTo>
                <a:lnTo>
                  <a:pt x="108445" y="33680"/>
                </a:lnTo>
                <a:lnTo>
                  <a:pt x="110565" y="31342"/>
                </a:lnTo>
                <a:lnTo>
                  <a:pt x="110985" y="28791"/>
                </a:lnTo>
                <a:lnTo>
                  <a:pt x="110272" y="26099"/>
                </a:lnTo>
                <a:lnTo>
                  <a:pt x="108803" y="23311"/>
                </a:lnTo>
                <a:lnTo>
                  <a:pt x="107824" y="20461"/>
                </a:lnTo>
                <a:lnTo>
                  <a:pt x="107171" y="17569"/>
                </a:lnTo>
                <a:lnTo>
                  <a:pt x="106123" y="10538"/>
                </a:lnTo>
                <a:lnTo>
                  <a:pt x="103331" y="6930"/>
                </a:lnTo>
                <a:lnTo>
                  <a:pt x="101196" y="4580"/>
                </a:lnTo>
                <a:lnTo>
                  <a:pt x="98779" y="3013"/>
                </a:lnTo>
                <a:lnTo>
                  <a:pt x="96175" y="1968"/>
                </a:lnTo>
                <a:lnTo>
                  <a:pt x="93446" y="1271"/>
                </a:lnTo>
                <a:lnTo>
                  <a:pt x="89639" y="806"/>
                </a:lnTo>
                <a:lnTo>
                  <a:pt x="85116" y="497"/>
                </a:lnTo>
                <a:lnTo>
                  <a:pt x="75784" y="153"/>
                </a:lnTo>
                <a:lnTo>
                  <a:pt x="68326" y="0"/>
                </a:lnTo>
                <a:lnTo>
                  <a:pt x="64947" y="951"/>
                </a:lnTo>
                <a:lnTo>
                  <a:pt x="61701" y="2578"/>
                </a:lnTo>
                <a:lnTo>
                  <a:pt x="58544" y="4655"/>
                </a:lnTo>
                <a:lnTo>
                  <a:pt x="55446" y="6039"/>
                </a:lnTo>
                <a:lnTo>
                  <a:pt x="52387" y="6961"/>
                </a:lnTo>
                <a:lnTo>
                  <a:pt x="49354" y="7577"/>
                </a:lnTo>
                <a:lnTo>
                  <a:pt x="45346" y="9972"/>
                </a:lnTo>
                <a:lnTo>
                  <a:pt x="40687" y="13553"/>
                </a:lnTo>
                <a:lnTo>
                  <a:pt x="35595" y="17924"/>
                </a:lnTo>
                <a:lnTo>
                  <a:pt x="31207" y="21830"/>
                </a:lnTo>
                <a:lnTo>
                  <a:pt x="23682" y="28817"/>
                </a:lnTo>
                <a:lnTo>
                  <a:pt x="13862" y="38328"/>
                </a:lnTo>
                <a:lnTo>
                  <a:pt x="11752" y="42379"/>
                </a:lnTo>
                <a:lnTo>
                  <a:pt x="10345" y="47063"/>
                </a:lnTo>
                <a:lnTo>
                  <a:pt x="9407" y="52170"/>
                </a:lnTo>
                <a:lnTo>
                  <a:pt x="7789" y="56568"/>
                </a:lnTo>
                <a:lnTo>
                  <a:pt x="5717" y="60491"/>
                </a:lnTo>
                <a:lnTo>
                  <a:pt x="3342" y="64099"/>
                </a:lnTo>
                <a:lnTo>
                  <a:pt x="1759" y="68489"/>
                </a:lnTo>
                <a:lnTo>
                  <a:pt x="703" y="73400"/>
                </a:lnTo>
                <a:lnTo>
                  <a:pt x="0" y="78658"/>
                </a:lnTo>
                <a:lnTo>
                  <a:pt x="524" y="83156"/>
                </a:lnTo>
                <a:lnTo>
                  <a:pt x="1867" y="87147"/>
                </a:lnTo>
                <a:lnTo>
                  <a:pt x="3755" y="90799"/>
                </a:lnTo>
                <a:lnTo>
                  <a:pt x="5014" y="94226"/>
                </a:lnTo>
                <a:lnTo>
                  <a:pt x="5853" y="97504"/>
                </a:lnTo>
                <a:lnTo>
                  <a:pt x="6413" y="100681"/>
                </a:lnTo>
                <a:lnTo>
                  <a:pt x="7779" y="103790"/>
                </a:lnTo>
                <a:lnTo>
                  <a:pt x="9683" y="106856"/>
                </a:lnTo>
                <a:lnTo>
                  <a:pt x="11946" y="109892"/>
                </a:lnTo>
                <a:lnTo>
                  <a:pt x="14447" y="112909"/>
                </a:lnTo>
                <a:lnTo>
                  <a:pt x="17109" y="115911"/>
                </a:lnTo>
                <a:lnTo>
                  <a:pt x="22714" y="121894"/>
                </a:lnTo>
                <a:lnTo>
                  <a:pt x="28516" y="127859"/>
                </a:lnTo>
                <a:lnTo>
                  <a:pt x="32447" y="129847"/>
                </a:lnTo>
                <a:lnTo>
                  <a:pt x="37055" y="131173"/>
                </a:lnTo>
                <a:lnTo>
                  <a:pt x="42113" y="132056"/>
                </a:lnTo>
                <a:lnTo>
                  <a:pt x="46478" y="132645"/>
                </a:lnTo>
                <a:lnTo>
                  <a:pt x="50382" y="133038"/>
                </a:lnTo>
                <a:lnTo>
                  <a:pt x="53977" y="133299"/>
                </a:lnTo>
                <a:lnTo>
                  <a:pt x="58361" y="134466"/>
                </a:lnTo>
                <a:lnTo>
                  <a:pt x="63269" y="136237"/>
                </a:lnTo>
                <a:lnTo>
                  <a:pt x="68529" y="138409"/>
                </a:lnTo>
                <a:lnTo>
                  <a:pt x="73028" y="139856"/>
                </a:lnTo>
                <a:lnTo>
                  <a:pt x="77021" y="140822"/>
                </a:lnTo>
                <a:lnTo>
                  <a:pt x="80676" y="141466"/>
                </a:lnTo>
                <a:lnTo>
                  <a:pt x="84106" y="141895"/>
                </a:lnTo>
                <a:lnTo>
                  <a:pt x="87386" y="142181"/>
                </a:lnTo>
                <a:lnTo>
                  <a:pt x="90566" y="142371"/>
                </a:lnTo>
                <a:lnTo>
                  <a:pt x="96748" y="142583"/>
                </a:lnTo>
                <a:lnTo>
                  <a:pt x="114805" y="1427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Annotation887"/>
          <p:cNvSpPr/>
          <p:nvPr/>
        </p:nvSpPr>
        <p:spPr>
          <a:xfrm>
            <a:off x="4008815" y="5598914"/>
            <a:ext cx="35759" cy="348259"/>
          </a:xfrm>
          <a:custGeom>
            <a:avLst/>
            <a:gdLst/>
            <a:ahLst/>
            <a:cxnLst/>
            <a:rect l="0" t="0" r="0" b="0"/>
            <a:pathLst>
              <a:path w="35759" h="348259">
                <a:moveTo>
                  <a:pt x="35758" y="0"/>
                </a:moveTo>
                <a:lnTo>
                  <a:pt x="31012" y="4740"/>
                </a:lnTo>
                <a:lnTo>
                  <a:pt x="29614" y="7129"/>
                </a:lnTo>
                <a:lnTo>
                  <a:pt x="28682" y="9713"/>
                </a:lnTo>
                <a:lnTo>
                  <a:pt x="27647" y="15231"/>
                </a:lnTo>
                <a:lnTo>
                  <a:pt x="27187" y="20991"/>
                </a:lnTo>
                <a:lnTo>
                  <a:pt x="26071" y="24908"/>
                </a:lnTo>
                <a:lnTo>
                  <a:pt x="24333" y="29503"/>
                </a:lnTo>
                <a:lnTo>
                  <a:pt x="22182" y="34552"/>
                </a:lnTo>
                <a:lnTo>
                  <a:pt x="20747" y="38909"/>
                </a:lnTo>
                <a:lnTo>
                  <a:pt x="19791" y="42807"/>
                </a:lnTo>
                <a:lnTo>
                  <a:pt x="18728" y="51767"/>
                </a:lnTo>
                <a:lnTo>
                  <a:pt x="18445" y="58324"/>
                </a:lnTo>
                <a:lnTo>
                  <a:pt x="18047" y="79127"/>
                </a:lnTo>
                <a:lnTo>
                  <a:pt x="17880" y="187563"/>
                </a:lnTo>
                <a:lnTo>
                  <a:pt x="16886" y="196480"/>
                </a:lnTo>
                <a:lnTo>
                  <a:pt x="15230" y="205400"/>
                </a:lnTo>
                <a:lnTo>
                  <a:pt x="13134" y="214324"/>
                </a:lnTo>
                <a:lnTo>
                  <a:pt x="11735" y="223250"/>
                </a:lnTo>
                <a:lnTo>
                  <a:pt x="10803" y="232177"/>
                </a:lnTo>
                <a:lnTo>
                  <a:pt x="10182" y="241105"/>
                </a:lnTo>
                <a:lnTo>
                  <a:pt x="9768" y="250033"/>
                </a:lnTo>
                <a:lnTo>
                  <a:pt x="9308" y="267891"/>
                </a:lnTo>
                <a:lnTo>
                  <a:pt x="8192" y="275829"/>
                </a:lnTo>
                <a:lnTo>
                  <a:pt x="6454" y="283105"/>
                </a:lnTo>
                <a:lnTo>
                  <a:pt x="4303" y="289939"/>
                </a:lnTo>
                <a:lnTo>
                  <a:pt x="2869" y="296480"/>
                </a:lnTo>
                <a:lnTo>
                  <a:pt x="1912" y="302825"/>
                </a:lnTo>
                <a:lnTo>
                  <a:pt x="1275" y="309040"/>
                </a:lnTo>
                <a:lnTo>
                  <a:pt x="567" y="318590"/>
                </a:lnTo>
                <a:lnTo>
                  <a:pt x="252" y="326143"/>
                </a:lnTo>
                <a:lnTo>
                  <a:pt x="74" y="335972"/>
                </a:lnTo>
                <a:lnTo>
                  <a:pt x="0" y="3482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Annotation888"/>
          <p:cNvSpPr/>
          <p:nvPr/>
        </p:nvSpPr>
        <p:spPr>
          <a:xfrm>
            <a:off x="3901542" y="5732859"/>
            <a:ext cx="178790" cy="17861"/>
          </a:xfrm>
          <a:custGeom>
            <a:avLst/>
            <a:gdLst/>
            <a:ahLst/>
            <a:cxnLst/>
            <a:rect l="0" t="0" r="0" b="0"/>
            <a:pathLst>
              <a:path w="178790" h="17861">
                <a:moveTo>
                  <a:pt x="0" y="17860"/>
                </a:moveTo>
                <a:lnTo>
                  <a:pt x="18062" y="17860"/>
                </a:lnTo>
                <a:lnTo>
                  <a:pt x="22967" y="16868"/>
                </a:lnTo>
                <a:lnTo>
                  <a:pt x="28224" y="15214"/>
                </a:lnTo>
                <a:lnTo>
                  <a:pt x="33715" y="13120"/>
                </a:lnTo>
                <a:lnTo>
                  <a:pt x="39362" y="11723"/>
                </a:lnTo>
                <a:lnTo>
                  <a:pt x="45113" y="10792"/>
                </a:lnTo>
                <a:lnTo>
                  <a:pt x="50934" y="10171"/>
                </a:lnTo>
                <a:lnTo>
                  <a:pt x="56801" y="9758"/>
                </a:lnTo>
                <a:lnTo>
                  <a:pt x="62699" y="9481"/>
                </a:lnTo>
                <a:lnTo>
                  <a:pt x="75543" y="9175"/>
                </a:lnTo>
                <a:lnTo>
                  <a:pt x="111997" y="8962"/>
                </a:lnTo>
                <a:lnTo>
                  <a:pt x="119362" y="7959"/>
                </a:lnTo>
                <a:lnTo>
                  <a:pt x="127251" y="6298"/>
                </a:lnTo>
                <a:lnTo>
                  <a:pt x="135491" y="4199"/>
                </a:lnTo>
                <a:lnTo>
                  <a:pt x="142971" y="2799"/>
                </a:lnTo>
                <a:lnTo>
                  <a:pt x="149944" y="1867"/>
                </a:lnTo>
                <a:lnTo>
                  <a:pt x="156579" y="1244"/>
                </a:lnTo>
                <a:lnTo>
                  <a:pt x="161996" y="830"/>
                </a:lnTo>
                <a:lnTo>
                  <a:pt x="166600" y="553"/>
                </a:lnTo>
                <a:lnTo>
                  <a:pt x="17878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Annotation889"/>
          <p:cNvSpPr/>
          <p:nvPr/>
        </p:nvSpPr>
        <p:spPr>
          <a:xfrm>
            <a:off x="3696012" y="5777508"/>
            <a:ext cx="98257" cy="160735"/>
          </a:xfrm>
          <a:custGeom>
            <a:avLst/>
            <a:gdLst/>
            <a:ahLst/>
            <a:cxnLst/>
            <a:rect l="0" t="0" r="0" b="0"/>
            <a:pathLst>
              <a:path w="98257" h="160735">
                <a:moveTo>
                  <a:pt x="8862" y="0"/>
                </a:moveTo>
                <a:lnTo>
                  <a:pt x="31" y="0"/>
                </a:lnTo>
                <a:lnTo>
                  <a:pt x="2620" y="2645"/>
                </a:lnTo>
                <a:lnTo>
                  <a:pt x="4700" y="4740"/>
                </a:lnTo>
                <a:lnTo>
                  <a:pt x="5094" y="6137"/>
                </a:lnTo>
                <a:lnTo>
                  <a:pt x="4364" y="7068"/>
                </a:lnTo>
                <a:lnTo>
                  <a:pt x="800" y="8562"/>
                </a:lnTo>
                <a:lnTo>
                  <a:pt x="312" y="11412"/>
                </a:lnTo>
                <a:lnTo>
                  <a:pt x="0" y="16585"/>
                </a:lnTo>
                <a:lnTo>
                  <a:pt x="2606" y="19939"/>
                </a:lnTo>
                <a:lnTo>
                  <a:pt x="4691" y="22222"/>
                </a:lnTo>
                <a:lnTo>
                  <a:pt x="6081" y="24737"/>
                </a:lnTo>
                <a:lnTo>
                  <a:pt x="7008" y="27406"/>
                </a:lnTo>
                <a:lnTo>
                  <a:pt x="7626" y="30176"/>
                </a:lnTo>
                <a:lnTo>
                  <a:pt x="8038" y="33016"/>
                </a:lnTo>
                <a:lnTo>
                  <a:pt x="8313" y="35901"/>
                </a:lnTo>
                <a:lnTo>
                  <a:pt x="8496" y="38817"/>
                </a:lnTo>
                <a:lnTo>
                  <a:pt x="8699" y="44703"/>
                </a:lnTo>
                <a:lnTo>
                  <a:pt x="8852" y="60747"/>
                </a:lnTo>
                <a:lnTo>
                  <a:pt x="8862" y="105878"/>
                </a:lnTo>
                <a:lnTo>
                  <a:pt x="8862" y="89694"/>
                </a:lnTo>
                <a:lnTo>
                  <a:pt x="11511" y="86827"/>
                </a:lnTo>
                <a:lnTo>
                  <a:pt x="13608" y="84674"/>
                </a:lnTo>
                <a:lnTo>
                  <a:pt x="15006" y="82246"/>
                </a:lnTo>
                <a:lnTo>
                  <a:pt x="15937" y="79635"/>
                </a:lnTo>
                <a:lnTo>
                  <a:pt x="16559" y="76903"/>
                </a:lnTo>
                <a:lnTo>
                  <a:pt x="16973" y="74089"/>
                </a:lnTo>
                <a:lnTo>
                  <a:pt x="17249" y="71221"/>
                </a:lnTo>
                <a:lnTo>
                  <a:pt x="17433" y="68317"/>
                </a:lnTo>
                <a:lnTo>
                  <a:pt x="18549" y="65388"/>
                </a:lnTo>
                <a:lnTo>
                  <a:pt x="20287" y="62444"/>
                </a:lnTo>
                <a:lnTo>
                  <a:pt x="22438" y="59488"/>
                </a:lnTo>
                <a:lnTo>
                  <a:pt x="23872" y="56526"/>
                </a:lnTo>
                <a:lnTo>
                  <a:pt x="24828" y="53559"/>
                </a:lnTo>
                <a:lnTo>
                  <a:pt x="25466" y="50589"/>
                </a:lnTo>
                <a:lnTo>
                  <a:pt x="26884" y="48608"/>
                </a:lnTo>
                <a:lnTo>
                  <a:pt x="28823" y="47288"/>
                </a:lnTo>
                <a:lnTo>
                  <a:pt x="31109" y="46409"/>
                </a:lnTo>
                <a:lnTo>
                  <a:pt x="32633" y="44830"/>
                </a:lnTo>
                <a:lnTo>
                  <a:pt x="33648" y="42784"/>
                </a:lnTo>
                <a:lnTo>
                  <a:pt x="34326" y="40429"/>
                </a:lnTo>
                <a:lnTo>
                  <a:pt x="35770" y="38859"/>
                </a:lnTo>
                <a:lnTo>
                  <a:pt x="37727" y="37812"/>
                </a:lnTo>
                <a:lnTo>
                  <a:pt x="43258" y="36132"/>
                </a:lnTo>
                <a:lnTo>
                  <a:pt x="44705" y="35002"/>
                </a:lnTo>
                <a:lnTo>
                  <a:pt x="46663" y="33257"/>
                </a:lnTo>
                <a:lnTo>
                  <a:pt x="48962" y="31101"/>
                </a:lnTo>
                <a:lnTo>
                  <a:pt x="51488" y="29663"/>
                </a:lnTo>
                <a:lnTo>
                  <a:pt x="54165" y="28705"/>
                </a:lnTo>
                <a:lnTo>
                  <a:pt x="60852" y="27168"/>
                </a:lnTo>
                <a:lnTo>
                  <a:pt x="62394" y="28033"/>
                </a:lnTo>
                <a:lnTo>
                  <a:pt x="64415" y="29603"/>
                </a:lnTo>
                <a:lnTo>
                  <a:pt x="70051" y="34510"/>
                </a:lnTo>
                <a:lnTo>
                  <a:pt x="71506" y="34913"/>
                </a:lnTo>
                <a:lnTo>
                  <a:pt x="73470" y="35182"/>
                </a:lnTo>
                <a:lnTo>
                  <a:pt x="75773" y="35360"/>
                </a:lnTo>
                <a:lnTo>
                  <a:pt x="77308" y="36472"/>
                </a:lnTo>
                <a:lnTo>
                  <a:pt x="78331" y="38206"/>
                </a:lnTo>
                <a:lnTo>
                  <a:pt x="79013" y="40353"/>
                </a:lnTo>
                <a:lnTo>
                  <a:pt x="80461" y="42777"/>
                </a:lnTo>
                <a:lnTo>
                  <a:pt x="82420" y="45385"/>
                </a:lnTo>
                <a:lnTo>
                  <a:pt x="84718" y="48116"/>
                </a:lnTo>
                <a:lnTo>
                  <a:pt x="86251" y="50929"/>
                </a:lnTo>
                <a:lnTo>
                  <a:pt x="87273" y="53797"/>
                </a:lnTo>
                <a:lnTo>
                  <a:pt x="87955" y="56700"/>
                </a:lnTo>
                <a:lnTo>
                  <a:pt x="88409" y="59628"/>
                </a:lnTo>
                <a:lnTo>
                  <a:pt x="88711" y="62572"/>
                </a:lnTo>
                <a:lnTo>
                  <a:pt x="88913" y="65528"/>
                </a:lnTo>
                <a:lnTo>
                  <a:pt x="90041" y="69482"/>
                </a:lnTo>
                <a:lnTo>
                  <a:pt x="91786" y="74103"/>
                </a:lnTo>
                <a:lnTo>
                  <a:pt x="93943" y="79167"/>
                </a:lnTo>
                <a:lnTo>
                  <a:pt x="95381" y="83536"/>
                </a:lnTo>
                <a:lnTo>
                  <a:pt x="96339" y="87441"/>
                </a:lnTo>
                <a:lnTo>
                  <a:pt x="96979" y="91036"/>
                </a:lnTo>
                <a:lnTo>
                  <a:pt x="97405" y="94425"/>
                </a:lnTo>
                <a:lnTo>
                  <a:pt x="97688" y="97676"/>
                </a:lnTo>
                <a:lnTo>
                  <a:pt x="97877" y="100837"/>
                </a:lnTo>
                <a:lnTo>
                  <a:pt x="98088" y="106993"/>
                </a:lnTo>
                <a:lnTo>
                  <a:pt x="98223" y="119030"/>
                </a:lnTo>
                <a:lnTo>
                  <a:pt x="98256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Annotation890"/>
          <p:cNvSpPr/>
          <p:nvPr/>
        </p:nvSpPr>
        <p:spPr>
          <a:xfrm>
            <a:off x="4071393" y="5572125"/>
            <a:ext cx="125152" cy="357188"/>
          </a:xfrm>
          <a:custGeom>
            <a:avLst/>
            <a:gdLst/>
            <a:ahLst/>
            <a:cxnLst/>
            <a:rect l="0" t="0" r="0" b="0"/>
            <a:pathLst>
              <a:path w="125152" h="357188">
                <a:moveTo>
                  <a:pt x="53635" y="0"/>
                </a:moveTo>
                <a:lnTo>
                  <a:pt x="53635" y="12429"/>
                </a:lnTo>
                <a:lnTo>
                  <a:pt x="52642" y="15231"/>
                </a:lnTo>
                <a:lnTo>
                  <a:pt x="48890" y="20991"/>
                </a:lnTo>
                <a:lnTo>
                  <a:pt x="46560" y="26858"/>
                </a:lnTo>
                <a:lnTo>
                  <a:pt x="45524" y="33765"/>
                </a:lnTo>
                <a:lnTo>
                  <a:pt x="45064" y="43449"/>
                </a:lnTo>
                <a:lnTo>
                  <a:pt x="43948" y="49802"/>
                </a:lnTo>
                <a:lnTo>
                  <a:pt x="42211" y="57014"/>
                </a:lnTo>
                <a:lnTo>
                  <a:pt x="40060" y="64798"/>
                </a:lnTo>
                <a:lnTo>
                  <a:pt x="38625" y="71972"/>
                </a:lnTo>
                <a:lnTo>
                  <a:pt x="37669" y="78739"/>
                </a:lnTo>
                <a:lnTo>
                  <a:pt x="37031" y="85235"/>
                </a:lnTo>
                <a:lnTo>
                  <a:pt x="35613" y="91550"/>
                </a:lnTo>
                <a:lnTo>
                  <a:pt x="33674" y="97744"/>
                </a:lnTo>
                <a:lnTo>
                  <a:pt x="31389" y="103858"/>
                </a:lnTo>
                <a:lnTo>
                  <a:pt x="29865" y="109918"/>
                </a:lnTo>
                <a:lnTo>
                  <a:pt x="28849" y="115943"/>
                </a:lnTo>
                <a:lnTo>
                  <a:pt x="28171" y="121943"/>
                </a:lnTo>
                <a:lnTo>
                  <a:pt x="26727" y="128920"/>
                </a:lnTo>
                <a:lnTo>
                  <a:pt x="24771" y="136549"/>
                </a:lnTo>
                <a:lnTo>
                  <a:pt x="22473" y="144611"/>
                </a:lnTo>
                <a:lnTo>
                  <a:pt x="20941" y="152962"/>
                </a:lnTo>
                <a:lnTo>
                  <a:pt x="19920" y="161506"/>
                </a:lnTo>
                <a:lnTo>
                  <a:pt x="19239" y="170178"/>
                </a:lnTo>
                <a:lnTo>
                  <a:pt x="18785" y="178936"/>
                </a:lnTo>
                <a:lnTo>
                  <a:pt x="18281" y="196605"/>
                </a:lnTo>
                <a:lnTo>
                  <a:pt x="17153" y="204492"/>
                </a:lnTo>
                <a:lnTo>
                  <a:pt x="15408" y="211734"/>
                </a:lnTo>
                <a:lnTo>
                  <a:pt x="13251" y="218547"/>
                </a:lnTo>
                <a:lnTo>
                  <a:pt x="11813" y="226065"/>
                </a:lnTo>
                <a:lnTo>
                  <a:pt x="10855" y="234054"/>
                </a:lnTo>
                <a:lnTo>
                  <a:pt x="10216" y="242356"/>
                </a:lnTo>
                <a:lnTo>
                  <a:pt x="9790" y="249875"/>
                </a:lnTo>
                <a:lnTo>
                  <a:pt x="9317" y="263522"/>
                </a:lnTo>
                <a:lnTo>
                  <a:pt x="8197" y="269939"/>
                </a:lnTo>
                <a:lnTo>
                  <a:pt x="6458" y="276201"/>
                </a:lnTo>
                <a:lnTo>
                  <a:pt x="4304" y="282361"/>
                </a:lnTo>
                <a:lnTo>
                  <a:pt x="1912" y="291850"/>
                </a:lnTo>
                <a:lnTo>
                  <a:pt x="849" y="300367"/>
                </a:lnTo>
                <a:lnTo>
                  <a:pt x="377" y="310767"/>
                </a:lnTo>
                <a:lnTo>
                  <a:pt x="73" y="320347"/>
                </a:lnTo>
                <a:lnTo>
                  <a:pt x="0" y="330265"/>
                </a:lnTo>
                <a:lnTo>
                  <a:pt x="2647" y="330339"/>
                </a:lnTo>
                <a:lnTo>
                  <a:pt x="4745" y="330359"/>
                </a:lnTo>
                <a:lnTo>
                  <a:pt x="6142" y="329380"/>
                </a:lnTo>
                <a:lnTo>
                  <a:pt x="7074" y="327735"/>
                </a:lnTo>
                <a:lnTo>
                  <a:pt x="9686" y="320309"/>
                </a:lnTo>
                <a:lnTo>
                  <a:pt x="13575" y="312355"/>
                </a:lnTo>
                <a:lnTo>
                  <a:pt x="15965" y="304850"/>
                </a:lnTo>
                <a:lnTo>
                  <a:pt x="17311" y="295047"/>
                </a:lnTo>
                <a:lnTo>
                  <a:pt x="17500" y="291948"/>
                </a:lnTo>
                <a:lnTo>
                  <a:pt x="20358" y="283213"/>
                </a:lnTo>
                <a:lnTo>
                  <a:pt x="22511" y="278106"/>
                </a:lnTo>
                <a:lnTo>
                  <a:pt x="24940" y="273708"/>
                </a:lnTo>
                <a:lnTo>
                  <a:pt x="27552" y="269785"/>
                </a:lnTo>
                <a:lnTo>
                  <a:pt x="30287" y="266177"/>
                </a:lnTo>
                <a:lnTo>
                  <a:pt x="33103" y="262779"/>
                </a:lnTo>
                <a:lnTo>
                  <a:pt x="35974" y="259522"/>
                </a:lnTo>
                <a:lnTo>
                  <a:pt x="41813" y="253257"/>
                </a:lnTo>
                <a:lnTo>
                  <a:pt x="47719" y="247166"/>
                </a:lnTo>
                <a:lnTo>
                  <a:pt x="49691" y="244152"/>
                </a:lnTo>
                <a:lnTo>
                  <a:pt x="51882" y="238158"/>
                </a:lnTo>
                <a:lnTo>
                  <a:pt x="53460" y="236162"/>
                </a:lnTo>
                <a:lnTo>
                  <a:pt x="55505" y="234832"/>
                </a:lnTo>
                <a:lnTo>
                  <a:pt x="57862" y="233946"/>
                </a:lnTo>
                <a:lnTo>
                  <a:pt x="60426" y="232362"/>
                </a:lnTo>
                <a:lnTo>
                  <a:pt x="63128" y="230314"/>
                </a:lnTo>
                <a:lnTo>
                  <a:pt x="65924" y="227957"/>
                </a:lnTo>
                <a:lnTo>
                  <a:pt x="68781" y="226385"/>
                </a:lnTo>
                <a:lnTo>
                  <a:pt x="71678" y="225337"/>
                </a:lnTo>
                <a:lnTo>
                  <a:pt x="74603" y="224639"/>
                </a:lnTo>
                <a:lnTo>
                  <a:pt x="77547" y="224173"/>
                </a:lnTo>
                <a:lnTo>
                  <a:pt x="80502" y="223863"/>
                </a:lnTo>
                <a:lnTo>
                  <a:pt x="83466" y="223655"/>
                </a:lnTo>
                <a:lnTo>
                  <a:pt x="86435" y="223518"/>
                </a:lnTo>
                <a:lnTo>
                  <a:pt x="92383" y="223364"/>
                </a:lnTo>
                <a:lnTo>
                  <a:pt x="95359" y="224316"/>
                </a:lnTo>
                <a:lnTo>
                  <a:pt x="98337" y="225942"/>
                </a:lnTo>
                <a:lnTo>
                  <a:pt x="101315" y="228019"/>
                </a:lnTo>
                <a:lnTo>
                  <a:pt x="103301" y="230395"/>
                </a:lnTo>
                <a:lnTo>
                  <a:pt x="104624" y="232971"/>
                </a:lnTo>
                <a:lnTo>
                  <a:pt x="105507" y="235682"/>
                </a:lnTo>
                <a:lnTo>
                  <a:pt x="107089" y="237488"/>
                </a:lnTo>
                <a:lnTo>
                  <a:pt x="109136" y="238692"/>
                </a:lnTo>
                <a:lnTo>
                  <a:pt x="111495" y="239496"/>
                </a:lnTo>
                <a:lnTo>
                  <a:pt x="113067" y="241023"/>
                </a:lnTo>
                <a:lnTo>
                  <a:pt x="114115" y="243034"/>
                </a:lnTo>
                <a:lnTo>
                  <a:pt x="114814" y="245366"/>
                </a:lnTo>
                <a:lnTo>
                  <a:pt x="115590" y="253249"/>
                </a:lnTo>
                <a:lnTo>
                  <a:pt x="115935" y="262375"/>
                </a:lnTo>
                <a:lnTo>
                  <a:pt x="116088" y="269739"/>
                </a:lnTo>
                <a:lnTo>
                  <a:pt x="116211" y="342186"/>
                </a:lnTo>
                <a:lnTo>
                  <a:pt x="117204" y="345201"/>
                </a:lnTo>
                <a:lnTo>
                  <a:pt x="120957" y="351199"/>
                </a:lnTo>
                <a:lnTo>
                  <a:pt x="125151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Annotation891"/>
          <p:cNvSpPr/>
          <p:nvPr/>
        </p:nvSpPr>
        <p:spPr>
          <a:xfrm>
            <a:off x="4232347" y="5768591"/>
            <a:ext cx="116168" cy="178582"/>
          </a:xfrm>
          <a:custGeom>
            <a:avLst/>
            <a:gdLst/>
            <a:ahLst/>
            <a:cxnLst/>
            <a:rect l="0" t="0" r="0" b="0"/>
            <a:pathLst>
              <a:path w="116168" h="178582">
                <a:moveTo>
                  <a:pt x="35712" y="62495"/>
                </a:moveTo>
                <a:lnTo>
                  <a:pt x="30562" y="62495"/>
                </a:lnTo>
                <a:lnTo>
                  <a:pt x="35453" y="62495"/>
                </a:lnTo>
                <a:lnTo>
                  <a:pt x="38245" y="65141"/>
                </a:lnTo>
                <a:lnTo>
                  <a:pt x="40381" y="67235"/>
                </a:lnTo>
                <a:lnTo>
                  <a:pt x="42798" y="68632"/>
                </a:lnTo>
                <a:lnTo>
                  <a:pt x="45402" y="69563"/>
                </a:lnTo>
                <a:lnTo>
                  <a:pt x="48132" y="70183"/>
                </a:lnTo>
                <a:lnTo>
                  <a:pt x="50945" y="70598"/>
                </a:lnTo>
                <a:lnTo>
                  <a:pt x="53813" y="70873"/>
                </a:lnTo>
                <a:lnTo>
                  <a:pt x="56719" y="71057"/>
                </a:lnTo>
                <a:lnTo>
                  <a:pt x="62596" y="71261"/>
                </a:lnTo>
                <a:lnTo>
                  <a:pt x="65554" y="71316"/>
                </a:lnTo>
                <a:lnTo>
                  <a:pt x="68520" y="70360"/>
                </a:lnTo>
                <a:lnTo>
                  <a:pt x="71490" y="68731"/>
                </a:lnTo>
                <a:lnTo>
                  <a:pt x="74462" y="66652"/>
                </a:lnTo>
                <a:lnTo>
                  <a:pt x="77438" y="65266"/>
                </a:lnTo>
                <a:lnTo>
                  <a:pt x="80415" y="64342"/>
                </a:lnTo>
                <a:lnTo>
                  <a:pt x="83393" y="63727"/>
                </a:lnTo>
                <a:lnTo>
                  <a:pt x="86372" y="63316"/>
                </a:lnTo>
                <a:lnTo>
                  <a:pt x="89350" y="63042"/>
                </a:lnTo>
                <a:lnTo>
                  <a:pt x="92330" y="62860"/>
                </a:lnTo>
                <a:lnTo>
                  <a:pt x="94316" y="61746"/>
                </a:lnTo>
                <a:lnTo>
                  <a:pt x="95640" y="60011"/>
                </a:lnTo>
                <a:lnTo>
                  <a:pt x="96522" y="57862"/>
                </a:lnTo>
                <a:lnTo>
                  <a:pt x="98105" y="56430"/>
                </a:lnTo>
                <a:lnTo>
                  <a:pt x="100153" y="55475"/>
                </a:lnTo>
                <a:lnTo>
                  <a:pt x="102511" y="54838"/>
                </a:lnTo>
                <a:lnTo>
                  <a:pt x="104083" y="53422"/>
                </a:lnTo>
                <a:lnTo>
                  <a:pt x="105131" y="51485"/>
                </a:lnTo>
                <a:lnTo>
                  <a:pt x="105830" y="49202"/>
                </a:lnTo>
                <a:lnTo>
                  <a:pt x="107289" y="47680"/>
                </a:lnTo>
                <a:lnTo>
                  <a:pt x="109255" y="46665"/>
                </a:lnTo>
                <a:lnTo>
                  <a:pt x="111560" y="45988"/>
                </a:lnTo>
                <a:lnTo>
                  <a:pt x="113095" y="44545"/>
                </a:lnTo>
                <a:lnTo>
                  <a:pt x="114119" y="42591"/>
                </a:lnTo>
                <a:lnTo>
                  <a:pt x="115257" y="37774"/>
                </a:lnTo>
                <a:lnTo>
                  <a:pt x="115763" y="32326"/>
                </a:lnTo>
                <a:lnTo>
                  <a:pt x="115898" y="29484"/>
                </a:lnTo>
                <a:lnTo>
                  <a:pt x="116047" y="23680"/>
                </a:lnTo>
                <a:lnTo>
                  <a:pt x="115094" y="21735"/>
                </a:lnTo>
                <a:lnTo>
                  <a:pt x="113465" y="20439"/>
                </a:lnTo>
                <a:lnTo>
                  <a:pt x="111386" y="19575"/>
                </a:lnTo>
                <a:lnTo>
                  <a:pt x="109006" y="18007"/>
                </a:lnTo>
                <a:lnTo>
                  <a:pt x="106427" y="15969"/>
                </a:lnTo>
                <a:lnTo>
                  <a:pt x="103714" y="13618"/>
                </a:lnTo>
                <a:lnTo>
                  <a:pt x="100912" y="11059"/>
                </a:lnTo>
                <a:lnTo>
                  <a:pt x="91067" y="1641"/>
                </a:lnTo>
                <a:lnTo>
                  <a:pt x="89501" y="1089"/>
                </a:lnTo>
                <a:lnTo>
                  <a:pt x="87464" y="722"/>
                </a:lnTo>
                <a:lnTo>
                  <a:pt x="85113" y="477"/>
                </a:lnTo>
                <a:lnTo>
                  <a:pt x="82551" y="313"/>
                </a:lnTo>
                <a:lnTo>
                  <a:pt x="79851" y="204"/>
                </a:lnTo>
                <a:lnTo>
                  <a:pt x="74202" y="84"/>
                </a:lnTo>
                <a:lnTo>
                  <a:pt x="59518" y="0"/>
                </a:lnTo>
                <a:lnTo>
                  <a:pt x="56549" y="987"/>
                </a:lnTo>
                <a:lnTo>
                  <a:pt x="53576" y="2639"/>
                </a:lnTo>
                <a:lnTo>
                  <a:pt x="50602" y="4731"/>
                </a:lnTo>
                <a:lnTo>
                  <a:pt x="47625" y="6126"/>
                </a:lnTo>
                <a:lnTo>
                  <a:pt x="44647" y="7056"/>
                </a:lnTo>
                <a:lnTo>
                  <a:pt x="41668" y="7676"/>
                </a:lnTo>
                <a:lnTo>
                  <a:pt x="38690" y="9082"/>
                </a:lnTo>
                <a:lnTo>
                  <a:pt x="35711" y="11012"/>
                </a:lnTo>
                <a:lnTo>
                  <a:pt x="32731" y="13290"/>
                </a:lnTo>
                <a:lnTo>
                  <a:pt x="29752" y="16793"/>
                </a:lnTo>
                <a:lnTo>
                  <a:pt x="26772" y="21113"/>
                </a:lnTo>
                <a:lnTo>
                  <a:pt x="23792" y="25977"/>
                </a:lnTo>
                <a:lnTo>
                  <a:pt x="20813" y="30213"/>
                </a:lnTo>
                <a:lnTo>
                  <a:pt x="17833" y="34028"/>
                </a:lnTo>
                <a:lnTo>
                  <a:pt x="14853" y="37564"/>
                </a:lnTo>
                <a:lnTo>
                  <a:pt x="11874" y="40913"/>
                </a:lnTo>
                <a:lnTo>
                  <a:pt x="5914" y="47280"/>
                </a:lnTo>
                <a:lnTo>
                  <a:pt x="3927" y="51360"/>
                </a:lnTo>
                <a:lnTo>
                  <a:pt x="2603" y="56064"/>
                </a:lnTo>
                <a:lnTo>
                  <a:pt x="1720" y="61184"/>
                </a:lnTo>
                <a:lnTo>
                  <a:pt x="1131" y="65590"/>
                </a:lnTo>
                <a:lnTo>
                  <a:pt x="739" y="69519"/>
                </a:lnTo>
                <a:lnTo>
                  <a:pt x="478" y="73131"/>
                </a:lnTo>
                <a:lnTo>
                  <a:pt x="303" y="76531"/>
                </a:lnTo>
                <a:lnTo>
                  <a:pt x="109" y="82955"/>
                </a:lnTo>
                <a:lnTo>
                  <a:pt x="0" y="92149"/>
                </a:lnTo>
                <a:lnTo>
                  <a:pt x="978" y="96155"/>
                </a:lnTo>
                <a:lnTo>
                  <a:pt x="2623" y="100810"/>
                </a:lnTo>
                <a:lnTo>
                  <a:pt x="4713" y="105897"/>
                </a:lnTo>
                <a:lnTo>
                  <a:pt x="7100" y="110282"/>
                </a:lnTo>
                <a:lnTo>
                  <a:pt x="9685" y="114196"/>
                </a:lnTo>
                <a:lnTo>
                  <a:pt x="12401" y="117799"/>
                </a:lnTo>
                <a:lnTo>
                  <a:pt x="14212" y="122185"/>
                </a:lnTo>
                <a:lnTo>
                  <a:pt x="15419" y="127093"/>
                </a:lnTo>
                <a:lnTo>
                  <a:pt x="16224" y="132349"/>
                </a:lnTo>
                <a:lnTo>
                  <a:pt x="17753" y="136845"/>
                </a:lnTo>
                <a:lnTo>
                  <a:pt x="19766" y="140836"/>
                </a:lnTo>
                <a:lnTo>
                  <a:pt x="22102" y="144488"/>
                </a:lnTo>
                <a:lnTo>
                  <a:pt x="24652" y="147915"/>
                </a:lnTo>
                <a:lnTo>
                  <a:pt x="27345" y="151192"/>
                </a:lnTo>
                <a:lnTo>
                  <a:pt x="30134" y="154368"/>
                </a:lnTo>
                <a:lnTo>
                  <a:pt x="33980" y="157478"/>
                </a:lnTo>
                <a:lnTo>
                  <a:pt x="38530" y="160544"/>
                </a:lnTo>
                <a:lnTo>
                  <a:pt x="43551" y="163579"/>
                </a:lnTo>
                <a:lnTo>
                  <a:pt x="47891" y="165603"/>
                </a:lnTo>
                <a:lnTo>
                  <a:pt x="51777" y="166953"/>
                </a:lnTo>
                <a:lnTo>
                  <a:pt x="55361" y="167852"/>
                </a:lnTo>
                <a:lnTo>
                  <a:pt x="58745" y="169444"/>
                </a:lnTo>
                <a:lnTo>
                  <a:pt x="61993" y="171498"/>
                </a:lnTo>
                <a:lnTo>
                  <a:pt x="65152" y="173858"/>
                </a:lnTo>
                <a:lnTo>
                  <a:pt x="69245" y="175433"/>
                </a:lnTo>
                <a:lnTo>
                  <a:pt x="73959" y="176482"/>
                </a:lnTo>
                <a:lnTo>
                  <a:pt x="79089" y="177181"/>
                </a:lnTo>
                <a:lnTo>
                  <a:pt x="83502" y="177648"/>
                </a:lnTo>
                <a:lnTo>
                  <a:pt x="87438" y="177959"/>
                </a:lnTo>
                <a:lnTo>
                  <a:pt x="91055" y="178166"/>
                </a:lnTo>
                <a:lnTo>
                  <a:pt x="97722" y="178397"/>
                </a:lnTo>
                <a:lnTo>
                  <a:pt x="116167" y="1785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Annotation892"/>
          <p:cNvSpPr/>
          <p:nvPr/>
        </p:nvSpPr>
        <p:spPr>
          <a:xfrm>
            <a:off x="4643917" y="5572125"/>
            <a:ext cx="44297" cy="357188"/>
          </a:xfrm>
          <a:custGeom>
            <a:avLst/>
            <a:gdLst/>
            <a:ahLst/>
            <a:cxnLst/>
            <a:rect l="0" t="0" r="0" b="0"/>
            <a:pathLst>
              <a:path w="44297" h="357188">
                <a:moveTo>
                  <a:pt x="44296" y="0"/>
                </a:moveTo>
                <a:lnTo>
                  <a:pt x="36599" y="0"/>
                </a:lnTo>
                <a:lnTo>
                  <a:pt x="35909" y="5292"/>
                </a:lnTo>
                <a:lnTo>
                  <a:pt x="35602" y="13266"/>
                </a:lnTo>
                <a:lnTo>
                  <a:pt x="35429" y="24325"/>
                </a:lnTo>
                <a:lnTo>
                  <a:pt x="35360" y="73337"/>
                </a:lnTo>
                <a:lnTo>
                  <a:pt x="34366" y="80642"/>
                </a:lnTo>
                <a:lnTo>
                  <a:pt x="32710" y="87495"/>
                </a:lnTo>
                <a:lnTo>
                  <a:pt x="30612" y="94049"/>
                </a:lnTo>
                <a:lnTo>
                  <a:pt x="29214" y="101395"/>
                </a:lnTo>
                <a:lnTo>
                  <a:pt x="28282" y="109269"/>
                </a:lnTo>
                <a:lnTo>
                  <a:pt x="27660" y="117494"/>
                </a:lnTo>
                <a:lnTo>
                  <a:pt x="26253" y="125954"/>
                </a:lnTo>
                <a:lnTo>
                  <a:pt x="24321" y="134571"/>
                </a:lnTo>
                <a:lnTo>
                  <a:pt x="22040" y="143292"/>
                </a:lnTo>
                <a:lnTo>
                  <a:pt x="20519" y="152083"/>
                </a:lnTo>
                <a:lnTo>
                  <a:pt x="19505" y="160919"/>
                </a:lnTo>
                <a:lnTo>
                  <a:pt x="18830" y="169788"/>
                </a:lnTo>
                <a:lnTo>
                  <a:pt x="18379" y="178676"/>
                </a:lnTo>
                <a:lnTo>
                  <a:pt x="17878" y="196490"/>
                </a:lnTo>
                <a:lnTo>
                  <a:pt x="16751" y="205407"/>
                </a:lnTo>
                <a:lnTo>
                  <a:pt x="15007" y="214328"/>
                </a:lnTo>
                <a:lnTo>
                  <a:pt x="12851" y="223253"/>
                </a:lnTo>
                <a:lnTo>
                  <a:pt x="11413" y="231187"/>
                </a:lnTo>
                <a:lnTo>
                  <a:pt x="10455" y="238460"/>
                </a:lnTo>
                <a:lnTo>
                  <a:pt x="9816" y="245294"/>
                </a:lnTo>
                <a:lnTo>
                  <a:pt x="8397" y="252826"/>
                </a:lnTo>
                <a:lnTo>
                  <a:pt x="6458" y="260824"/>
                </a:lnTo>
                <a:lnTo>
                  <a:pt x="4171" y="269132"/>
                </a:lnTo>
                <a:lnTo>
                  <a:pt x="2647" y="276656"/>
                </a:lnTo>
                <a:lnTo>
                  <a:pt x="1630" y="283656"/>
                </a:lnTo>
                <a:lnTo>
                  <a:pt x="953" y="290307"/>
                </a:lnTo>
                <a:lnTo>
                  <a:pt x="501" y="296725"/>
                </a:lnTo>
                <a:lnTo>
                  <a:pt x="200" y="302988"/>
                </a:lnTo>
                <a:lnTo>
                  <a:pt x="0" y="309149"/>
                </a:lnTo>
                <a:lnTo>
                  <a:pt x="860" y="314247"/>
                </a:lnTo>
                <a:lnTo>
                  <a:pt x="2425" y="318639"/>
                </a:lnTo>
                <a:lnTo>
                  <a:pt x="4464" y="322559"/>
                </a:lnTo>
                <a:lnTo>
                  <a:pt x="5821" y="327156"/>
                </a:lnTo>
                <a:lnTo>
                  <a:pt x="6727" y="332205"/>
                </a:lnTo>
                <a:lnTo>
                  <a:pt x="8181" y="345087"/>
                </a:lnTo>
                <a:lnTo>
                  <a:pt x="8518" y="356174"/>
                </a:lnTo>
                <a:lnTo>
                  <a:pt x="8538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Annotation893"/>
          <p:cNvSpPr/>
          <p:nvPr/>
        </p:nvSpPr>
        <p:spPr>
          <a:xfrm>
            <a:off x="4732911" y="5786438"/>
            <a:ext cx="16528" cy="125016"/>
          </a:xfrm>
          <a:custGeom>
            <a:avLst/>
            <a:gdLst/>
            <a:ahLst/>
            <a:cxnLst/>
            <a:rect l="0" t="0" r="0" b="0"/>
            <a:pathLst>
              <a:path w="16528" h="125016">
                <a:moveTo>
                  <a:pt x="0" y="0"/>
                </a:moveTo>
                <a:lnTo>
                  <a:pt x="0" y="43548"/>
                </a:lnTo>
                <a:lnTo>
                  <a:pt x="993" y="48876"/>
                </a:lnTo>
                <a:lnTo>
                  <a:pt x="2648" y="54412"/>
                </a:lnTo>
                <a:lnTo>
                  <a:pt x="4745" y="60087"/>
                </a:lnTo>
                <a:lnTo>
                  <a:pt x="6143" y="64862"/>
                </a:lnTo>
                <a:lnTo>
                  <a:pt x="7075" y="69038"/>
                </a:lnTo>
                <a:lnTo>
                  <a:pt x="7697" y="72814"/>
                </a:lnTo>
                <a:lnTo>
                  <a:pt x="9103" y="77316"/>
                </a:lnTo>
                <a:lnTo>
                  <a:pt x="11036" y="82301"/>
                </a:lnTo>
                <a:lnTo>
                  <a:pt x="13316" y="87609"/>
                </a:lnTo>
                <a:lnTo>
                  <a:pt x="14837" y="92141"/>
                </a:lnTo>
                <a:lnTo>
                  <a:pt x="15851" y="96153"/>
                </a:lnTo>
                <a:lnTo>
                  <a:pt x="16527" y="99821"/>
                </a:lnTo>
                <a:lnTo>
                  <a:pt x="15984" y="103258"/>
                </a:lnTo>
                <a:lnTo>
                  <a:pt x="14629" y="106541"/>
                </a:lnTo>
                <a:lnTo>
                  <a:pt x="12732" y="109723"/>
                </a:lnTo>
                <a:lnTo>
                  <a:pt x="11468" y="112836"/>
                </a:lnTo>
                <a:lnTo>
                  <a:pt x="10625" y="115903"/>
                </a:lnTo>
                <a:lnTo>
                  <a:pt x="10063" y="118941"/>
                </a:lnTo>
                <a:lnTo>
                  <a:pt x="8695" y="120965"/>
                </a:lnTo>
                <a:lnTo>
                  <a:pt x="6790" y="1223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Annotation894"/>
          <p:cNvSpPr/>
          <p:nvPr/>
        </p:nvSpPr>
        <p:spPr>
          <a:xfrm>
            <a:off x="4759729" y="5643563"/>
            <a:ext cx="8940" cy="17860"/>
          </a:xfrm>
          <a:custGeom>
            <a:avLst/>
            <a:gdLst/>
            <a:ahLst/>
            <a:cxnLst/>
            <a:rect l="0" t="0" r="0" b="0"/>
            <a:pathLst>
              <a:path w="8940" h="17860">
                <a:moveTo>
                  <a:pt x="8939" y="0"/>
                </a:moveTo>
                <a:lnTo>
                  <a:pt x="368" y="8561"/>
                </a:lnTo>
                <a:lnTo>
                  <a:pt x="246" y="9676"/>
                </a:lnTo>
                <a:lnTo>
                  <a:pt x="164" y="11412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Annotation895"/>
          <p:cNvSpPr/>
          <p:nvPr/>
        </p:nvSpPr>
        <p:spPr>
          <a:xfrm>
            <a:off x="4786557" y="5723930"/>
            <a:ext cx="125143" cy="187524"/>
          </a:xfrm>
          <a:custGeom>
            <a:avLst/>
            <a:gdLst/>
            <a:ahLst/>
            <a:cxnLst/>
            <a:rect l="0" t="0" r="0" b="0"/>
            <a:pathLst>
              <a:path w="125143" h="187524">
                <a:moveTo>
                  <a:pt x="35748" y="0"/>
                </a:moveTo>
                <a:lnTo>
                  <a:pt x="31002" y="0"/>
                </a:lnTo>
                <a:lnTo>
                  <a:pt x="29604" y="992"/>
                </a:lnTo>
                <a:lnTo>
                  <a:pt x="28672" y="2645"/>
                </a:lnTo>
                <a:lnTo>
                  <a:pt x="27637" y="7129"/>
                </a:lnTo>
                <a:lnTo>
                  <a:pt x="27177" y="12429"/>
                </a:lnTo>
                <a:lnTo>
                  <a:pt x="26972" y="18091"/>
                </a:lnTo>
                <a:lnTo>
                  <a:pt x="26841" y="29811"/>
                </a:lnTo>
                <a:lnTo>
                  <a:pt x="26811" y="52370"/>
                </a:lnTo>
                <a:lnTo>
                  <a:pt x="25817" y="56740"/>
                </a:lnTo>
                <a:lnTo>
                  <a:pt x="24161" y="60648"/>
                </a:lnTo>
                <a:lnTo>
                  <a:pt x="22064" y="64244"/>
                </a:lnTo>
                <a:lnTo>
                  <a:pt x="20665" y="68626"/>
                </a:lnTo>
                <a:lnTo>
                  <a:pt x="19733" y="73532"/>
                </a:lnTo>
                <a:lnTo>
                  <a:pt x="19112" y="78787"/>
                </a:lnTo>
                <a:lnTo>
                  <a:pt x="18698" y="83282"/>
                </a:lnTo>
                <a:lnTo>
                  <a:pt x="18421" y="87271"/>
                </a:lnTo>
                <a:lnTo>
                  <a:pt x="18237" y="90923"/>
                </a:lnTo>
                <a:lnTo>
                  <a:pt x="17121" y="95342"/>
                </a:lnTo>
                <a:lnTo>
                  <a:pt x="15384" y="100272"/>
                </a:lnTo>
                <a:lnTo>
                  <a:pt x="13233" y="105543"/>
                </a:lnTo>
                <a:lnTo>
                  <a:pt x="11798" y="110050"/>
                </a:lnTo>
                <a:lnTo>
                  <a:pt x="10842" y="114046"/>
                </a:lnTo>
                <a:lnTo>
                  <a:pt x="10204" y="117703"/>
                </a:lnTo>
                <a:lnTo>
                  <a:pt x="9780" y="121132"/>
                </a:lnTo>
                <a:lnTo>
                  <a:pt x="9496" y="124411"/>
                </a:lnTo>
                <a:lnTo>
                  <a:pt x="9307" y="127589"/>
                </a:lnTo>
                <a:lnTo>
                  <a:pt x="9098" y="133766"/>
                </a:lnTo>
                <a:lnTo>
                  <a:pt x="9041" y="136803"/>
                </a:lnTo>
                <a:lnTo>
                  <a:pt x="8010" y="139819"/>
                </a:lnTo>
                <a:lnTo>
                  <a:pt x="6330" y="142822"/>
                </a:lnTo>
                <a:lnTo>
                  <a:pt x="23" y="151758"/>
                </a:lnTo>
                <a:lnTo>
                  <a:pt x="0" y="147050"/>
                </a:lnTo>
                <a:lnTo>
                  <a:pt x="990" y="145658"/>
                </a:lnTo>
                <a:lnTo>
                  <a:pt x="2643" y="144731"/>
                </a:lnTo>
                <a:lnTo>
                  <a:pt x="4739" y="144112"/>
                </a:lnTo>
                <a:lnTo>
                  <a:pt x="6135" y="141715"/>
                </a:lnTo>
                <a:lnTo>
                  <a:pt x="7067" y="138133"/>
                </a:lnTo>
                <a:lnTo>
                  <a:pt x="7688" y="133761"/>
                </a:lnTo>
                <a:lnTo>
                  <a:pt x="8102" y="129853"/>
                </a:lnTo>
                <a:lnTo>
                  <a:pt x="8377" y="126256"/>
                </a:lnTo>
                <a:lnTo>
                  <a:pt x="8562" y="122866"/>
                </a:lnTo>
                <a:lnTo>
                  <a:pt x="9677" y="119614"/>
                </a:lnTo>
                <a:lnTo>
                  <a:pt x="11415" y="116453"/>
                </a:lnTo>
                <a:lnTo>
                  <a:pt x="13566" y="113354"/>
                </a:lnTo>
                <a:lnTo>
                  <a:pt x="15994" y="109304"/>
                </a:lnTo>
                <a:lnTo>
                  <a:pt x="18605" y="104619"/>
                </a:lnTo>
                <a:lnTo>
                  <a:pt x="21339" y="99512"/>
                </a:lnTo>
                <a:lnTo>
                  <a:pt x="24156" y="95114"/>
                </a:lnTo>
                <a:lnTo>
                  <a:pt x="27027" y="91191"/>
                </a:lnTo>
                <a:lnTo>
                  <a:pt x="29934" y="87583"/>
                </a:lnTo>
                <a:lnTo>
                  <a:pt x="32865" y="84185"/>
                </a:lnTo>
                <a:lnTo>
                  <a:pt x="35812" y="80928"/>
                </a:lnTo>
                <a:lnTo>
                  <a:pt x="41736" y="74663"/>
                </a:lnTo>
                <a:lnTo>
                  <a:pt x="62568" y="53593"/>
                </a:lnTo>
                <a:lnTo>
                  <a:pt x="65548" y="50611"/>
                </a:lnTo>
                <a:lnTo>
                  <a:pt x="68526" y="48623"/>
                </a:lnTo>
                <a:lnTo>
                  <a:pt x="71506" y="47298"/>
                </a:lnTo>
                <a:lnTo>
                  <a:pt x="74486" y="46414"/>
                </a:lnTo>
                <a:lnTo>
                  <a:pt x="77465" y="44834"/>
                </a:lnTo>
                <a:lnTo>
                  <a:pt x="80445" y="42787"/>
                </a:lnTo>
                <a:lnTo>
                  <a:pt x="83425" y="40431"/>
                </a:lnTo>
                <a:lnTo>
                  <a:pt x="86404" y="38860"/>
                </a:lnTo>
                <a:lnTo>
                  <a:pt x="89385" y="37813"/>
                </a:lnTo>
                <a:lnTo>
                  <a:pt x="92364" y="37115"/>
                </a:lnTo>
                <a:lnTo>
                  <a:pt x="95344" y="36649"/>
                </a:lnTo>
                <a:lnTo>
                  <a:pt x="98324" y="36339"/>
                </a:lnTo>
                <a:lnTo>
                  <a:pt x="101303" y="36132"/>
                </a:lnTo>
                <a:lnTo>
                  <a:pt x="104284" y="36987"/>
                </a:lnTo>
                <a:lnTo>
                  <a:pt x="107263" y="38548"/>
                </a:lnTo>
                <a:lnTo>
                  <a:pt x="114437" y="43443"/>
                </a:lnTo>
                <a:lnTo>
                  <a:pt x="116019" y="45829"/>
                </a:lnTo>
                <a:lnTo>
                  <a:pt x="118066" y="49404"/>
                </a:lnTo>
                <a:lnTo>
                  <a:pt x="120425" y="53772"/>
                </a:lnTo>
                <a:lnTo>
                  <a:pt x="121997" y="57676"/>
                </a:lnTo>
                <a:lnTo>
                  <a:pt x="123045" y="61271"/>
                </a:lnTo>
                <a:lnTo>
                  <a:pt x="123744" y="64659"/>
                </a:lnTo>
                <a:lnTo>
                  <a:pt x="124210" y="68904"/>
                </a:lnTo>
                <a:lnTo>
                  <a:pt x="124520" y="73717"/>
                </a:lnTo>
                <a:lnTo>
                  <a:pt x="124866" y="83365"/>
                </a:lnTo>
                <a:lnTo>
                  <a:pt x="125060" y="95366"/>
                </a:lnTo>
                <a:lnTo>
                  <a:pt x="125139" y="135278"/>
                </a:lnTo>
                <a:lnTo>
                  <a:pt x="124147" y="139795"/>
                </a:lnTo>
                <a:lnTo>
                  <a:pt x="122492" y="144790"/>
                </a:lnTo>
                <a:lnTo>
                  <a:pt x="120396" y="150105"/>
                </a:lnTo>
                <a:lnTo>
                  <a:pt x="118998" y="154640"/>
                </a:lnTo>
                <a:lnTo>
                  <a:pt x="118066" y="158656"/>
                </a:lnTo>
                <a:lnTo>
                  <a:pt x="117445" y="162325"/>
                </a:lnTo>
                <a:lnTo>
                  <a:pt x="117031" y="165764"/>
                </a:lnTo>
                <a:lnTo>
                  <a:pt x="116755" y="169048"/>
                </a:lnTo>
                <a:lnTo>
                  <a:pt x="116312" y="176708"/>
                </a:lnTo>
                <a:lnTo>
                  <a:pt x="116251" y="180401"/>
                </a:lnTo>
                <a:lnTo>
                  <a:pt x="116235" y="182775"/>
                </a:lnTo>
                <a:lnTo>
                  <a:pt x="117218" y="184358"/>
                </a:lnTo>
                <a:lnTo>
                  <a:pt x="118866" y="185413"/>
                </a:lnTo>
                <a:lnTo>
                  <a:pt x="125142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Annotation896"/>
          <p:cNvSpPr/>
          <p:nvPr/>
        </p:nvSpPr>
        <p:spPr>
          <a:xfrm>
            <a:off x="4938567" y="5745849"/>
            <a:ext cx="134030" cy="165605"/>
          </a:xfrm>
          <a:custGeom>
            <a:avLst/>
            <a:gdLst/>
            <a:ahLst/>
            <a:cxnLst/>
            <a:rect l="0" t="0" r="0" b="0"/>
            <a:pathLst>
              <a:path w="134030" h="165605">
                <a:moveTo>
                  <a:pt x="44648" y="49518"/>
                </a:moveTo>
                <a:lnTo>
                  <a:pt x="39903" y="49518"/>
                </a:lnTo>
                <a:lnTo>
                  <a:pt x="38504" y="50510"/>
                </a:lnTo>
                <a:lnTo>
                  <a:pt x="37572" y="52164"/>
                </a:lnTo>
                <a:lnTo>
                  <a:pt x="35818" y="58080"/>
                </a:lnTo>
                <a:lnTo>
                  <a:pt x="38406" y="60931"/>
                </a:lnTo>
                <a:lnTo>
                  <a:pt x="44820" y="67521"/>
                </a:lnTo>
                <a:lnTo>
                  <a:pt x="49028" y="71740"/>
                </a:lnTo>
                <a:lnTo>
                  <a:pt x="52535" y="73263"/>
                </a:lnTo>
                <a:lnTo>
                  <a:pt x="56859" y="74278"/>
                </a:lnTo>
                <a:lnTo>
                  <a:pt x="61728" y="74954"/>
                </a:lnTo>
                <a:lnTo>
                  <a:pt x="65967" y="75405"/>
                </a:lnTo>
                <a:lnTo>
                  <a:pt x="69787" y="75706"/>
                </a:lnTo>
                <a:lnTo>
                  <a:pt x="73326" y="75906"/>
                </a:lnTo>
                <a:lnTo>
                  <a:pt x="79908" y="76129"/>
                </a:lnTo>
                <a:lnTo>
                  <a:pt x="83054" y="76188"/>
                </a:lnTo>
                <a:lnTo>
                  <a:pt x="86144" y="75236"/>
                </a:lnTo>
                <a:lnTo>
                  <a:pt x="89198" y="73609"/>
                </a:lnTo>
                <a:lnTo>
                  <a:pt x="92227" y="71532"/>
                </a:lnTo>
                <a:lnTo>
                  <a:pt x="95240" y="70147"/>
                </a:lnTo>
                <a:lnTo>
                  <a:pt x="98241" y="69224"/>
                </a:lnTo>
                <a:lnTo>
                  <a:pt x="101236" y="68608"/>
                </a:lnTo>
                <a:lnTo>
                  <a:pt x="104225" y="67205"/>
                </a:lnTo>
                <a:lnTo>
                  <a:pt x="107211" y="65278"/>
                </a:lnTo>
                <a:lnTo>
                  <a:pt x="110195" y="63002"/>
                </a:lnTo>
                <a:lnTo>
                  <a:pt x="113178" y="61483"/>
                </a:lnTo>
                <a:lnTo>
                  <a:pt x="116160" y="60472"/>
                </a:lnTo>
                <a:lnTo>
                  <a:pt x="119141" y="59797"/>
                </a:lnTo>
                <a:lnTo>
                  <a:pt x="122122" y="59348"/>
                </a:lnTo>
                <a:lnTo>
                  <a:pt x="125102" y="59047"/>
                </a:lnTo>
                <a:lnTo>
                  <a:pt x="128082" y="58848"/>
                </a:lnTo>
                <a:lnTo>
                  <a:pt x="130069" y="57722"/>
                </a:lnTo>
                <a:lnTo>
                  <a:pt x="131394" y="55979"/>
                </a:lnTo>
                <a:lnTo>
                  <a:pt x="132277" y="53825"/>
                </a:lnTo>
                <a:lnTo>
                  <a:pt x="133258" y="48787"/>
                </a:lnTo>
                <a:lnTo>
                  <a:pt x="133520" y="46054"/>
                </a:lnTo>
                <a:lnTo>
                  <a:pt x="133694" y="43240"/>
                </a:lnTo>
                <a:lnTo>
                  <a:pt x="133888" y="37468"/>
                </a:lnTo>
                <a:lnTo>
                  <a:pt x="134012" y="25677"/>
                </a:lnTo>
                <a:lnTo>
                  <a:pt x="134029" y="19740"/>
                </a:lnTo>
                <a:lnTo>
                  <a:pt x="133040" y="17759"/>
                </a:lnTo>
                <a:lnTo>
                  <a:pt x="131387" y="16440"/>
                </a:lnTo>
                <a:lnTo>
                  <a:pt x="129293" y="15559"/>
                </a:lnTo>
                <a:lnTo>
                  <a:pt x="127896" y="13981"/>
                </a:lnTo>
                <a:lnTo>
                  <a:pt x="126965" y="11935"/>
                </a:lnTo>
                <a:lnTo>
                  <a:pt x="126344" y="9580"/>
                </a:lnTo>
                <a:lnTo>
                  <a:pt x="124937" y="8010"/>
                </a:lnTo>
                <a:lnTo>
                  <a:pt x="123006" y="6963"/>
                </a:lnTo>
                <a:lnTo>
                  <a:pt x="120725" y="6265"/>
                </a:lnTo>
                <a:lnTo>
                  <a:pt x="118211" y="4808"/>
                </a:lnTo>
                <a:lnTo>
                  <a:pt x="115542" y="2845"/>
                </a:lnTo>
                <a:lnTo>
                  <a:pt x="112770" y="543"/>
                </a:lnTo>
                <a:lnTo>
                  <a:pt x="108935" y="0"/>
                </a:lnTo>
                <a:lnTo>
                  <a:pt x="104391" y="631"/>
                </a:lnTo>
                <a:lnTo>
                  <a:pt x="99376" y="2044"/>
                </a:lnTo>
                <a:lnTo>
                  <a:pt x="94046" y="2986"/>
                </a:lnTo>
                <a:lnTo>
                  <a:pt x="88506" y="3614"/>
                </a:lnTo>
                <a:lnTo>
                  <a:pt x="82826" y="4033"/>
                </a:lnTo>
                <a:lnTo>
                  <a:pt x="78046" y="5303"/>
                </a:lnTo>
                <a:lnTo>
                  <a:pt x="73866" y="7144"/>
                </a:lnTo>
                <a:lnTo>
                  <a:pt x="70087" y="9362"/>
                </a:lnTo>
                <a:lnTo>
                  <a:pt x="65580" y="11833"/>
                </a:lnTo>
                <a:lnTo>
                  <a:pt x="55276" y="17225"/>
                </a:lnTo>
                <a:lnTo>
                  <a:pt x="50740" y="20052"/>
                </a:lnTo>
                <a:lnTo>
                  <a:pt x="46723" y="22929"/>
                </a:lnTo>
                <a:lnTo>
                  <a:pt x="43052" y="25839"/>
                </a:lnTo>
                <a:lnTo>
                  <a:pt x="38617" y="29763"/>
                </a:lnTo>
                <a:lnTo>
                  <a:pt x="28393" y="39415"/>
                </a:lnTo>
                <a:lnTo>
                  <a:pt x="16214" y="51265"/>
                </a:lnTo>
                <a:lnTo>
                  <a:pt x="12780" y="55643"/>
                </a:lnTo>
                <a:lnTo>
                  <a:pt x="9496" y="60547"/>
                </a:lnTo>
                <a:lnTo>
                  <a:pt x="6315" y="65800"/>
                </a:lnTo>
                <a:lnTo>
                  <a:pt x="4194" y="70295"/>
                </a:lnTo>
                <a:lnTo>
                  <a:pt x="2779" y="74283"/>
                </a:lnTo>
                <a:lnTo>
                  <a:pt x="1836" y="77935"/>
                </a:lnTo>
                <a:lnTo>
                  <a:pt x="1208" y="82353"/>
                </a:lnTo>
                <a:lnTo>
                  <a:pt x="789" y="87283"/>
                </a:lnTo>
                <a:lnTo>
                  <a:pt x="323" y="97061"/>
                </a:lnTo>
                <a:lnTo>
                  <a:pt x="116" y="104713"/>
                </a:lnTo>
                <a:lnTo>
                  <a:pt x="0" y="114599"/>
                </a:lnTo>
                <a:lnTo>
                  <a:pt x="976" y="118703"/>
                </a:lnTo>
                <a:lnTo>
                  <a:pt x="2621" y="123422"/>
                </a:lnTo>
                <a:lnTo>
                  <a:pt x="4711" y="128554"/>
                </a:lnTo>
                <a:lnTo>
                  <a:pt x="7097" y="132967"/>
                </a:lnTo>
                <a:lnTo>
                  <a:pt x="9681" y="136900"/>
                </a:lnTo>
                <a:lnTo>
                  <a:pt x="12398" y="140515"/>
                </a:lnTo>
                <a:lnTo>
                  <a:pt x="15202" y="142925"/>
                </a:lnTo>
                <a:lnTo>
                  <a:pt x="18064" y="144531"/>
                </a:lnTo>
                <a:lnTo>
                  <a:pt x="20966" y="145602"/>
                </a:lnTo>
                <a:lnTo>
                  <a:pt x="24887" y="147309"/>
                </a:lnTo>
                <a:lnTo>
                  <a:pt x="34541" y="151850"/>
                </a:lnTo>
                <a:lnTo>
                  <a:pt x="38903" y="153458"/>
                </a:lnTo>
                <a:lnTo>
                  <a:pt x="42805" y="154531"/>
                </a:lnTo>
                <a:lnTo>
                  <a:pt x="46399" y="155245"/>
                </a:lnTo>
                <a:lnTo>
                  <a:pt x="50782" y="156714"/>
                </a:lnTo>
                <a:lnTo>
                  <a:pt x="55690" y="158685"/>
                </a:lnTo>
                <a:lnTo>
                  <a:pt x="60949" y="160992"/>
                </a:lnTo>
                <a:lnTo>
                  <a:pt x="65448" y="162529"/>
                </a:lnTo>
                <a:lnTo>
                  <a:pt x="69440" y="163554"/>
                </a:lnTo>
                <a:lnTo>
                  <a:pt x="73096" y="164238"/>
                </a:lnTo>
                <a:lnTo>
                  <a:pt x="76525" y="164693"/>
                </a:lnTo>
                <a:lnTo>
                  <a:pt x="79806" y="164996"/>
                </a:lnTo>
                <a:lnTo>
                  <a:pt x="89345" y="1656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Annotation897"/>
          <p:cNvSpPr/>
          <p:nvPr/>
        </p:nvSpPr>
        <p:spPr>
          <a:xfrm>
            <a:off x="5110147" y="5741789"/>
            <a:ext cx="150192" cy="205383"/>
          </a:xfrm>
          <a:custGeom>
            <a:avLst/>
            <a:gdLst/>
            <a:ahLst/>
            <a:cxnLst/>
            <a:rect l="0" t="0" r="0" b="0"/>
            <a:pathLst>
              <a:path w="150192" h="205383">
                <a:moveTo>
                  <a:pt x="150191" y="0"/>
                </a:moveTo>
                <a:lnTo>
                  <a:pt x="106694" y="0"/>
                </a:lnTo>
                <a:lnTo>
                  <a:pt x="102321" y="992"/>
                </a:lnTo>
                <a:lnTo>
                  <a:pt x="98412" y="2645"/>
                </a:lnTo>
                <a:lnTo>
                  <a:pt x="94813" y="4740"/>
                </a:lnTo>
                <a:lnTo>
                  <a:pt x="90427" y="6137"/>
                </a:lnTo>
                <a:lnTo>
                  <a:pt x="85517" y="7067"/>
                </a:lnTo>
                <a:lnTo>
                  <a:pt x="80256" y="7688"/>
                </a:lnTo>
                <a:lnTo>
                  <a:pt x="74763" y="9094"/>
                </a:lnTo>
                <a:lnTo>
                  <a:pt x="69114" y="11024"/>
                </a:lnTo>
                <a:lnTo>
                  <a:pt x="63362" y="13302"/>
                </a:lnTo>
                <a:lnTo>
                  <a:pt x="57540" y="15813"/>
                </a:lnTo>
                <a:lnTo>
                  <a:pt x="45774" y="21249"/>
                </a:lnTo>
                <a:lnTo>
                  <a:pt x="40849" y="23096"/>
                </a:lnTo>
                <a:lnTo>
                  <a:pt x="36572" y="24327"/>
                </a:lnTo>
                <a:lnTo>
                  <a:pt x="32727" y="25147"/>
                </a:lnTo>
                <a:lnTo>
                  <a:pt x="29171" y="26687"/>
                </a:lnTo>
                <a:lnTo>
                  <a:pt x="25807" y="28705"/>
                </a:lnTo>
                <a:lnTo>
                  <a:pt x="22571" y="31043"/>
                </a:lnTo>
                <a:lnTo>
                  <a:pt x="19421" y="33594"/>
                </a:lnTo>
                <a:lnTo>
                  <a:pt x="16327" y="36286"/>
                </a:lnTo>
                <a:lnTo>
                  <a:pt x="13271" y="39073"/>
                </a:lnTo>
                <a:lnTo>
                  <a:pt x="7227" y="44816"/>
                </a:lnTo>
                <a:lnTo>
                  <a:pt x="0" y="51847"/>
                </a:lnTo>
                <a:lnTo>
                  <a:pt x="399" y="53416"/>
                </a:lnTo>
                <a:lnTo>
                  <a:pt x="3493" y="57805"/>
                </a:lnTo>
                <a:lnTo>
                  <a:pt x="4716" y="60365"/>
                </a:lnTo>
                <a:lnTo>
                  <a:pt x="6073" y="65855"/>
                </a:lnTo>
                <a:lnTo>
                  <a:pt x="7429" y="67715"/>
                </a:lnTo>
                <a:lnTo>
                  <a:pt x="9326" y="68956"/>
                </a:lnTo>
                <a:lnTo>
                  <a:pt x="11583" y="69783"/>
                </a:lnTo>
                <a:lnTo>
                  <a:pt x="15075" y="71326"/>
                </a:lnTo>
                <a:lnTo>
                  <a:pt x="24252" y="75688"/>
                </a:lnTo>
                <a:lnTo>
                  <a:pt x="28487" y="78239"/>
                </a:lnTo>
                <a:lnTo>
                  <a:pt x="32304" y="80933"/>
                </a:lnTo>
                <a:lnTo>
                  <a:pt x="35842" y="83721"/>
                </a:lnTo>
                <a:lnTo>
                  <a:pt x="40187" y="85579"/>
                </a:lnTo>
                <a:lnTo>
                  <a:pt x="45071" y="86818"/>
                </a:lnTo>
                <a:lnTo>
                  <a:pt x="50312" y="87645"/>
                </a:lnTo>
                <a:lnTo>
                  <a:pt x="54801" y="89187"/>
                </a:lnTo>
                <a:lnTo>
                  <a:pt x="58786" y="91208"/>
                </a:lnTo>
                <a:lnTo>
                  <a:pt x="62435" y="93547"/>
                </a:lnTo>
                <a:lnTo>
                  <a:pt x="66856" y="96099"/>
                </a:lnTo>
                <a:lnTo>
                  <a:pt x="77064" y="101580"/>
                </a:lnTo>
                <a:lnTo>
                  <a:pt x="93980" y="110244"/>
                </a:lnTo>
                <a:lnTo>
                  <a:pt x="98811" y="113183"/>
                </a:lnTo>
                <a:lnTo>
                  <a:pt x="103025" y="116135"/>
                </a:lnTo>
                <a:lnTo>
                  <a:pt x="106828" y="119095"/>
                </a:lnTo>
                <a:lnTo>
                  <a:pt x="110356" y="121068"/>
                </a:lnTo>
                <a:lnTo>
                  <a:pt x="113702" y="122383"/>
                </a:lnTo>
                <a:lnTo>
                  <a:pt x="116926" y="123261"/>
                </a:lnTo>
                <a:lnTo>
                  <a:pt x="120067" y="124838"/>
                </a:lnTo>
                <a:lnTo>
                  <a:pt x="123156" y="126881"/>
                </a:lnTo>
                <a:lnTo>
                  <a:pt x="130503" y="132549"/>
                </a:lnTo>
                <a:lnTo>
                  <a:pt x="131106" y="134007"/>
                </a:lnTo>
                <a:lnTo>
                  <a:pt x="131776" y="138271"/>
                </a:lnTo>
                <a:lnTo>
                  <a:pt x="132074" y="143474"/>
                </a:lnTo>
                <a:lnTo>
                  <a:pt x="132206" y="149094"/>
                </a:lnTo>
                <a:lnTo>
                  <a:pt x="132265" y="154899"/>
                </a:lnTo>
                <a:lnTo>
                  <a:pt x="131287" y="157836"/>
                </a:lnTo>
                <a:lnTo>
                  <a:pt x="127553" y="163745"/>
                </a:lnTo>
                <a:lnTo>
                  <a:pt x="125166" y="165718"/>
                </a:lnTo>
                <a:lnTo>
                  <a:pt x="122581" y="167033"/>
                </a:lnTo>
                <a:lnTo>
                  <a:pt x="119866" y="167910"/>
                </a:lnTo>
                <a:lnTo>
                  <a:pt x="117061" y="169487"/>
                </a:lnTo>
                <a:lnTo>
                  <a:pt x="114199" y="171530"/>
                </a:lnTo>
                <a:lnTo>
                  <a:pt x="111297" y="173884"/>
                </a:lnTo>
                <a:lnTo>
                  <a:pt x="108370" y="175453"/>
                </a:lnTo>
                <a:lnTo>
                  <a:pt x="105424" y="176500"/>
                </a:lnTo>
                <a:lnTo>
                  <a:pt x="102468" y="177198"/>
                </a:lnTo>
                <a:lnTo>
                  <a:pt x="99503" y="178655"/>
                </a:lnTo>
                <a:lnTo>
                  <a:pt x="96534" y="180618"/>
                </a:lnTo>
                <a:lnTo>
                  <a:pt x="93561" y="182920"/>
                </a:lnTo>
                <a:lnTo>
                  <a:pt x="90586" y="184454"/>
                </a:lnTo>
                <a:lnTo>
                  <a:pt x="87609" y="185476"/>
                </a:lnTo>
                <a:lnTo>
                  <a:pt x="84631" y="186158"/>
                </a:lnTo>
                <a:lnTo>
                  <a:pt x="80659" y="186613"/>
                </a:lnTo>
                <a:lnTo>
                  <a:pt x="76025" y="186917"/>
                </a:lnTo>
                <a:lnTo>
                  <a:pt x="70949" y="187119"/>
                </a:lnTo>
                <a:lnTo>
                  <a:pt x="65578" y="188245"/>
                </a:lnTo>
                <a:lnTo>
                  <a:pt x="60011" y="189988"/>
                </a:lnTo>
                <a:lnTo>
                  <a:pt x="54313" y="192143"/>
                </a:lnTo>
                <a:lnTo>
                  <a:pt x="49522" y="193579"/>
                </a:lnTo>
                <a:lnTo>
                  <a:pt x="45334" y="194537"/>
                </a:lnTo>
                <a:lnTo>
                  <a:pt x="41549" y="195175"/>
                </a:lnTo>
                <a:lnTo>
                  <a:pt x="38032" y="195601"/>
                </a:lnTo>
                <a:lnTo>
                  <a:pt x="34694" y="195885"/>
                </a:lnTo>
                <a:lnTo>
                  <a:pt x="26946" y="196340"/>
                </a:lnTo>
                <a:lnTo>
                  <a:pt x="26310" y="197369"/>
                </a:lnTo>
                <a:lnTo>
                  <a:pt x="25886" y="199049"/>
                </a:lnTo>
                <a:lnTo>
                  <a:pt x="25039" y="2053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Annotation898"/>
          <p:cNvSpPr/>
          <p:nvPr/>
        </p:nvSpPr>
        <p:spPr>
          <a:xfrm>
            <a:off x="5528570" y="5777540"/>
            <a:ext cx="107226" cy="107002"/>
          </a:xfrm>
          <a:custGeom>
            <a:avLst/>
            <a:gdLst/>
            <a:ahLst/>
            <a:cxnLst/>
            <a:rect l="0" t="0" r="0" b="0"/>
            <a:pathLst>
              <a:path w="107226" h="107002">
                <a:moveTo>
                  <a:pt x="98286" y="8898"/>
                </a:moveTo>
                <a:lnTo>
                  <a:pt x="89715" y="8898"/>
                </a:lnTo>
                <a:lnTo>
                  <a:pt x="89510" y="6252"/>
                </a:lnTo>
                <a:lnTo>
                  <a:pt x="89379" y="1208"/>
                </a:lnTo>
                <a:lnTo>
                  <a:pt x="88375" y="795"/>
                </a:lnTo>
                <a:lnTo>
                  <a:pt x="86712" y="519"/>
                </a:lnTo>
                <a:lnTo>
                  <a:pt x="81653" y="77"/>
                </a:lnTo>
                <a:lnTo>
                  <a:pt x="78312" y="16"/>
                </a:lnTo>
                <a:lnTo>
                  <a:pt x="76031" y="0"/>
                </a:lnTo>
                <a:lnTo>
                  <a:pt x="73516" y="981"/>
                </a:lnTo>
                <a:lnTo>
                  <a:pt x="70846" y="2628"/>
                </a:lnTo>
                <a:lnTo>
                  <a:pt x="68074" y="4718"/>
                </a:lnTo>
                <a:lnTo>
                  <a:pt x="65232" y="6111"/>
                </a:lnTo>
                <a:lnTo>
                  <a:pt x="62344" y="7040"/>
                </a:lnTo>
                <a:lnTo>
                  <a:pt x="59426" y="7659"/>
                </a:lnTo>
                <a:lnTo>
                  <a:pt x="56487" y="9064"/>
                </a:lnTo>
                <a:lnTo>
                  <a:pt x="53534" y="10993"/>
                </a:lnTo>
                <a:lnTo>
                  <a:pt x="50572" y="13270"/>
                </a:lnTo>
                <a:lnTo>
                  <a:pt x="47604" y="14789"/>
                </a:lnTo>
                <a:lnTo>
                  <a:pt x="44633" y="15802"/>
                </a:lnTo>
                <a:lnTo>
                  <a:pt x="41659" y="16477"/>
                </a:lnTo>
                <a:lnTo>
                  <a:pt x="37689" y="17919"/>
                </a:lnTo>
                <a:lnTo>
                  <a:pt x="33056" y="19873"/>
                </a:lnTo>
                <a:lnTo>
                  <a:pt x="27981" y="22168"/>
                </a:lnTo>
                <a:lnTo>
                  <a:pt x="23605" y="24690"/>
                </a:lnTo>
                <a:lnTo>
                  <a:pt x="19693" y="27363"/>
                </a:lnTo>
                <a:lnTo>
                  <a:pt x="16093" y="30138"/>
                </a:lnTo>
                <a:lnTo>
                  <a:pt x="12699" y="32979"/>
                </a:lnTo>
                <a:lnTo>
                  <a:pt x="9444" y="35866"/>
                </a:lnTo>
                <a:lnTo>
                  <a:pt x="6280" y="38783"/>
                </a:lnTo>
                <a:lnTo>
                  <a:pt x="4170" y="41719"/>
                </a:lnTo>
                <a:lnTo>
                  <a:pt x="2764" y="44669"/>
                </a:lnTo>
                <a:lnTo>
                  <a:pt x="1827" y="47628"/>
                </a:lnTo>
                <a:lnTo>
                  <a:pt x="1202" y="51585"/>
                </a:lnTo>
                <a:lnTo>
                  <a:pt x="785" y="56208"/>
                </a:lnTo>
                <a:lnTo>
                  <a:pt x="322" y="65643"/>
                </a:lnTo>
                <a:lnTo>
                  <a:pt x="117" y="73144"/>
                </a:lnTo>
                <a:lnTo>
                  <a:pt x="0" y="82944"/>
                </a:lnTo>
                <a:lnTo>
                  <a:pt x="978" y="86044"/>
                </a:lnTo>
                <a:lnTo>
                  <a:pt x="2622" y="89101"/>
                </a:lnTo>
                <a:lnTo>
                  <a:pt x="4712" y="92132"/>
                </a:lnTo>
                <a:lnTo>
                  <a:pt x="7098" y="94153"/>
                </a:lnTo>
                <a:lnTo>
                  <a:pt x="9683" y="95500"/>
                </a:lnTo>
                <a:lnTo>
                  <a:pt x="12399" y="96398"/>
                </a:lnTo>
                <a:lnTo>
                  <a:pt x="15202" y="97989"/>
                </a:lnTo>
                <a:lnTo>
                  <a:pt x="18065" y="100042"/>
                </a:lnTo>
                <a:lnTo>
                  <a:pt x="20967" y="102402"/>
                </a:lnTo>
                <a:lnTo>
                  <a:pt x="23894" y="103976"/>
                </a:lnTo>
                <a:lnTo>
                  <a:pt x="26839" y="105025"/>
                </a:lnTo>
                <a:lnTo>
                  <a:pt x="29797" y="105725"/>
                </a:lnTo>
                <a:lnTo>
                  <a:pt x="32761" y="106192"/>
                </a:lnTo>
                <a:lnTo>
                  <a:pt x="35730" y="106503"/>
                </a:lnTo>
                <a:lnTo>
                  <a:pt x="38703" y="106710"/>
                </a:lnTo>
                <a:lnTo>
                  <a:pt x="41678" y="106848"/>
                </a:lnTo>
                <a:lnTo>
                  <a:pt x="47632" y="107001"/>
                </a:lnTo>
                <a:lnTo>
                  <a:pt x="50611" y="106050"/>
                </a:lnTo>
                <a:lnTo>
                  <a:pt x="53591" y="104423"/>
                </a:lnTo>
                <a:lnTo>
                  <a:pt x="56570" y="102347"/>
                </a:lnTo>
                <a:lnTo>
                  <a:pt x="59549" y="99970"/>
                </a:lnTo>
                <a:lnTo>
                  <a:pt x="62528" y="97394"/>
                </a:lnTo>
                <a:lnTo>
                  <a:pt x="65508" y="94684"/>
                </a:lnTo>
                <a:lnTo>
                  <a:pt x="71468" y="89027"/>
                </a:lnTo>
                <a:lnTo>
                  <a:pt x="74447" y="86130"/>
                </a:lnTo>
                <a:lnTo>
                  <a:pt x="77427" y="82214"/>
                </a:lnTo>
                <a:lnTo>
                  <a:pt x="80407" y="77619"/>
                </a:lnTo>
                <a:lnTo>
                  <a:pt x="83386" y="72571"/>
                </a:lnTo>
                <a:lnTo>
                  <a:pt x="86367" y="69206"/>
                </a:lnTo>
                <a:lnTo>
                  <a:pt x="89346" y="66963"/>
                </a:lnTo>
                <a:lnTo>
                  <a:pt x="92326" y="65467"/>
                </a:lnTo>
                <a:lnTo>
                  <a:pt x="95306" y="63478"/>
                </a:lnTo>
                <a:lnTo>
                  <a:pt x="98286" y="61159"/>
                </a:lnTo>
                <a:lnTo>
                  <a:pt x="107225" y="535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SMARTInkAnnotation899"/>
          <p:cNvSpPr/>
          <p:nvPr/>
        </p:nvSpPr>
        <p:spPr>
          <a:xfrm>
            <a:off x="5626974" y="5768578"/>
            <a:ext cx="44578" cy="116087"/>
          </a:xfrm>
          <a:custGeom>
            <a:avLst/>
            <a:gdLst/>
            <a:ahLst/>
            <a:cxnLst/>
            <a:rect l="0" t="0" r="0" b="0"/>
            <a:pathLst>
              <a:path w="44578" h="116087">
                <a:moveTo>
                  <a:pt x="26699" y="0"/>
                </a:moveTo>
                <a:lnTo>
                  <a:pt x="13382" y="0"/>
                </a:lnTo>
                <a:lnTo>
                  <a:pt x="11861" y="992"/>
                </a:lnTo>
                <a:lnTo>
                  <a:pt x="10847" y="2645"/>
                </a:lnTo>
                <a:lnTo>
                  <a:pt x="10171" y="4740"/>
                </a:lnTo>
                <a:lnTo>
                  <a:pt x="8727" y="7129"/>
                </a:lnTo>
                <a:lnTo>
                  <a:pt x="6772" y="9713"/>
                </a:lnTo>
                <a:lnTo>
                  <a:pt x="4475" y="12428"/>
                </a:lnTo>
                <a:lnTo>
                  <a:pt x="2943" y="15231"/>
                </a:lnTo>
                <a:lnTo>
                  <a:pt x="1922" y="18092"/>
                </a:lnTo>
                <a:lnTo>
                  <a:pt x="1242" y="20990"/>
                </a:lnTo>
                <a:lnTo>
                  <a:pt x="788" y="23915"/>
                </a:lnTo>
                <a:lnTo>
                  <a:pt x="485" y="26857"/>
                </a:lnTo>
                <a:lnTo>
                  <a:pt x="284" y="29811"/>
                </a:lnTo>
                <a:lnTo>
                  <a:pt x="150" y="32773"/>
                </a:lnTo>
                <a:lnTo>
                  <a:pt x="0" y="38708"/>
                </a:lnTo>
                <a:lnTo>
                  <a:pt x="953" y="41681"/>
                </a:lnTo>
                <a:lnTo>
                  <a:pt x="2582" y="44654"/>
                </a:lnTo>
                <a:lnTo>
                  <a:pt x="4662" y="47628"/>
                </a:lnTo>
                <a:lnTo>
                  <a:pt x="6048" y="51596"/>
                </a:lnTo>
                <a:lnTo>
                  <a:pt x="6971" y="56226"/>
                </a:lnTo>
                <a:lnTo>
                  <a:pt x="7588" y="61296"/>
                </a:lnTo>
                <a:lnTo>
                  <a:pt x="8992" y="65669"/>
                </a:lnTo>
                <a:lnTo>
                  <a:pt x="10921" y="69576"/>
                </a:lnTo>
                <a:lnTo>
                  <a:pt x="13200" y="73173"/>
                </a:lnTo>
                <a:lnTo>
                  <a:pt x="14720" y="76563"/>
                </a:lnTo>
                <a:lnTo>
                  <a:pt x="15733" y="79815"/>
                </a:lnTo>
                <a:lnTo>
                  <a:pt x="16408" y="82976"/>
                </a:lnTo>
                <a:lnTo>
                  <a:pt x="17852" y="86075"/>
                </a:lnTo>
                <a:lnTo>
                  <a:pt x="19808" y="89133"/>
                </a:lnTo>
                <a:lnTo>
                  <a:pt x="22105" y="92165"/>
                </a:lnTo>
                <a:lnTo>
                  <a:pt x="24629" y="95177"/>
                </a:lnTo>
                <a:lnTo>
                  <a:pt x="27306" y="98178"/>
                </a:lnTo>
                <a:lnTo>
                  <a:pt x="30083" y="101170"/>
                </a:lnTo>
                <a:lnTo>
                  <a:pt x="31935" y="104158"/>
                </a:lnTo>
                <a:lnTo>
                  <a:pt x="33169" y="107141"/>
                </a:lnTo>
                <a:lnTo>
                  <a:pt x="33992" y="110123"/>
                </a:lnTo>
                <a:lnTo>
                  <a:pt x="35534" y="112110"/>
                </a:lnTo>
                <a:lnTo>
                  <a:pt x="37555" y="113436"/>
                </a:lnTo>
                <a:lnTo>
                  <a:pt x="44577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SMARTInkAnnotation900"/>
          <p:cNvSpPr/>
          <p:nvPr/>
        </p:nvSpPr>
        <p:spPr>
          <a:xfrm>
            <a:off x="5760947" y="5741789"/>
            <a:ext cx="89395" cy="116085"/>
          </a:xfrm>
          <a:custGeom>
            <a:avLst/>
            <a:gdLst/>
            <a:ahLst/>
            <a:cxnLst/>
            <a:rect l="0" t="0" r="0" b="0"/>
            <a:pathLst>
              <a:path w="89395" h="116085">
                <a:moveTo>
                  <a:pt x="8939" y="8929"/>
                </a:moveTo>
                <a:lnTo>
                  <a:pt x="8939" y="16618"/>
                </a:lnTo>
                <a:lnTo>
                  <a:pt x="6291" y="19953"/>
                </a:lnTo>
                <a:lnTo>
                  <a:pt x="4194" y="22232"/>
                </a:lnTo>
                <a:lnTo>
                  <a:pt x="2795" y="25735"/>
                </a:lnTo>
                <a:lnTo>
                  <a:pt x="1864" y="30055"/>
                </a:lnTo>
                <a:lnTo>
                  <a:pt x="1242" y="34920"/>
                </a:lnTo>
                <a:lnTo>
                  <a:pt x="828" y="39154"/>
                </a:lnTo>
                <a:lnTo>
                  <a:pt x="552" y="42970"/>
                </a:lnTo>
                <a:lnTo>
                  <a:pt x="368" y="46506"/>
                </a:lnTo>
                <a:lnTo>
                  <a:pt x="164" y="53081"/>
                </a:lnTo>
                <a:lnTo>
                  <a:pt x="48" y="65006"/>
                </a:lnTo>
                <a:lnTo>
                  <a:pt x="0" y="116084"/>
                </a:lnTo>
                <a:lnTo>
                  <a:pt x="0" y="95095"/>
                </a:lnTo>
                <a:lnTo>
                  <a:pt x="993" y="92170"/>
                </a:lnTo>
                <a:lnTo>
                  <a:pt x="2648" y="89228"/>
                </a:lnTo>
                <a:lnTo>
                  <a:pt x="4745" y="86274"/>
                </a:lnTo>
                <a:lnTo>
                  <a:pt x="6144" y="83312"/>
                </a:lnTo>
                <a:lnTo>
                  <a:pt x="7075" y="80346"/>
                </a:lnTo>
                <a:lnTo>
                  <a:pt x="7697" y="77377"/>
                </a:lnTo>
                <a:lnTo>
                  <a:pt x="8111" y="74404"/>
                </a:lnTo>
                <a:lnTo>
                  <a:pt x="8387" y="71431"/>
                </a:lnTo>
                <a:lnTo>
                  <a:pt x="8571" y="68457"/>
                </a:lnTo>
                <a:lnTo>
                  <a:pt x="9686" y="65481"/>
                </a:lnTo>
                <a:lnTo>
                  <a:pt x="11425" y="62505"/>
                </a:lnTo>
                <a:lnTo>
                  <a:pt x="13576" y="59529"/>
                </a:lnTo>
                <a:lnTo>
                  <a:pt x="15011" y="56554"/>
                </a:lnTo>
                <a:lnTo>
                  <a:pt x="15966" y="53577"/>
                </a:lnTo>
                <a:lnTo>
                  <a:pt x="16603" y="50601"/>
                </a:lnTo>
                <a:lnTo>
                  <a:pt x="18022" y="47625"/>
                </a:lnTo>
                <a:lnTo>
                  <a:pt x="19961" y="44648"/>
                </a:lnTo>
                <a:lnTo>
                  <a:pt x="22246" y="41672"/>
                </a:lnTo>
                <a:lnTo>
                  <a:pt x="23770" y="38695"/>
                </a:lnTo>
                <a:lnTo>
                  <a:pt x="24786" y="35718"/>
                </a:lnTo>
                <a:lnTo>
                  <a:pt x="25464" y="32742"/>
                </a:lnTo>
                <a:lnTo>
                  <a:pt x="26909" y="29765"/>
                </a:lnTo>
                <a:lnTo>
                  <a:pt x="28865" y="26789"/>
                </a:lnTo>
                <a:lnTo>
                  <a:pt x="31162" y="23812"/>
                </a:lnTo>
                <a:lnTo>
                  <a:pt x="33687" y="20836"/>
                </a:lnTo>
                <a:lnTo>
                  <a:pt x="36363" y="17859"/>
                </a:lnTo>
                <a:lnTo>
                  <a:pt x="39141" y="14882"/>
                </a:lnTo>
                <a:lnTo>
                  <a:pt x="41986" y="12899"/>
                </a:lnTo>
                <a:lnTo>
                  <a:pt x="44877" y="11575"/>
                </a:lnTo>
                <a:lnTo>
                  <a:pt x="47797" y="10693"/>
                </a:lnTo>
                <a:lnTo>
                  <a:pt x="50737" y="10105"/>
                </a:lnTo>
                <a:lnTo>
                  <a:pt x="53690" y="9713"/>
                </a:lnTo>
                <a:lnTo>
                  <a:pt x="56652" y="9452"/>
                </a:lnTo>
                <a:lnTo>
                  <a:pt x="59620" y="8286"/>
                </a:lnTo>
                <a:lnTo>
                  <a:pt x="62592" y="6516"/>
                </a:lnTo>
                <a:lnTo>
                  <a:pt x="65566" y="4344"/>
                </a:lnTo>
                <a:lnTo>
                  <a:pt x="68543" y="2896"/>
                </a:lnTo>
                <a:lnTo>
                  <a:pt x="71520" y="1931"/>
                </a:lnTo>
                <a:lnTo>
                  <a:pt x="74498" y="1286"/>
                </a:lnTo>
                <a:lnTo>
                  <a:pt x="77477" y="857"/>
                </a:lnTo>
                <a:lnTo>
                  <a:pt x="80456" y="572"/>
                </a:lnTo>
                <a:lnTo>
                  <a:pt x="8939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SMARTInkAnnotation901"/>
          <p:cNvSpPr/>
          <p:nvPr/>
        </p:nvSpPr>
        <p:spPr>
          <a:xfrm>
            <a:off x="5850866" y="5743152"/>
            <a:ext cx="151411" cy="168301"/>
          </a:xfrm>
          <a:custGeom>
            <a:avLst/>
            <a:gdLst/>
            <a:ahLst/>
            <a:cxnLst/>
            <a:rect l="0" t="0" r="0" b="0"/>
            <a:pathLst>
              <a:path w="151411" h="168301">
                <a:moveTo>
                  <a:pt x="70992" y="52214"/>
                </a:moveTo>
                <a:lnTo>
                  <a:pt x="70992" y="56954"/>
                </a:lnTo>
                <a:lnTo>
                  <a:pt x="71984" y="58352"/>
                </a:lnTo>
                <a:lnTo>
                  <a:pt x="73640" y="59282"/>
                </a:lnTo>
                <a:lnTo>
                  <a:pt x="75737" y="59903"/>
                </a:lnTo>
                <a:lnTo>
                  <a:pt x="77135" y="61308"/>
                </a:lnTo>
                <a:lnTo>
                  <a:pt x="78067" y="63239"/>
                </a:lnTo>
                <a:lnTo>
                  <a:pt x="78689" y="65517"/>
                </a:lnTo>
                <a:lnTo>
                  <a:pt x="80096" y="67036"/>
                </a:lnTo>
                <a:lnTo>
                  <a:pt x="82028" y="68048"/>
                </a:lnTo>
                <a:lnTo>
                  <a:pt x="84309" y="68723"/>
                </a:lnTo>
                <a:lnTo>
                  <a:pt x="86823" y="69174"/>
                </a:lnTo>
                <a:lnTo>
                  <a:pt x="89492" y="69473"/>
                </a:lnTo>
                <a:lnTo>
                  <a:pt x="92264" y="69674"/>
                </a:lnTo>
                <a:lnTo>
                  <a:pt x="95106" y="68815"/>
                </a:lnTo>
                <a:lnTo>
                  <a:pt x="97995" y="67250"/>
                </a:lnTo>
                <a:lnTo>
                  <a:pt x="100913" y="65215"/>
                </a:lnTo>
                <a:lnTo>
                  <a:pt x="103852" y="63858"/>
                </a:lnTo>
                <a:lnTo>
                  <a:pt x="106804" y="62954"/>
                </a:lnTo>
                <a:lnTo>
                  <a:pt x="109766" y="62350"/>
                </a:lnTo>
                <a:lnTo>
                  <a:pt x="112734" y="61949"/>
                </a:lnTo>
                <a:lnTo>
                  <a:pt x="115705" y="61681"/>
                </a:lnTo>
                <a:lnTo>
                  <a:pt x="118680" y="61502"/>
                </a:lnTo>
                <a:lnTo>
                  <a:pt x="121656" y="60390"/>
                </a:lnTo>
                <a:lnTo>
                  <a:pt x="124633" y="58657"/>
                </a:lnTo>
                <a:lnTo>
                  <a:pt x="127611" y="56510"/>
                </a:lnTo>
                <a:lnTo>
                  <a:pt x="130590" y="55078"/>
                </a:lnTo>
                <a:lnTo>
                  <a:pt x="133569" y="54123"/>
                </a:lnTo>
                <a:lnTo>
                  <a:pt x="136548" y="53487"/>
                </a:lnTo>
                <a:lnTo>
                  <a:pt x="138534" y="52071"/>
                </a:lnTo>
                <a:lnTo>
                  <a:pt x="139859" y="50134"/>
                </a:lnTo>
                <a:lnTo>
                  <a:pt x="140741" y="47851"/>
                </a:lnTo>
                <a:lnTo>
                  <a:pt x="142323" y="46329"/>
                </a:lnTo>
                <a:lnTo>
                  <a:pt x="144372" y="45314"/>
                </a:lnTo>
                <a:lnTo>
                  <a:pt x="146730" y="44637"/>
                </a:lnTo>
                <a:lnTo>
                  <a:pt x="148302" y="43194"/>
                </a:lnTo>
                <a:lnTo>
                  <a:pt x="149351" y="41240"/>
                </a:lnTo>
                <a:lnTo>
                  <a:pt x="150515" y="36423"/>
                </a:lnTo>
                <a:lnTo>
                  <a:pt x="150825" y="33749"/>
                </a:lnTo>
                <a:lnTo>
                  <a:pt x="151032" y="30975"/>
                </a:lnTo>
                <a:lnTo>
                  <a:pt x="151170" y="28133"/>
                </a:lnTo>
                <a:lnTo>
                  <a:pt x="151410" y="18225"/>
                </a:lnTo>
                <a:lnTo>
                  <a:pt x="148782" y="14618"/>
                </a:lnTo>
                <a:lnTo>
                  <a:pt x="146690" y="12267"/>
                </a:lnTo>
                <a:lnTo>
                  <a:pt x="144302" y="10700"/>
                </a:lnTo>
                <a:lnTo>
                  <a:pt x="141717" y="9655"/>
                </a:lnTo>
                <a:lnTo>
                  <a:pt x="139001" y="8959"/>
                </a:lnTo>
                <a:lnTo>
                  <a:pt x="136197" y="7502"/>
                </a:lnTo>
                <a:lnTo>
                  <a:pt x="133334" y="5540"/>
                </a:lnTo>
                <a:lnTo>
                  <a:pt x="130432" y="3238"/>
                </a:lnTo>
                <a:lnTo>
                  <a:pt x="126511" y="1704"/>
                </a:lnTo>
                <a:lnTo>
                  <a:pt x="121910" y="682"/>
                </a:lnTo>
                <a:lnTo>
                  <a:pt x="116856" y="0"/>
                </a:lnTo>
                <a:lnTo>
                  <a:pt x="112494" y="537"/>
                </a:lnTo>
                <a:lnTo>
                  <a:pt x="108593" y="1888"/>
                </a:lnTo>
                <a:lnTo>
                  <a:pt x="104999" y="3781"/>
                </a:lnTo>
                <a:lnTo>
                  <a:pt x="100616" y="5042"/>
                </a:lnTo>
                <a:lnTo>
                  <a:pt x="95707" y="5883"/>
                </a:lnTo>
                <a:lnTo>
                  <a:pt x="90448" y="6444"/>
                </a:lnTo>
                <a:lnTo>
                  <a:pt x="84956" y="7810"/>
                </a:lnTo>
                <a:lnTo>
                  <a:pt x="79308" y="9713"/>
                </a:lnTo>
                <a:lnTo>
                  <a:pt x="73556" y="11974"/>
                </a:lnTo>
                <a:lnTo>
                  <a:pt x="67735" y="14474"/>
                </a:lnTo>
                <a:lnTo>
                  <a:pt x="55970" y="19896"/>
                </a:lnTo>
                <a:lnTo>
                  <a:pt x="51044" y="22731"/>
                </a:lnTo>
                <a:lnTo>
                  <a:pt x="46768" y="25614"/>
                </a:lnTo>
                <a:lnTo>
                  <a:pt x="42923" y="28528"/>
                </a:lnTo>
                <a:lnTo>
                  <a:pt x="39367" y="31462"/>
                </a:lnTo>
                <a:lnTo>
                  <a:pt x="36003" y="34411"/>
                </a:lnTo>
                <a:lnTo>
                  <a:pt x="32767" y="37368"/>
                </a:lnTo>
                <a:lnTo>
                  <a:pt x="26522" y="43301"/>
                </a:lnTo>
                <a:lnTo>
                  <a:pt x="23467" y="46272"/>
                </a:lnTo>
                <a:lnTo>
                  <a:pt x="20436" y="50238"/>
                </a:lnTo>
                <a:lnTo>
                  <a:pt x="17422" y="54865"/>
                </a:lnTo>
                <a:lnTo>
                  <a:pt x="14420" y="59934"/>
                </a:lnTo>
                <a:lnTo>
                  <a:pt x="11425" y="64306"/>
                </a:lnTo>
                <a:lnTo>
                  <a:pt x="8435" y="68214"/>
                </a:lnTo>
                <a:lnTo>
                  <a:pt x="5449" y="71810"/>
                </a:lnTo>
                <a:lnTo>
                  <a:pt x="3458" y="76192"/>
                </a:lnTo>
                <a:lnTo>
                  <a:pt x="2130" y="81099"/>
                </a:lnTo>
                <a:lnTo>
                  <a:pt x="1245" y="86353"/>
                </a:lnTo>
                <a:lnTo>
                  <a:pt x="656" y="91841"/>
                </a:lnTo>
                <a:lnTo>
                  <a:pt x="263" y="97484"/>
                </a:lnTo>
                <a:lnTo>
                  <a:pt x="0" y="103230"/>
                </a:lnTo>
                <a:lnTo>
                  <a:pt x="819" y="108053"/>
                </a:lnTo>
                <a:lnTo>
                  <a:pt x="2358" y="112260"/>
                </a:lnTo>
                <a:lnTo>
                  <a:pt x="6716" y="120573"/>
                </a:lnTo>
                <a:lnTo>
                  <a:pt x="11965" y="130882"/>
                </a:lnTo>
                <a:lnTo>
                  <a:pt x="14754" y="135418"/>
                </a:lnTo>
                <a:lnTo>
                  <a:pt x="17608" y="139434"/>
                </a:lnTo>
                <a:lnTo>
                  <a:pt x="20504" y="143103"/>
                </a:lnTo>
                <a:lnTo>
                  <a:pt x="23427" y="146540"/>
                </a:lnTo>
                <a:lnTo>
                  <a:pt x="26369" y="149825"/>
                </a:lnTo>
                <a:lnTo>
                  <a:pt x="29324" y="153007"/>
                </a:lnTo>
                <a:lnTo>
                  <a:pt x="32288" y="155128"/>
                </a:lnTo>
                <a:lnTo>
                  <a:pt x="35256" y="156543"/>
                </a:lnTo>
                <a:lnTo>
                  <a:pt x="38229" y="157485"/>
                </a:lnTo>
                <a:lnTo>
                  <a:pt x="41203" y="159106"/>
                </a:lnTo>
                <a:lnTo>
                  <a:pt x="44180" y="161178"/>
                </a:lnTo>
                <a:lnTo>
                  <a:pt x="53113" y="168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SMARTInkAnnotation902"/>
          <p:cNvSpPr/>
          <p:nvPr/>
        </p:nvSpPr>
        <p:spPr>
          <a:xfrm>
            <a:off x="6207920" y="5724096"/>
            <a:ext cx="205559" cy="320765"/>
          </a:xfrm>
          <a:custGeom>
            <a:avLst/>
            <a:gdLst/>
            <a:ahLst/>
            <a:cxnLst/>
            <a:rect l="0" t="0" r="0" b="0"/>
            <a:pathLst>
              <a:path w="205559" h="320765">
                <a:moveTo>
                  <a:pt x="107273" y="17693"/>
                </a:moveTo>
                <a:lnTo>
                  <a:pt x="99576" y="33070"/>
                </a:lnTo>
                <a:lnTo>
                  <a:pt x="98886" y="37095"/>
                </a:lnTo>
                <a:lnTo>
                  <a:pt x="98702" y="39558"/>
                </a:lnTo>
                <a:lnTo>
                  <a:pt x="97586" y="44176"/>
                </a:lnTo>
                <a:lnTo>
                  <a:pt x="95848" y="50231"/>
                </a:lnTo>
                <a:lnTo>
                  <a:pt x="93697" y="57245"/>
                </a:lnTo>
                <a:lnTo>
                  <a:pt x="91269" y="63904"/>
                </a:lnTo>
                <a:lnTo>
                  <a:pt x="88658" y="70329"/>
                </a:lnTo>
                <a:lnTo>
                  <a:pt x="85923" y="76596"/>
                </a:lnTo>
                <a:lnTo>
                  <a:pt x="84101" y="83751"/>
                </a:lnTo>
                <a:lnTo>
                  <a:pt x="82886" y="91497"/>
                </a:lnTo>
                <a:lnTo>
                  <a:pt x="82075" y="99638"/>
                </a:lnTo>
                <a:lnTo>
                  <a:pt x="80542" y="107049"/>
                </a:lnTo>
                <a:lnTo>
                  <a:pt x="78526" y="113975"/>
                </a:lnTo>
                <a:lnTo>
                  <a:pt x="76189" y="120576"/>
                </a:lnTo>
                <a:lnTo>
                  <a:pt x="74631" y="127954"/>
                </a:lnTo>
                <a:lnTo>
                  <a:pt x="73592" y="135849"/>
                </a:lnTo>
                <a:lnTo>
                  <a:pt x="72900" y="144089"/>
                </a:lnTo>
                <a:lnTo>
                  <a:pt x="71446" y="152558"/>
                </a:lnTo>
                <a:lnTo>
                  <a:pt x="69482" y="161181"/>
                </a:lnTo>
                <a:lnTo>
                  <a:pt x="67180" y="169907"/>
                </a:lnTo>
                <a:lnTo>
                  <a:pt x="64651" y="178700"/>
                </a:lnTo>
                <a:lnTo>
                  <a:pt x="59195" y="196408"/>
                </a:lnTo>
                <a:lnTo>
                  <a:pt x="56348" y="204305"/>
                </a:lnTo>
                <a:lnTo>
                  <a:pt x="53458" y="211554"/>
                </a:lnTo>
                <a:lnTo>
                  <a:pt x="50538" y="218371"/>
                </a:lnTo>
                <a:lnTo>
                  <a:pt x="44644" y="231238"/>
                </a:lnTo>
                <a:lnTo>
                  <a:pt x="41681" y="237447"/>
                </a:lnTo>
                <a:lnTo>
                  <a:pt x="38713" y="244563"/>
                </a:lnTo>
                <a:lnTo>
                  <a:pt x="35742" y="252283"/>
                </a:lnTo>
                <a:lnTo>
                  <a:pt x="32767" y="260407"/>
                </a:lnTo>
                <a:lnTo>
                  <a:pt x="29791" y="267808"/>
                </a:lnTo>
                <a:lnTo>
                  <a:pt x="26813" y="274725"/>
                </a:lnTo>
                <a:lnTo>
                  <a:pt x="23835" y="281321"/>
                </a:lnTo>
                <a:lnTo>
                  <a:pt x="17876" y="291297"/>
                </a:lnTo>
                <a:lnTo>
                  <a:pt x="11918" y="299037"/>
                </a:lnTo>
                <a:lnTo>
                  <a:pt x="5959" y="305784"/>
                </a:lnTo>
                <a:lnTo>
                  <a:pt x="3971" y="308973"/>
                </a:lnTo>
                <a:lnTo>
                  <a:pt x="784" y="318573"/>
                </a:lnTo>
                <a:lnTo>
                  <a:pt x="155" y="320764"/>
                </a:lnTo>
                <a:lnTo>
                  <a:pt x="9" y="311185"/>
                </a:lnTo>
                <a:lnTo>
                  <a:pt x="0" y="270422"/>
                </a:lnTo>
                <a:lnTo>
                  <a:pt x="992" y="263570"/>
                </a:lnTo>
                <a:lnTo>
                  <a:pt x="2649" y="256025"/>
                </a:lnTo>
                <a:lnTo>
                  <a:pt x="4745" y="248019"/>
                </a:lnTo>
                <a:lnTo>
                  <a:pt x="6143" y="239704"/>
                </a:lnTo>
                <a:lnTo>
                  <a:pt x="7075" y="231185"/>
                </a:lnTo>
                <a:lnTo>
                  <a:pt x="7696" y="222529"/>
                </a:lnTo>
                <a:lnTo>
                  <a:pt x="9103" y="214774"/>
                </a:lnTo>
                <a:lnTo>
                  <a:pt x="11036" y="207619"/>
                </a:lnTo>
                <a:lnTo>
                  <a:pt x="13317" y="200866"/>
                </a:lnTo>
                <a:lnTo>
                  <a:pt x="14837" y="193386"/>
                </a:lnTo>
                <a:lnTo>
                  <a:pt x="15851" y="185424"/>
                </a:lnTo>
                <a:lnTo>
                  <a:pt x="16527" y="177138"/>
                </a:lnTo>
                <a:lnTo>
                  <a:pt x="17971" y="169631"/>
                </a:lnTo>
                <a:lnTo>
                  <a:pt x="19927" y="162642"/>
                </a:lnTo>
                <a:lnTo>
                  <a:pt x="22223" y="155997"/>
                </a:lnTo>
                <a:lnTo>
                  <a:pt x="23755" y="148592"/>
                </a:lnTo>
                <a:lnTo>
                  <a:pt x="24776" y="140678"/>
                </a:lnTo>
                <a:lnTo>
                  <a:pt x="25456" y="132425"/>
                </a:lnTo>
                <a:lnTo>
                  <a:pt x="26903" y="124939"/>
                </a:lnTo>
                <a:lnTo>
                  <a:pt x="28861" y="117964"/>
                </a:lnTo>
                <a:lnTo>
                  <a:pt x="31160" y="111329"/>
                </a:lnTo>
                <a:lnTo>
                  <a:pt x="33685" y="104922"/>
                </a:lnTo>
                <a:lnTo>
                  <a:pt x="36363" y="98666"/>
                </a:lnTo>
                <a:lnTo>
                  <a:pt x="39140" y="92511"/>
                </a:lnTo>
                <a:lnTo>
                  <a:pt x="40993" y="86423"/>
                </a:lnTo>
                <a:lnTo>
                  <a:pt x="42227" y="80380"/>
                </a:lnTo>
                <a:lnTo>
                  <a:pt x="43051" y="74368"/>
                </a:lnTo>
                <a:lnTo>
                  <a:pt x="44593" y="68375"/>
                </a:lnTo>
                <a:lnTo>
                  <a:pt x="46615" y="62395"/>
                </a:lnTo>
                <a:lnTo>
                  <a:pt x="48955" y="56424"/>
                </a:lnTo>
                <a:lnTo>
                  <a:pt x="51556" y="47144"/>
                </a:lnTo>
                <a:lnTo>
                  <a:pt x="53705" y="38720"/>
                </a:lnTo>
                <a:lnTo>
                  <a:pt x="55667" y="33696"/>
                </a:lnTo>
                <a:lnTo>
                  <a:pt x="57970" y="28361"/>
                </a:lnTo>
                <a:lnTo>
                  <a:pt x="61492" y="23813"/>
                </a:lnTo>
                <a:lnTo>
                  <a:pt x="65826" y="19789"/>
                </a:lnTo>
                <a:lnTo>
                  <a:pt x="70703" y="16114"/>
                </a:lnTo>
                <a:lnTo>
                  <a:pt x="74947" y="12671"/>
                </a:lnTo>
                <a:lnTo>
                  <a:pt x="78770" y="9385"/>
                </a:lnTo>
                <a:lnTo>
                  <a:pt x="82311" y="6201"/>
                </a:lnTo>
                <a:lnTo>
                  <a:pt x="85665" y="4078"/>
                </a:lnTo>
                <a:lnTo>
                  <a:pt x="92040" y="1720"/>
                </a:lnTo>
                <a:lnTo>
                  <a:pt x="96125" y="1092"/>
                </a:lnTo>
                <a:lnTo>
                  <a:pt x="100834" y="673"/>
                </a:lnTo>
                <a:lnTo>
                  <a:pt x="110371" y="207"/>
                </a:lnTo>
                <a:lnTo>
                  <a:pt x="117920" y="0"/>
                </a:lnTo>
                <a:lnTo>
                  <a:pt x="122317" y="936"/>
                </a:lnTo>
                <a:lnTo>
                  <a:pt x="127236" y="2553"/>
                </a:lnTo>
                <a:lnTo>
                  <a:pt x="132500" y="4624"/>
                </a:lnTo>
                <a:lnTo>
                  <a:pt x="137997" y="6003"/>
                </a:lnTo>
                <a:lnTo>
                  <a:pt x="143649" y="6924"/>
                </a:lnTo>
                <a:lnTo>
                  <a:pt x="149402" y="7537"/>
                </a:lnTo>
                <a:lnTo>
                  <a:pt x="154232" y="8938"/>
                </a:lnTo>
                <a:lnTo>
                  <a:pt x="158444" y="10864"/>
                </a:lnTo>
                <a:lnTo>
                  <a:pt x="162247" y="13141"/>
                </a:lnTo>
                <a:lnTo>
                  <a:pt x="166767" y="16643"/>
                </a:lnTo>
                <a:lnTo>
                  <a:pt x="171768" y="20961"/>
                </a:lnTo>
                <a:lnTo>
                  <a:pt x="177088" y="25825"/>
                </a:lnTo>
                <a:lnTo>
                  <a:pt x="181628" y="29068"/>
                </a:lnTo>
                <a:lnTo>
                  <a:pt x="185649" y="31229"/>
                </a:lnTo>
                <a:lnTo>
                  <a:pt x="189322" y="32671"/>
                </a:lnTo>
                <a:lnTo>
                  <a:pt x="192763" y="35615"/>
                </a:lnTo>
                <a:lnTo>
                  <a:pt x="196051" y="39563"/>
                </a:lnTo>
                <a:lnTo>
                  <a:pt x="201360" y="48249"/>
                </a:lnTo>
                <a:lnTo>
                  <a:pt x="203719" y="55417"/>
                </a:lnTo>
                <a:lnTo>
                  <a:pt x="205048" y="65030"/>
                </a:lnTo>
                <a:lnTo>
                  <a:pt x="205441" y="74162"/>
                </a:lnTo>
                <a:lnTo>
                  <a:pt x="205558" y="83152"/>
                </a:lnTo>
                <a:lnTo>
                  <a:pt x="204582" y="85145"/>
                </a:lnTo>
                <a:lnTo>
                  <a:pt x="202937" y="86474"/>
                </a:lnTo>
                <a:lnTo>
                  <a:pt x="200847" y="87359"/>
                </a:lnTo>
                <a:lnTo>
                  <a:pt x="195876" y="90989"/>
                </a:lnTo>
                <a:lnTo>
                  <a:pt x="193161" y="93346"/>
                </a:lnTo>
                <a:lnTo>
                  <a:pt x="190357" y="94918"/>
                </a:lnTo>
                <a:lnTo>
                  <a:pt x="184592" y="96663"/>
                </a:lnTo>
                <a:lnTo>
                  <a:pt x="178720" y="97440"/>
                </a:lnTo>
                <a:lnTo>
                  <a:pt x="175763" y="97647"/>
                </a:lnTo>
                <a:lnTo>
                  <a:pt x="171805" y="97785"/>
                </a:lnTo>
                <a:lnTo>
                  <a:pt x="156743" y="97978"/>
                </a:lnTo>
                <a:lnTo>
                  <a:pt x="125152" y="980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SMARTInkAnnotation903"/>
          <p:cNvSpPr/>
          <p:nvPr/>
        </p:nvSpPr>
        <p:spPr>
          <a:xfrm>
            <a:off x="6431416" y="5715033"/>
            <a:ext cx="107229" cy="160702"/>
          </a:xfrm>
          <a:custGeom>
            <a:avLst/>
            <a:gdLst/>
            <a:ahLst/>
            <a:cxnLst/>
            <a:rect l="0" t="0" r="0" b="0"/>
            <a:pathLst>
              <a:path w="107229" h="160702">
                <a:moveTo>
                  <a:pt x="26808" y="35686"/>
                </a:moveTo>
                <a:lnTo>
                  <a:pt x="22063" y="35686"/>
                </a:lnTo>
                <a:lnTo>
                  <a:pt x="20664" y="36678"/>
                </a:lnTo>
                <a:lnTo>
                  <a:pt x="19732" y="38331"/>
                </a:lnTo>
                <a:lnTo>
                  <a:pt x="18236" y="43374"/>
                </a:lnTo>
                <a:lnTo>
                  <a:pt x="18033" y="46710"/>
                </a:lnTo>
                <a:lnTo>
                  <a:pt x="17901" y="52195"/>
                </a:lnTo>
                <a:lnTo>
                  <a:pt x="18883" y="52645"/>
                </a:lnTo>
                <a:lnTo>
                  <a:pt x="20531" y="52945"/>
                </a:lnTo>
                <a:lnTo>
                  <a:pt x="25568" y="53427"/>
                </a:lnTo>
                <a:lnTo>
                  <a:pt x="28906" y="53492"/>
                </a:lnTo>
                <a:lnTo>
                  <a:pt x="31186" y="53509"/>
                </a:lnTo>
                <a:lnTo>
                  <a:pt x="32707" y="54514"/>
                </a:lnTo>
                <a:lnTo>
                  <a:pt x="33720" y="56176"/>
                </a:lnTo>
                <a:lnTo>
                  <a:pt x="34396" y="58275"/>
                </a:lnTo>
                <a:lnTo>
                  <a:pt x="35840" y="59675"/>
                </a:lnTo>
                <a:lnTo>
                  <a:pt x="37796" y="60608"/>
                </a:lnTo>
                <a:lnTo>
                  <a:pt x="43326" y="62105"/>
                </a:lnTo>
                <a:lnTo>
                  <a:pt x="44773" y="62229"/>
                </a:lnTo>
                <a:lnTo>
                  <a:pt x="46731" y="62311"/>
                </a:lnTo>
                <a:lnTo>
                  <a:pt x="51555" y="62402"/>
                </a:lnTo>
                <a:lnTo>
                  <a:pt x="66824" y="62472"/>
                </a:lnTo>
                <a:lnTo>
                  <a:pt x="69378" y="61480"/>
                </a:lnTo>
                <a:lnTo>
                  <a:pt x="72074" y="59828"/>
                </a:lnTo>
                <a:lnTo>
                  <a:pt x="74864" y="57733"/>
                </a:lnTo>
                <a:lnTo>
                  <a:pt x="77718" y="55345"/>
                </a:lnTo>
                <a:lnTo>
                  <a:pt x="80614" y="52761"/>
                </a:lnTo>
                <a:lnTo>
                  <a:pt x="83537" y="50045"/>
                </a:lnTo>
                <a:lnTo>
                  <a:pt x="86480" y="48235"/>
                </a:lnTo>
                <a:lnTo>
                  <a:pt x="89436" y="47028"/>
                </a:lnTo>
                <a:lnTo>
                  <a:pt x="92398" y="46224"/>
                </a:lnTo>
                <a:lnTo>
                  <a:pt x="94373" y="44696"/>
                </a:lnTo>
                <a:lnTo>
                  <a:pt x="95689" y="42685"/>
                </a:lnTo>
                <a:lnTo>
                  <a:pt x="96568" y="40352"/>
                </a:lnTo>
                <a:lnTo>
                  <a:pt x="98147" y="37804"/>
                </a:lnTo>
                <a:lnTo>
                  <a:pt x="100193" y="35113"/>
                </a:lnTo>
                <a:lnTo>
                  <a:pt x="105867" y="28407"/>
                </a:lnTo>
                <a:lnTo>
                  <a:pt x="106643" y="24844"/>
                </a:lnTo>
                <a:lnTo>
                  <a:pt x="107141" y="19212"/>
                </a:lnTo>
                <a:lnTo>
                  <a:pt x="107210" y="15796"/>
                </a:lnTo>
                <a:lnTo>
                  <a:pt x="107228" y="13496"/>
                </a:lnTo>
                <a:lnTo>
                  <a:pt x="106246" y="11963"/>
                </a:lnTo>
                <a:lnTo>
                  <a:pt x="104599" y="10941"/>
                </a:lnTo>
                <a:lnTo>
                  <a:pt x="99564" y="9300"/>
                </a:lnTo>
                <a:lnTo>
                  <a:pt x="99150" y="8173"/>
                </a:lnTo>
                <a:lnTo>
                  <a:pt x="98692" y="4276"/>
                </a:lnTo>
                <a:lnTo>
                  <a:pt x="97575" y="2840"/>
                </a:lnTo>
                <a:lnTo>
                  <a:pt x="95839" y="1882"/>
                </a:lnTo>
                <a:lnTo>
                  <a:pt x="93688" y="1244"/>
                </a:lnTo>
                <a:lnTo>
                  <a:pt x="91260" y="818"/>
                </a:lnTo>
                <a:lnTo>
                  <a:pt x="88649" y="534"/>
                </a:lnTo>
                <a:lnTo>
                  <a:pt x="85914" y="345"/>
                </a:lnTo>
                <a:lnTo>
                  <a:pt x="83098" y="219"/>
                </a:lnTo>
                <a:lnTo>
                  <a:pt x="77320" y="79"/>
                </a:lnTo>
                <a:lnTo>
                  <a:pt x="68483" y="0"/>
                </a:lnTo>
                <a:lnTo>
                  <a:pt x="66511" y="981"/>
                </a:lnTo>
                <a:lnTo>
                  <a:pt x="65196" y="2628"/>
                </a:lnTo>
                <a:lnTo>
                  <a:pt x="64320" y="4717"/>
                </a:lnTo>
                <a:lnTo>
                  <a:pt x="62742" y="6110"/>
                </a:lnTo>
                <a:lnTo>
                  <a:pt x="60697" y="7039"/>
                </a:lnTo>
                <a:lnTo>
                  <a:pt x="58340" y="7658"/>
                </a:lnTo>
                <a:lnTo>
                  <a:pt x="55775" y="9063"/>
                </a:lnTo>
                <a:lnTo>
                  <a:pt x="53072" y="10992"/>
                </a:lnTo>
                <a:lnTo>
                  <a:pt x="50278" y="13270"/>
                </a:lnTo>
                <a:lnTo>
                  <a:pt x="47421" y="14789"/>
                </a:lnTo>
                <a:lnTo>
                  <a:pt x="44523" y="15801"/>
                </a:lnTo>
                <a:lnTo>
                  <a:pt x="41597" y="16476"/>
                </a:lnTo>
                <a:lnTo>
                  <a:pt x="38655" y="17919"/>
                </a:lnTo>
                <a:lnTo>
                  <a:pt x="35699" y="19872"/>
                </a:lnTo>
                <a:lnTo>
                  <a:pt x="32736" y="22167"/>
                </a:lnTo>
                <a:lnTo>
                  <a:pt x="30759" y="24688"/>
                </a:lnTo>
                <a:lnTo>
                  <a:pt x="29443" y="27362"/>
                </a:lnTo>
                <a:lnTo>
                  <a:pt x="28564" y="30137"/>
                </a:lnTo>
                <a:lnTo>
                  <a:pt x="26986" y="32979"/>
                </a:lnTo>
                <a:lnTo>
                  <a:pt x="24940" y="35865"/>
                </a:lnTo>
                <a:lnTo>
                  <a:pt x="22583" y="38782"/>
                </a:lnTo>
                <a:lnTo>
                  <a:pt x="20018" y="41719"/>
                </a:lnTo>
                <a:lnTo>
                  <a:pt x="17315" y="44669"/>
                </a:lnTo>
                <a:lnTo>
                  <a:pt x="10585" y="51792"/>
                </a:lnTo>
                <a:lnTo>
                  <a:pt x="9040" y="54361"/>
                </a:lnTo>
                <a:lnTo>
                  <a:pt x="7017" y="58057"/>
                </a:lnTo>
                <a:lnTo>
                  <a:pt x="1377" y="68768"/>
                </a:lnTo>
                <a:lnTo>
                  <a:pt x="915" y="71631"/>
                </a:lnTo>
                <a:lnTo>
                  <a:pt x="607" y="75524"/>
                </a:lnTo>
                <a:lnTo>
                  <a:pt x="264" y="84149"/>
                </a:lnTo>
                <a:lnTo>
                  <a:pt x="71" y="94583"/>
                </a:lnTo>
                <a:lnTo>
                  <a:pt x="0" y="110016"/>
                </a:lnTo>
                <a:lnTo>
                  <a:pt x="989" y="113021"/>
                </a:lnTo>
                <a:lnTo>
                  <a:pt x="2642" y="116016"/>
                </a:lnTo>
                <a:lnTo>
                  <a:pt x="4738" y="119005"/>
                </a:lnTo>
                <a:lnTo>
                  <a:pt x="7129" y="121990"/>
                </a:lnTo>
                <a:lnTo>
                  <a:pt x="9715" y="124972"/>
                </a:lnTo>
                <a:lnTo>
                  <a:pt x="16257" y="132147"/>
                </a:lnTo>
                <a:lnTo>
                  <a:pt x="22137" y="138129"/>
                </a:lnTo>
                <a:lnTo>
                  <a:pt x="24687" y="139700"/>
                </a:lnTo>
                <a:lnTo>
                  <a:pt x="27381" y="140748"/>
                </a:lnTo>
                <a:lnTo>
                  <a:pt x="30170" y="141446"/>
                </a:lnTo>
                <a:lnTo>
                  <a:pt x="33022" y="142904"/>
                </a:lnTo>
                <a:lnTo>
                  <a:pt x="35918" y="144867"/>
                </a:lnTo>
                <a:lnTo>
                  <a:pt x="38841" y="147168"/>
                </a:lnTo>
                <a:lnTo>
                  <a:pt x="41783" y="148704"/>
                </a:lnTo>
                <a:lnTo>
                  <a:pt x="44738" y="149726"/>
                </a:lnTo>
                <a:lnTo>
                  <a:pt x="47701" y="150407"/>
                </a:lnTo>
                <a:lnTo>
                  <a:pt x="50669" y="150863"/>
                </a:lnTo>
                <a:lnTo>
                  <a:pt x="53642" y="151166"/>
                </a:lnTo>
                <a:lnTo>
                  <a:pt x="56617" y="151368"/>
                </a:lnTo>
                <a:lnTo>
                  <a:pt x="59593" y="151502"/>
                </a:lnTo>
                <a:lnTo>
                  <a:pt x="65549" y="151652"/>
                </a:lnTo>
                <a:lnTo>
                  <a:pt x="67535" y="152684"/>
                </a:lnTo>
                <a:lnTo>
                  <a:pt x="68859" y="154364"/>
                </a:lnTo>
                <a:lnTo>
                  <a:pt x="69741" y="156476"/>
                </a:lnTo>
                <a:lnTo>
                  <a:pt x="71323" y="157885"/>
                </a:lnTo>
                <a:lnTo>
                  <a:pt x="73370" y="158824"/>
                </a:lnTo>
                <a:lnTo>
                  <a:pt x="80445" y="1607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SMARTInkAnnotation904"/>
          <p:cNvSpPr/>
          <p:nvPr/>
        </p:nvSpPr>
        <p:spPr>
          <a:xfrm>
            <a:off x="6574437" y="5732859"/>
            <a:ext cx="89394" cy="133901"/>
          </a:xfrm>
          <a:custGeom>
            <a:avLst/>
            <a:gdLst/>
            <a:ahLst/>
            <a:cxnLst/>
            <a:rect l="0" t="0" r="0" b="0"/>
            <a:pathLst>
              <a:path w="89394" h="133901">
                <a:moveTo>
                  <a:pt x="17878" y="0"/>
                </a:moveTo>
                <a:lnTo>
                  <a:pt x="10181" y="0"/>
                </a:lnTo>
                <a:lnTo>
                  <a:pt x="9767" y="992"/>
                </a:lnTo>
                <a:lnTo>
                  <a:pt x="9308" y="4740"/>
                </a:lnTo>
                <a:lnTo>
                  <a:pt x="8192" y="7129"/>
                </a:lnTo>
                <a:lnTo>
                  <a:pt x="6454" y="9713"/>
                </a:lnTo>
                <a:lnTo>
                  <a:pt x="4303" y="12429"/>
                </a:lnTo>
                <a:lnTo>
                  <a:pt x="2868" y="15231"/>
                </a:lnTo>
                <a:lnTo>
                  <a:pt x="1912" y="18092"/>
                </a:lnTo>
                <a:lnTo>
                  <a:pt x="1275" y="20991"/>
                </a:lnTo>
                <a:lnTo>
                  <a:pt x="850" y="23916"/>
                </a:lnTo>
                <a:lnTo>
                  <a:pt x="566" y="26858"/>
                </a:lnTo>
                <a:lnTo>
                  <a:pt x="378" y="29812"/>
                </a:lnTo>
                <a:lnTo>
                  <a:pt x="168" y="38385"/>
                </a:lnTo>
                <a:lnTo>
                  <a:pt x="0" y="119052"/>
                </a:lnTo>
                <a:lnTo>
                  <a:pt x="993" y="122032"/>
                </a:lnTo>
                <a:lnTo>
                  <a:pt x="2648" y="125011"/>
                </a:lnTo>
                <a:lnTo>
                  <a:pt x="8907" y="133900"/>
                </a:lnTo>
                <a:lnTo>
                  <a:pt x="8929" y="129192"/>
                </a:lnTo>
                <a:lnTo>
                  <a:pt x="9925" y="127800"/>
                </a:lnTo>
                <a:lnTo>
                  <a:pt x="11583" y="126872"/>
                </a:lnTo>
                <a:lnTo>
                  <a:pt x="13682" y="126253"/>
                </a:lnTo>
                <a:lnTo>
                  <a:pt x="15080" y="124849"/>
                </a:lnTo>
                <a:lnTo>
                  <a:pt x="16013" y="122920"/>
                </a:lnTo>
                <a:lnTo>
                  <a:pt x="16635" y="120642"/>
                </a:lnTo>
                <a:lnTo>
                  <a:pt x="16056" y="118132"/>
                </a:lnTo>
                <a:lnTo>
                  <a:pt x="14677" y="115465"/>
                </a:lnTo>
                <a:lnTo>
                  <a:pt x="12765" y="112696"/>
                </a:lnTo>
                <a:lnTo>
                  <a:pt x="11490" y="109857"/>
                </a:lnTo>
                <a:lnTo>
                  <a:pt x="10639" y="106973"/>
                </a:lnTo>
                <a:lnTo>
                  <a:pt x="10072" y="104057"/>
                </a:lnTo>
                <a:lnTo>
                  <a:pt x="9695" y="101121"/>
                </a:lnTo>
                <a:lnTo>
                  <a:pt x="9443" y="98173"/>
                </a:lnTo>
                <a:lnTo>
                  <a:pt x="9039" y="91050"/>
                </a:lnTo>
                <a:lnTo>
                  <a:pt x="8984" y="87430"/>
                </a:lnTo>
                <a:lnTo>
                  <a:pt x="8969" y="85076"/>
                </a:lnTo>
                <a:lnTo>
                  <a:pt x="9952" y="82514"/>
                </a:lnTo>
                <a:lnTo>
                  <a:pt x="11601" y="79814"/>
                </a:lnTo>
                <a:lnTo>
                  <a:pt x="13693" y="77022"/>
                </a:lnTo>
                <a:lnTo>
                  <a:pt x="15088" y="74168"/>
                </a:lnTo>
                <a:lnTo>
                  <a:pt x="16018" y="71274"/>
                </a:lnTo>
                <a:lnTo>
                  <a:pt x="16639" y="68352"/>
                </a:lnTo>
                <a:lnTo>
                  <a:pt x="18045" y="65412"/>
                </a:lnTo>
                <a:lnTo>
                  <a:pt x="19976" y="62459"/>
                </a:lnTo>
                <a:lnTo>
                  <a:pt x="22256" y="59499"/>
                </a:lnTo>
                <a:lnTo>
                  <a:pt x="23777" y="56534"/>
                </a:lnTo>
                <a:lnTo>
                  <a:pt x="24790" y="53564"/>
                </a:lnTo>
                <a:lnTo>
                  <a:pt x="25467" y="50592"/>
                </a:lnTo>
                <a:lnTo>
                  <a:pt x="26910" y="48611"/>
                </a:lnTo>
                <a:lnTo>
                  <a:pt x="28865" y="47290"/>
                </a:lnTo>
                <a:lnTo>
                  <a:pt x="31163" y="46410"/>
                </a:lnTo>
                <a:lnTo>
                  <a:pt x="33688" y="44830"/>
                </a:lnTo>
                <a:lnTo>
                  <a:pt x="36364" y="42785"/>
                </a:lnTo>
                <a:lnTo>
                  <a:pt x="43051" y="37115"/>
                </a:lnTo>
                <a:lnTo>
                  <a:pt x="46615" y="33694"/>
                </a:lnTo>
                <a:lnTo>
                  <a:pt x="48955" y="31392"/>
                </a:lnTo>
                <a:lnTo>
                  <a:pt x="51508" y="29858"/>
                </a:lnTo>
                <a:lnTo>
                  <a:pt x="54203" y="28835"/>
                </a:lnTo>
                <a:lnTo>
                  <a:pt x="56994" y="28153"/>
                </a:lnTo>
                <a:lnTo>
                  <a:pt x="59848" y="28691"/>
                </a:lnTo>
                <a:lnTo>
                  <a:pt x="62744" y="30042"/>
                </a:lnTo>
                <a:lnTo>
                  <a:pt x="65668" y="31934"/>
                </a:lnTo>
                <a:lnTo>
                  <a:pt x="68610" y="33196"/>
                </a:lnTo>
                <a:lnTo>
                  <a:pt x="71565" y="34037"/>
                </a:lnTo>
                <a:lnTo>
                  <a:pt x="78698" y="35387"/>
                </a:lnTo>
                <a:lnTo>
                  <a:pt x="80277" y="35497"/>
                </a:lnTo>
                <a:lnTo>
                  <a:pt x="82322" y="35571"/>
                </a:lnTo>
                <a:lnTo>
                  <a:pt x="89393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SMARTInkAnnotation905"/>
          <p:cNvSpPr/>
          <p:nvPr/>
        </p:nvSpPr>
        <p:spPr>
          <a:xfrm>
            <a:off x="6699589" y="5741789"/>
            <a:ext cx="17879" cy="44648"/>
          </a:xfrm>
          <a:custGeom>
            <a:avLst/>
            <a:gdLst/>
            <a:ahLst/>
            <a:cxnLst/>
            <a:rect l="0" t="0" r="0" b="0"/>
            <a:pathLst>
              <a:path w="17879" h="44648">
                <a:moveTo>
                  <a:pt x="17878" y="0"/>
                </a:moveTo>
                <a:lnTo>
                  <a:pt x="17878" y="4740"/>
                </a:lnTo>
                <a:lnTo>
                  <a:pt x="16886" y="7128"/>
                </a:lnTo>
                <a:lnTo>
                  <a:pt x="15231" y="9713"/>
                </a:lnTo>
                <a:lnTo>
                  <a:pt x="10182" y="16250"/>
                </a:lnTo>
                <a:lnTo>
                  <a:pt x="9767" y="17778"/>
                </a:lnTo>
                <a:lnTo>
                  <a:pt x="9491" y="19790"/>
                </a:lnTo>
                <a:lnTo>
                  <a:pt x="9307" y="22122"/>
                </a:lnTo>
                <a:lnTo>
                  <a:pt x="8192" y="24670"/>
                </a:lnTo>
                <a:lnTo>
                  <a:pt x="6454" y="27360"/>
                </a:lnTo>
                <a:lnTo>
                  <a:pt x="4303" y="30146"/>
                </a:lnTo>
                <a:lnTo>
                  <a:pt x="2868" y="32996"/>
                </a:lnTo>
                <a:lnTo>
                  <a:pt x="1912" y="35887"/>
                </a:lnTo>
                <a:lnTo>
                  <a:pt x="0" y="446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SMARTInkAnnotation906"/>
          <p:cNvSpPr/>
          <p:nvPr/>
        </p:nvSpPr>
        <p:spPr>
          <a:xfrm>
            <a:off x="6658683" y="5759685"/>
            <a:ext cx="129897" cy="303149"/>
          </a:xfrm>
          <a:custGeom>
            <a:avLst/>
            <a:gdLst/>
            <a:ahLst/>
            <a:cxnLst/>
            <a:rect l="0" t="0" r="0" b="0"/>
            <a:pathLst>
              <a:path w="129897" h="303149">
                <a:moveTo>
                  <a:pt x="40906" y="160698"/>
                </a:moveTo>
                <a:lnTo>
                  <a:pt x="40906" y="189377"/>
                </a:lnTo>
                <a:lnTo>
                  <a:pt x="38257" y="198580"/>
                </a:lnTo>
                <a:lnTo>
                  <a:pt x="36160" y="203812"/>
                </a:lnTo>
                <a:lnTo>
                  <a:pt x="34762" y="209284"/>
                </a:lnTo>
                <a:lnTo>
                  <a:pt x="33829" y="214917"/>
                </a:lnTo>
                <a:lnTo>
                  <a:pt x="33209" y="220657"/>
                </a:lnTo>
                <a:lnTo>
                  <a:pt x="32795" y="227459"/>
                </a:lnTo>
                <a:lnTo>
                  <a:pt x="32335" y="242955"/>
                </a:lnTo>
                <a:lnTo>
                  <a:pt x="32039" y="263891"/>
                </a:lnTo>
                <a:lnTo>
                  <a:pt x="31976" y="287188"/>
                </a:lnTo>
                <a:lnTo>
                  <a:pt x="30978" y="289673"/>
                </a:lnTo>
                <a:lnTo>
                  <a:pt x="29322" y="291330"/>
                </a:lnTo>
                <a:lnTo>
                  <a:pt x="27224" y="292434"/>
                </a:lnTo>
                <a:lnTo>
                  <a:pt x="25825" y="294163"/>
                </a:lnTo>
                <a:lnTo>
                  <a:pt x="24893" y="296307"/>
                </a:lnTo>
                <a:lnTo>
                  <a:pt x="23136" y="303148"/>
                </a:lnTo>
                <a:lnTo>
                  <a:pt x="23036" y="295847"/>
                </a:lnTo>
                <a:lnTo>
                  <a:pt x="20383" y="292532"/>
                </a:lnTo>
                <a:lnTo>
                  <a:pt x="18284" y="290259"/>
                </a:lnTo>
                <a:lnTo>
                  <a:pt x="16885" y="287752"/>
                </a:lnTo>
                <a:lnTo>
                  <a:pt x="15331" y="282320"/>
                </a:lnTo>
                <a:lnTo>
                  <a:pt x="14640" y="273952"/>
                </a:lnTo>
                <a:lnTo>
                  <a:pt x="14456" y="268943"/>
                </a:lnTo>
                <a:lnTo>
                  <a:pt x="13340" y="264611"/>
                </a:lnTo>
                <a:lnTo>
                  <a:pt x="9450" y="257152"/>
                </a:lnTo>
                <a:lnTo>
                  <a:pt x="7060" y="247884"/>
                </a:lnTo>
                <a:lnTo>
                  <a:pt x="6423" y="242635"/>
                </a:lnTo>
                <a:lnTo>
                  <a:pt x="5998" y="237151"/>
                </a:lnTo>
                <a:lnTo>
                  <a:pt x="5714" y="231509"/>
                </a:lnTo>
                <a:lnTo>
                  <a:pt x="5399" y="219951"/>
                </a:lnTo>
                <a:lnTo>
                  <a:pt x="5158" y="172593"/>
                </a:lnTo>
                <a:lnTo>
                  <a:pt x="4161" y="165652"/>
                </a:lnTo>
                <a:lnTo>
                  <a:pt x="2503" y="158047"/>
                </a:lnTo>
                <a:lnTo>
                  <a:pt x="406" y="150001"/>
                </a:lnTo>
                <a:lnTo>
                  <a:pt x="0" y="142653"/>
                </a:lnTo>
                <a:lnTo>
                  <a:pt x="722" y="135769"/>
                </a:lnTo>
                <a:lnTo>
                  <a:pt x="2198" y="129196"/>
                </a:lnTo>
                <a:lnTo>
                  <a:pt x="3181" y="122830"/>
                </a:lnTo>
                <a:lnTo>
                  <a:pt x="3837" y="116601"/>
                </a:lnTo>
                <a:lnTo>
                  <a:pt x="4274" y="110464"/>
                </a:lnTo>
                <a:lnTo>
                  <a:pt x="4565" y="104388"/>
                </a:lnTo>
                <a:lnTo>
                  <a:pt x="4889" y="92345"/>
                </a:lnTo>
                <a:lnTo>
                  <a:pt x="5114" y="69553"/>
                </a:lnTo>
                <a:lnTo>
                  <a:pt x="5126" y="64216"/>
                </a:lnTo>
                <a:lnTo>
                  <a:pt x="6126" y="58673"/>
                </a:lnTo>
                <a:lnTo>
                  <a:pt x="7786" y="52994"/>
                </a:lnTo>
                <a:lnTo>
                  <a:pt x="9887" y="47223"/>
                </a:lnTo>
                <a:lnTo>
                  <a:pt x="12221" y="38166"/>
                </a:lnTo>
                <a:lnTo>
                  <a:pt x="13258" y="30833"/>
                </a:lnTo>
                <a:lnTo>
                  <a:pt x="13719" y="24267"/>
                </a:lnTo>
                <a:lnTo>
                  <a:pt x="14835" y="21126"/>
                </a:lnTo>
                <a:lnTo>
                  <a:pt x="18724" y="14992"/>
                </a:lnTo>
                <a:lnTo>
                  <a:pt x="21752" y="10700"/>
                </a:lnTo>
                <a:lnTo>
                  <a:pt x="25108" y="7050"/>
                </a:lnTo>
                <a:lnTo>
                  <a:pt x="27394" y="4688"/>
                </a:lnTo>
                <a:lnTo>
                  <a:pt x="29912" y="3113"/>
                </a:lnTo>
                <a:lnTo>
                  <a:pt x="32584" y="2063"/>
                </a:lnTo>
                <a:lnTo>
                  <a:pt x="35357" y="1363"/>
                </a:lnTo>
                <a:lnTo>
                  <a:pt x="38200" y="896"/>
                </a:lnTo>
                <a:lnTo>
                  <a:pt x="41089" y="585"/>
                </a:lnTo>
                <a:lnTo>
                  <a:pt x="44007" y="378"/>
                </a:lnTo>
                <a:lnTo>
                  <a:pt x="46947" y="240"/>
                </a:lnTo>
                <a:lnTo>
                  <a:pt x="52861" y="86"/>
                </a:lnTo>
                <a:lnTo>
                  <a:pt x="61775" y="0"/>
                </a:lnTo>
                <a:lnTo>
                  <a:pt x="64752" y="980"/>
                </a:lnTo>
                <a:lnTo>
                  <a:pt x="67729" y="2625"/>
                </a:lnTo>
                <a:lnTo>
                  <a:pt x="70707" y="4715"/>
                </a:lnTo>
                <a:lnTo>
                  <a:pt x="73686" y="6107"/>
                </a:lnTo>
                <a:lnTo>
                  <a:pt x="76666" y="7036"/>
                </a:lnTo>
                <a:lnTo>
                  <a:pt x="79644" y="7655"/>
                </a:lnTo>
                <a:lnTo>
                  <a:pt x="82623" y="8068"/>
                </a:lnTo>
                <a:lnTo>
                  <a:pt x="85604" y="8343"/>
                </a:lnTo>
                <a:lnTo>
                  <a:pt x="88583" y="8526"/>
                </a:lnTo>
                <a:lnTo>
                  <a:pt x="90570" y="9641"/>
                </a:lnTo>
                <a:lnTo>
                  <a:pt x="91893" y="11376"/>
                </a:lnTo>
                <a:lnTo>
                  <a:pt x="92776" y="13525"/>
                </a:lnTo>
                <a:lnTo>
                  <a:pt x="96406" y="18558"/>
                </a:lnTo>
                <a:lnTo>
                  <a:pt x="98765" y="21290"/>
                </a:lnTo>
                <a:lnTo>
                  <a:pt x="101330" y="24103"/>
                </a:lnTo>
                <a:lnTo>
                  <a:pt x="106830" y="29874"/>
                </a:lnTo>
                <a:lnTo>
                  <a:pt x="108694" y="32802"/>
                </a:lnTo>
                <a:lnTo>
                  <a:pt x="112310" y="41664"/>
                </a:lnTo>
                <a:lnTo>
                  <a:pt x="114334" y="44630"/>
                </a:lnTo>
                <a:lnTo>
                  <a:pt x="116676" y="47601"/>
                </a:lnTo>
                <a:lnTo>
                  <a:pt x="119279" y="53547"/>
                </a:lnTo>
                <a:lnTo>
                  <a:pt x="121429" y="60490"/>
                </a:lnTo>
                <a:lnTo>
                  <a:pt x="123393" y="65119"/>
                </a:lnTo>
                <a:lnTo>
                  <a:pt x="128935" y="77326"/>
                </a:lnTo>
                <a:lnTo>
                  <a:pt x="129896" y="84180"/>
                </a:lnTo>
                <a:lnTo>
                  <a:pt x="129038" y="86866"/>
                </a:lnTo>
                <a:lnTo>
                  <a:pt x="125435" y="92495"/>
                </a:lnTo>
                <a:lnTo>
                  <a:pt x="123171" y="98305"/>
                </a:lnTo>
                <a:lnTo>
                  <a:pt x="122567" y="101243"/>
                </a:lnTo>
                <a:lnTo>
                  <a:pt x="119249" y="107153"/>
                </a:lnTo>
                <a:lnTo>
                  <a:pt x="116972" y="110119"/>
                </a:lnTo>
                <a:lnTo>
                  <a:pt x="114462" y="113088"/>
                </a:lnTo>
                <a:lnTo>
                  <a:pt x="111795" y="116059"/>
                </a:lnTo>
                <a:lnTo>
                  <a:pt x="109025" y="119033"/>
                </a:lnTo>
                <a:lnTo>
                  <a:pt x="106184" y="121015"/>
                </a:lnTo>
                <a:lnTo>
                  <a:pt x="103297" y="122336"/>
                </a:lnTo>
                <a:lnTo>
                  <a:pt x="100379" y="123217"/>
                </a:lnTo>
                <a:lnTo>
                  <a:pt x="97440" y="124796"/>
                </a:lnTo>
                <a:lnTo>
                  <a:pt x="94489" y="126842"/>
                </a:lnTo>
                <a:lnTo>
                  <a:pt x="91526" y="129197"/>
                </a:lnTo>
                <a:lnTo>
                  <a:pt x="88559" y="130767"/>
                </a:lnTo>
                <a:lnTo>
                  <a:pt x="85587" y="131815"/>
                </a:lnTo>
                <a:lnTo>
                  <a:pt x="82612" y="132513"/>
                </a:lnTo>
                <a:lnTo>
                  <a:pt x="79637" y="132978"/>
                </a:lnTo>
                <a:lnTo>
                  <a:pt x="76659" y="133288"/>
                </a:lnTo>
                <a:lnTo>
                  <a:pt x="73680" y="133495"/>
                </a:lnTo>
                <a:lnTo>
                  <a:pt x="70702" y="133633"/>
                </a:lnTo>
                <a:lnTo>
                  <a:pt x="64743" y="133786"/>
                </a:lnTo>
                <a:lnTo>
                  <a:pt x="23027" y="1339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SMARTInkAnnotation907"/>
          <p:cNvSpPr/>
          <p:nvPr/>
        </p:nvSpPr>
        <p:spPr>
          <a:xfrm>
            <a:off x="6797923" y="5743144"/>
            <a:ext cx="98336" cy="132591"/>
          </a:xfrm>
          <a:custGeom>
            <a:avLst/>
            <a:gdLst/>
            <a:ahLst/>
            <a:cxnLst/>
            <a:rect l="0" t="0" r="0" b="0"/>
            <a:pathLst>
              <a:path w="98336" h="132591">
                <a:moveTo>
                  <a:pt x="0" y="52223"/>
                </a:moveTo>
                <a:lnTo>
                  <a:pt x="0" y="68733"/>
                </a:lnTo>
                <a:lnTo>
                  <a:pt x="2649" y="72129"/>
                </a:lnTo>
                <a:lnTo>
                  <a:pt x="7697" y="77653"/>
                </a:lnTo>
                <a:lnTo>
                  <a:pt x="9105" y="78106"/>
                </a:lnTo>
                <a:lnTo>
                  <a:pt x="11037" y="78409"/>
                </a:lnTo>
                <a:lnTo>
                  <a:pt x="13317" y="78610"/>
                </a:lnTo>
                <a:lnTo>
                  <a:pt x="15831" y="78744"/>
                </a:lnTo>
                <a:lnTo>
                  <a:pt x="21273" y="78893"/>
                </a:lnTo>
                <a:lnTo>
                  <a:pt x="29922" y="78977"/>
                </a:lnTo>
                <a:lnTo>
                  <a:pt x="32861" y="77996"/>
                </a:lnTo>
                <a:lnTo>
                  <a:pt x="35813" y="76351"/>
                </a:lnTo>
                <a:lnTo>
                  <a:pt x="38775" y="74261"/>
                </a:lnTo>
                <a:lnTo>
                  <a:pt x="41742" y="72868"/>
                </a:lnTo>
                <a:lnTo>
                  <a:pt x="44714" y="71939"/>
                </a:lnTo>
                <a:lnTo>
                  <a:pt x="51874" y="70449"/>
                </a:lnTo>
                <a:lnTo>
                  <a:pt x="53456" y="69335"/>
                </a:lnTo>
                <a:lnTo>
                  <a:pt x="55502" y="67600"/>
                </a:lnTo>
                <a:lnTo>
                  <a:pt x="61179" y="62427"/>
                </a:lnTo>
                <a:lnTo>
                  <a:pt x="66909" y="56790"/>
                </a:lnTo>
                <a:lnTo>
                  <a:pt x="68444" y="54276"/>
                </a:lnTo>
                <a:lnTo>
                  <a:pt x="69468" y="51607"/>
                </a:lnTo>
                <a:lnTo>
                  <a:pt x="71112" y="44936"/>
                </a:lnTo>
                <a:lnTo>
                  <a:pt x="71336" y="41377"/>
                </a:lnTo>
                <a:lnTo>
                  <a:pt x="71436" y="36489"/>
                </a:lnTo>
                <a:lnTo>
                  <a:pt x="71516" y="11916"/>
                </a:lnTo>
                <a:lnTo>
                  <a:pt x="70523" y="10469"/>
                </a:lnTo>
                <a:lnTo>
                  <a:pt x="68868" y="9504"/>
                </a:lnTo>
                <a:lnTo>
                  <a:pt x="66770" y="8861"/>
                </a:lnTo>
                <a:lnTo>
                  <a:pt x="65373" y="7440"/>
                </a:lnTo>
                <a:lnTo>
                  <a:pt x="64440" y="5501"/>
                </a:lnTo>
                <a:lnTo>
                  <a:pt x="62945" y="0"/>
                </a:lnTo>
                <a:lnTo>
                  <a:pt x="61829" y="540"/>
                </a:lnTo>
                <a:lnTo>
                  <a:pt x="60092" y="1893"/>
                </a:lnTo>
                <a:lnTo>
                  <a:pt x="54912" y="6453"/>
                </a:lnTo>
                <a:lnTo>
                  <a:pt x="53494" y="6827"/>
                </a:lnTo>
                <a:lnTo>
                  <a:pt x="51556" y="7076"/>
                </a:lnTo>
                <a:lnTo>
                  <a:pt x="49270" y="7243"/>
                </a:lnTo>
                <a:lnTo>
                  <a:pt x="47746" y="8346"/>
                </a:lnTo>
                <a:lnTo>
                  <a:pt x="46729" y="10073"/>
                </a:lnTo>
                <a:lnTo>
                  <a:pt x="46052" y="12217"/>
                </a:lnTo>
                <a:lnTo>
                  <a:pt x="45601" y="14639"/>
                </a:lnTo>
                <a:lnTo>
                  <a:pt x="45299" y="17245"/>
                </a:lnTo>
                <a:lnTo>
                  <a:pt x="45099" y="19975"/>
                </a:lnTo>
                <a:lnTo>
                  <a:pt x="43972" y="22787"/>
                </a:lnTo>
                <a:lnTo>
                  <a:pt x="42227" y="25654"/>
                </a:lnTo>
                <a:lnTo>
                  <a:pt x="40071" y="28557"/>
                </a:lnTo>
                <a:lnTo>
                  <a:pt x="38633" y="31485"/>
                </a:lnTo>
                <a:lnTo>
                  <a:pt x="37675" y="34429"/>
                </a:lnTo>
                <a:lnTo>
                  <a:pt x="37037" y="37384"/>
                </a:lnTo>
                <a:lnTo>
                  <a:pt x="35616" y="41338"/>
                </a:lnTo>
                <a:lnTo>
                  <a:pt x="33678" y="45959"/>
                </a:lnTo>
                <a:lnTo>
                  <a:pt x="31391" y="51024"/>
                </a:lnTo>
                <a:lnTo>
                  <a:pt x="29867" y="55392"/>
                </a:lnTo>
                <a:lnTo>
                  <a:pt x="28851" y="59297"/>
                </a:lnTo>
                <a:lnTo>
                  <a:pt x="28174" y="62892"/>
                </a:lnTo>
                <a:lnTo>
                  <a:pt x="27722" y="66281"/>
                </a:lnTo>
                <a:lnTo>
                  <a:pt x="27421" y="69533"/>
                </a:lnTo>
                <a:lnTo>
                  <a:pt x="27220" y="72693"/>
                </a:lnTo>
                <a:lnTo>
                  <a:pt x="26997" y="78849"/>
                </a:lnTo>
                <a:lnTo>
                  <a:pt x="26854" y="90886"/>
                </a:lnTo>
                <a:lnTo>
                  <a:pt x="27836" y="93874"/>
                </a:lnTo>
                <a:lnTo>
                  <a:pt x="29484" y="96857"/>
                </a:lnTo>
                <a:lnTo>
                  <a:pt x="31576" y="99839"/>
                </a:lnTo>
                <a:lnTo>
                  <a:pt x="32969" y="102819"/>
                </a:lnTo>
                <a:lnTo>
                  <a:pt x="33900" y="105797"/>
                </a:lnTo>
                <a:lnTo>
                  <a:pt x="34520" y="108775"/>
                </a:lnTo>
                <a:lnTo>
                  <a:pt x="35925" y="111752"/>
                </a:lnTo>
                <a:lnTo>
                  <a:pt x="37857" y="114730"/>
                </a:lnTo>
                <a:lnTo>
                  <a:pt x="40137" y="117707"/>
                </a:lnTo>
                <a:lnTo>
                  <a:pt x="42650" y="119692"/>
                </a:lnTo>
                <a:lnTo>
                  <a:pt x="45319" y="121015"/>
                </a:lnTo>
                <a:lnTo>
                  <a:pt x="48092" y="121897"/>
                </a:lnTo>
                <a:lnTo>
                  <a:pt x="50933" y="123477"/>
                </a:lnTo>
                <a:lnTo>
                  <a:pt x="53822" y="125523"/>
                </a:lnTo>
                <a:lnTo>
                  <a:pt x="60847" y="131194"/>
                </a:lnTo>
                <a:lnTo>
                  <a:pt x="62416" y="131660"/>
                </a:lnTo>
                <a:lnTo>
                  <a:pt x="64457" y="131970"/>
                </a:lnTo>
                <a:lnTo>
                  <a:pt x="66810" y="132177"/>
                </a:lnTo>
                <a:lnTo>
                  <a:pt x="69372" y="132314"/>
                </a:lnTo>
                <a:lnTo>
                  <a:pt x="74868" y="132468"/>
                </a:lnTo>
                <a:lnTo>
                  <a:pt x="98335" y="1325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SMARTInkAnnotation908"/>
          <p:cNvSpPr/>
          <p:nvPr/>
        </p:nvSpPr>
        <p:spPr>
          <a:xfrm>
            <a:off x="6940965" y="5741789"/>
            <a:ext cx="107253" cy="169665"/>
          </a:xfrm>
          <a:custGeom>
            <a:avLst/>
            <a:gdLst/>
            <a:ahLst/>
            <a:cxnLst/>
            <a:rect l="0" t="0" r="0" b="0"/>
            <a:pathLst>
              <a:path w="107253" h="169665">
                <a:moveTo>
                  <a:pt x="17869" y="0"/>
                </a:moveTo>
                <a:lnTo>
                  <a:pt x="13124" y="0"/>
                </a:lnTo>
                <a:lnTo>
                  <a:pt x="11725" y="992"/>
                </a:lnTo>
                <a:lnTo>
                  <a:pt x="10793" y="2645"/>
                </a:lnTo>
                <a:lnTo>
                  <a:pt x="9298" y="7689"/>
                </a:lnTo>
                <a:lnTo>
                  <a:pt x="9093" y="11024"/>
                </a:lnTo>
                <a:lnTo>
                  <a:pt x="9039" y="13302"/>
                </a:lnTo>
                <a:lnTo>
                  <a:pt x="8009" y="15813"/>
                </a:lnTo>
                <a:lnTo>
                  <a:pt x="6330" y="18480"/>
                </a:lnTo>
                <a:lnTo>
                  <a:pt x="4217" y="21249"/>
                </a:lnTo>
                <a:lnTo>
                  <a:pt x="2808" y="24088"/>
                </a:lnTo>
                <a:lnTo>
                  <a:pt x="1869" y="26973"/>
                </a:lnTo>
                <a:lnTo>
                  <a:pt x="1242" y="29889"/>
                </a:lnTo>
                <a:lnTo>
                  <a:pt x="825" y="32824"/>
                </a:lnTo>
                <a:lnTo>
                  <a:pt x="547" y="35773"/>
                </a:lnTo>
                <a:lnTo>
                  <a:pt x="361" y="38731"/>
                </a:lnTo>
                <a:lnTo>
                  <a:pt x="155" y="44664"/>
                </a:lnTo>
                <a:lnTo>
                  <a:pt x="39" y="56228"/>
                </a:lnTo>
                <a:lnTo>
                  <a:pt x="0" y="73174"/>
                </a:lnTo>
                <a:lnTo>
                  <a:pt x="990" y="76564"/>
                </a:lnTo>
                <a:lnTo>
                  <a:pt x="2643" y="79815"/>
                </a:lnTo>
                <a:lnTo>
                  <a:pt x="4738" y="82976"/>
                </a:lnTo>
                <a:lnTo>
                  <a:pt x="6135" y="87068"/>
                </a:lnTo>
                <a:lnTo>
                  <a:pt x="7067" y="91779"/>
                </a:lnTo>
                <a:lnTo>
                  <a:pt x="7688" y="96905"/>
                </a:lnTo>
                <a:lnTo>
                  <a:pt x="8102" y="101314"/>
                </a:lnTo>
                <a:lnTo>
                  <a:pt x="8377" y="105246"/>
                </a:lnTo>
                <a:lnTo>
                  <a:pt x="8562" y="108859"/>
                </a:lnTo>
                <a:lnTo>
                  <a:pt x="8766" y="115520"/>
                </a:lnTo>
                <a:lnTo>
                  <a:pt x="8929" y="124967"/>
                </a:lnTo>
                <a:lnTo>
                  <a:pt x="8929" y="125011"/>
                </a:lnTo>
                <a:lnTo>
                  <a:pt x="8929" y="111713"/>
                </a:lnTo>
                <a:lnTo>
                  <a:pt x="9922" y="109202"/>
                </a:lnTo>
                <a:lnTo>
                  <a:pt x="11578" y="106535"/>
                </a:lnTo>
                <a:lnTo>
                  <a:pt x="13674" y="103766"/>
                </a:lnTo>
                <a:lnTo>
                  <a:pt x="15073" y="100927"/>
                </a:lnTo>
                <a:lnTo>
                  <a:pt x="16005" y="98042"/>
                </a:lnTo>
                <a:lnTo>
                  <a:pt x="16627" y="95127"/>
                </a:lnTo>
                <a:lnTo>
                  <a:pt x="17041" y="92191"/>
                </a:lnTo>
                <a:lnTo>
                  <a:pt x="17316" y="89242"/>
                </a:lnTo>
                <a:lnTo>
                  <a:pt x="17500" y="86284"/>
                </a:lnTo>
                <a:lnTo>
                  <a:pt x="18616" y="83319"/>
                </a:lnTo>
                <a:lnTo>
                  <a:pt x="20354" y="80351"/>
                </a:lnTo>
                <a:lnTo>
                  <a:pt x="25534" y="73198"/>
                </a:lnTo>
                <a:lnTo>
                  <a:pt x="26952" y="71619"/>
                </a:lnTo>
                <a:lnTo>
                  <a:pt x="31176" y="67219"/>
                </a:lnTo>
                <a:lnTo>
                  <a:pt x="33694" y="65648"/>
                </a:lnTo>
                <a:lnTo>
                  <a:pt x="36364" y="64602"/>
                </a:lnTo>
                <a:lnTo>
                  <a:pt x="39138" y="63904"/>
                </a:lnTo>
                <a:lnTo>
                  <a:pt x="41981" y="63438"/>
                </a:lnTo>
                <a:lnTo>
                  <a:pt x="44870" y="63128"/>
                </a:lnTo>
                <a:lnTo>
                  <a:pt x="47789" y="62921"/>
                </a:lnTo>
                <a:lnTo>
                  <a:pt x="50728" y="62783"/>
                </a:lnTo>
                <a:lnTo>
                  <a:pt x="56643" y="62630"/>
                </a:lnTo>
                <a:lnTo>
                  <a:pt x="75728" y="62511"/>
                </a:lnTo>
                <a:lnTo>
                  <a:pt x="78293" y="63502"/>
                </a:lnTo>
                <a:lnTo>
                  <a:pt x="80997" y="65155"/>
                </a:lnTo>
                <a:lnTo>
                  <a:pt x="87728" y="70196"/>
                </a:lnTo>
                <a:lnTo>
                  <a:pt x="89273" y="71602"/>
                </a:lnTo>
                <a:lnTo>
                  <a:pt x="93639" y="75810"/>
                </a:lnTo>
                <a:lnTo>
                  <a:pt x="95201" y="78322"/>
                </a:lnTo>
                <a:lnTo>
                  <a:pt x="96242" y="80987"/>
                </a:lnTo>
                <a:lnTo>
                  <a:pt x="96936" y="83757"/>
                </a:lnTo>
                <a:lnTo>
                  <a:pt x="98391" y="86596"/>
                </a:lnTo>
                <a:lnTo>
                  <a:pt x="100356" y="89481"/>
                </a:lnTo>
                <a:lnTo>
                  <a:pt x="102659" y="92396"/>
                </a:lnTo>
                <a:lnTo>
                  <a:pt x="104193" y="95331"/>
                </a:lnTo>
                <a:lnTo>
                  <a:pt x="105217" y="98281"/>
                </a:lnTo>
                <a:lnTo>
                  <a:pt x="105898" y="101239"/>
                </a:lnTo>
                <a:lnTo>
                  <a:pt x="106354" y="105196"/>
                </a:lnTo>
                <a:lnTo>
                  <a:pt x="106657" y="109818"/>
                </a:lnTo>
                <a:lnTo>
                  <a:pt x="106993" y="119253"/>
                </a:lnTo>
                <a:lnTo>
                  <a:pt x="107184" y="131135"/>
                </a:lnTo>
                <a:lnTo>
                  <a:pt x="107252" y="153431"/>
                </a:lnTo>
                <a:lnTo>
                  <a:pt x="106263" y="156857"/>
                </a:lnTo>
                <a:lnTo>
                  <a:pt x="104610" y="160134"/>
                </a:lnTo>
                <a:lnTo>
                  <a:pt x="98323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SMARTInkAnnotation909"/>
          <p:cNvSpPr/>
          <p:nvPr/>
        </p:nvSpPr>
        <p:spPr>
          <a:xfrm>
            <a:off x="7066228" y="5652648"/>
            <a:ext cx="142910" cy="312384"/>
          </a:xfrm>
          <a:custGeom>
            <a:avLst/>
            <a:gdLst/>
            <a:ahLst/>
            <a:cxnLst/>
            <a:rect l="0" t="0" r="0" b="0"/>
            <a:pathLst>
              <a:path w="142910" h="312384">
                <a:moveTo>
                  <a:pt x="98212" y="133790"/>
                </a:moveTo>
                <a:lnTo>
                  <a:pt x="67134" y="133790"/>
                </a:lnTo>
                <a:lnTo>
                  <a:pt x="64580" y="134781"/>
                </a:lnTo>
                <a:lnTo>
                  <a:pt x="61885" y="136435"/>
                </a:lnTo>
                <a:lnTo>
                  <a:pt x="59095" y="138530"/>
                </a:lnTo>
                <a:lnTo>
                  <a:pt x="56242" y="139926"/>
                </a:lnTo>
                <a:lnTo>
                  <a:pt x="53346" y="140857"/>
                </a:lnTo>
                <a:lnTo>
                  <a:pt x="50422" y="141478"/>
                </a:lnTo>
                <a:lnTo>
                  <a:pt x="47480" y="142884"/>
                </a:lnTo>
                <a:lnTo>
                  <a:pt x="44524" y="144814"/>
                </a:lnTo>
                <a:lnTo>
                  <a:pt x="41562" y="147092"/>
                </a:lnTo>
                <a:lnTo>
                  <a:pt x="38593" y="148611"/>
                </a:lnTo>
                <a:lnTo>
                  <a:pt x="35620" y="149624"/>
                </a:lnTo>
                <a:lnTo>
                  <a:pt x="32646" y="150299"/>
                </a:lnTo>
                <a:lnTo>
                  <a:pt x="29668" y="151741"/>
                </a:lnTo>
                <a:lnTo>
                  <a:pt x="26692" y="153695"/>
                </a:lnTo>
                <a:lnTo>
                  <a:pt x="23714" y="155990"/>
                </a:lnTo>
                <a:lnTo>
                  <a:pt x="20735" y="158511"/>
                </a:lnTo>
                <a:lnTo>
                  <a:pt x="17754" y="161184"/>
                </a:lnTo>
                <a:lnTo>
                  <a:pt x="14775" y="163959"/>
                </a:lnTo>
                <a:lnTo>
                  <a:pt x="12790" y="166801"/>
                </a:lnTo>
                <a:lnTo>
                  <a:pt x="9001" y="175541"/>
                </a:lnTo>
                <a:lnTo>
                  <a:pt x="4594" y="181450"/>
                </a:lnTo>
                <a:lnTo>
                  <a:pt x="1275" y="185614"/>
                </a:lnTo>
                <a:lnTo>
                  <a:pt x="499" y="189234"/>
                </a:lnTo>
                <a:lnTo>
                  <a:pt x="62" y="196850"/>
                </a:lnTo>
                <a:lnTo>
                  <a:pt x="0" y="199642"/>
                </a:lnTo>
                <a:lnTo>
                  <a:pt x="953" y="202496"/>
                </a:lnTo>
                <a:lnTo>
                  <a:pt x="4659" y="208313"/>
                </a:lnTo>
                <a:lnTo>
                  <a:pt x="6970" y="214205"/>
                </a:lnTo>
                <a:lnTo>
                  <a:pt x="7585" y="217166"/>
                </a:lnTo>
                <a:lnTo>
                  <a:pt x="10918" y="223101"/>
                </a:lnTo>
                <a:lnTo>
                  <a:pt x="13197" y="226072"/>
                </a:lnTo>
                <a:lnTo>
                  <a:pt x="15710" y="229046"/>
                </a:lnTo>
                <a:lnTo>
                  <a:pt x="18379" y="232020"/>
                </a:lnTo>
                <a:lnTo>
                  <a:pt x="21152" y="234995"/>
                </a:lnTo>
                <a:lnTo>
                  <a:pt x="23993" y="236979"/>
                </a:lnTo>
                <a:lnTo>
                  <a:pt x="26880" y="238301"/>
                </a:lnTo>
                <a:lnTo>
                  <a:pt x="29799" y="239182"/>
                </a:lnTo>
                <a:lnTo>
                  <a:pt x="32737" y="239770"/>
                </a:lnTo>
                <a:lnTo>
                  <a:pt x="35690" y="240162"/>
                </a:lnTo>
                <a:lnTo>
                  <a:pt x="38652" y="240423"/>
                </a:lnTo>
                <a:lnTo>
                  <a:pt x="41620" y="240597"/>
                </a:lnTo>
                <a:lnTo>
                  <a:pt x="47566" y="240791"/>
                </a:lnTo>
                <a:lnTo>
                  <a:pt x="50541" y="239850"/>
                </a:lnTo>
                <a:lnTo>
                  <a:pt x="53519" y="238231"/>
                </a:lnTo>
                <a:lnTo>
                  <a:pt x="56497" y="236159"/>
                </a:lnTo>
                <a:lnTo>
                  <a:pt x="59476" y="233786"/>
                </a:lnTo>
                <a:lnTo>
                  <a:pt x="62455" y="231211"/>
                </a:lnTo>
                <a:lnTo>
                  <a:pt x="65435" y="228503"/>
                </a:lnTo>
                <a:lnTo>
                  <a:pt x="71394" y="222848"/>
                </a:lnTo>
                <a:lnTo>
                  <a:pt x="83312" y="211133"/>
                </a:lnTo>
                <a:lnTo>
                  <a:pt x="86293" y="207180"/>
                </a:lnTo>
                <a:lnTo>
                  <a:pt x="89272" y="202560"/>
                </a:lnTo>
                <a:lnTo>
                  <a:pt x="92252" y="197496"/>
                </a:lnTo>
                <a:lnTo>
                  <a:pt x="94239" y="192136"/>
                </a:lnTo>
                <a:lnTo>
                  <a:pt x="95564" y="186577"/>
                </a:lnTo>
                <a:lnTo>
                  <a:pt x="96446" y="180888"/>
                </a:lnTo>
                <a:lnTo>
                  <a:pt x="97035" y="175110"/>
                </a:lnTo>
                <a:lnTo>
                  <a:pt x="97427" y="169275"/>
                </a:lnTo>
                <a:lnTo>
                  <a:pt x="97689" y="163399"/>
                </a:lnTo>
                <a:lnTo>
                  <a:pt x="98856" y="157498"/>
                </a:lnTo>
                <a:lnTo>
                  <a:pt x="100628" y="151579"/>
                </a:lnTo>
                <a:lnTo>
                  <a:pt x="102803" y="145650"/>
                </a:lnTo>
                <a:lnTo>
                  <a:pt x="104251" y="139712"/>
                </a:lnTo>
                <a:lnTo>
                  <a:pt x="105219" y="133769"/>
                </a:lnTo>
                <a:lnTo>
                  <a:pt x="105863" y="127822"/>
                </a:lnTo>
                <a:lnTo>
                  <a:pt x="106293" y="120883"/>
                </a:lnTo>
                <a:lnTo>
                  <a:pt x="106770" y="105232"/>
                </a:lnTo>
                <a:lnTo>
                  <a:pt x="107101" y="71833"/>
                </a:lnTo>
                <a:lnTo>
                  <a:pt x="107148" y="34383"/>
                </a:lnTo>
                <a:lnTo>
                  <a:pt x="106156" y="30807"/>
                </a:lnTo>
                <a:lnTo>
                  <a:pt x="102404" y="24189"/>
                </a:lnTo>
                <a:lnTo>
                  <a:pt x="100075" y="17940"/>
                </a:lnTo>
                <a:lnTo>
                  <a:pt x="98764" y="8844"/>
                </a:lnTo>
                <a:lnTo>
                  <a:pt x="98222" y="0"/>
                </a:lnTo>
                <a:lnTo>
                  <a:pt x="98212" y="42086"/>
                </a:lnTo>
                <a:lnTo>
                  <a:pt x="99205" y="47849"/>
                </a:lnTo>
                <a:lnTo>
                  <a:pt x="100860" y="53676"/>
                </a:lnTo>
                <a:lnTo>
                  <a:pt x="102957" y="59544"/>
                </a:lnTo>
                <a:lnTo>
                  <a:pt x="104355" y="66433"/>
                </a:lnTo>
                <a:lnTo>
                  <a:pt x="105288" y="74002"/>
                </a:lnTo>
                <a:lnTo>
                  <a:pt x="105909" y="82025"/>
                </a:lnTo>
                <a:lnTo>
                  <a:pt x="106323" y="89358"/>
                </a:lnTo>
                <a:lnTo>
                  <a:pt x="106783" y="102798"/>
                </a:lnTo>
                <a:lnTo>
                  <a:pt x="107898" y="110152"/>
                </a:lnTo>
                <a:lnTo>
                  <a:pt x="109637" y="118030"/>
                </a:lnTo>
                <a:lnTo>
                  <a:pt x="111788" y="126260"/>
                </a:lnTo>
                <a:lnTo>
                  <a:pt x="113223" y="133731"/>
                </a:lnTo>
                <a:lnTo>
                  <a:pt x="114179" y="140695"/>
                </a:lnTo>
                <a:lnTo>
                  <a:pt x="114815" y="147323"/>
                </a:lnTo>
                <a:lnTo>
                  <a:pt x="116234" y="154718"/>
                </a:lnTo>
                <a:lnTo>
                  <a:pt x="118173" y="162625"/>
                </a:lnTo>
                <a:lnTo>
                  <a:pt x="120459" y="170873"/>
                </a:lnTo>
                <a:lnTo>
                  <a:pt x="121982" y="178355"/>
                </a:lnTo>
                <a:lnTo>
                  <a:pt x="122998" y="185328"/>
                </a:lnTo>
                <a:lnTo>
                  <a:pt x="123676" y="191961"/>
                </a:lnTo>
                <a:lnTo>
                  <a:pt x="124128" y="199360"/>
                </a:lnTo>
                <a:lnTo>
                  <a:pt x="124629" y="215517"/>
                </a:lnTo>
                <a:lnTo>
                  <a:pt x="125756" y="223001"/>
                </a:lnTo>
                <a:lnTo>
                  <a:pt x="127501" y="229975"/>
                </a:lnTo>
                <a:lnTo>
                  <a:pt x="129658" y="236608"/>
                </a:lnTo>
                <a:lnTo>
                  <a:pt x="131095" y="243015"/>
                </a:lnTo>
                <a:lnTo>
                  <a:pt x="132053" y="249270"/>
                </a:lnTo>
                <a:lnTo>
                  <a:pt x="132692" y="255425"/>
                </a:lnTo>
                <a:lnTo>
                  <a:pt x="133118" y="261513"/>
                </a:lnTo>
                <a:lnTo>
                  <a:pt x="133402" y="267555"/>
                </a:lnTo>
                <a:lnTo>
                  <a:pt x="133802" y="282895"/>
                </a:lnTo>
                <a:lnTo>
                  <a:pt x="133857" y="286771"/>
                </a:lnTo>
                <a:lnTo>
                  <a:pt x="134888" y="290347"/>
                </a:lnTo>
                <a:lnTo>
                  <a:pt x="138683" y="296967"/>
                </a:lnTo>
                <a:lnTo>
                  <a:pt x="141031" y="303216"/>
                </a:lnTo>
                <a:lnTo>
                  <a:pt x="142909" y="312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SMARTInkAnnotation910"/>
          <p:cNvSpPr/>
          <p:nvPr/>
        </p:nvSpPr>
        <p:spPr>
          <a:xfrm>
            <a:off x="7271714" y="5786438"/>
            <a:ext cx="17879" cy="133946"/>
          </a:xfrm>
          <a:custGeom>
            <a:avLst/>
            <a:gdLst/>
            <a:ahLst/>
            <a:cxnLst/>
            <a:rect l="0" t="0" r="0" b="0"/>
            <a:pathLst>
              <a:path w="17879" h="133946">
                <a:moveTo>
                  <a:pt x="17878" y="0"/>
                </a:moveTo>
                <a:lnTo>
                  <a:pt x="13134" y="4740"/>
                </a:lnTo>
                <a:lnTo>
                  <a:pt x="11734" y="7129"/>
                </a:lnTo>
                <a:lnTo>
                  <a:pt x="10803" y="9712"/>
                </a:lnTo>
                <a:lnTo>
                  <a:pt x="9307" y="16250"/>
                </a:lnTo>
                <a:lnTo>
                  <a:pt x="8192" y="18770"/>
                </a:lnTo>
                <a:lnTo>
                  <a:pt x="4302" y="26863"/>
                </a:lnTo>
                <a:lnTo>
                  <a:pt x="2868" y="31799"/>
                </a:lnTo>
                <a:lnTo>
                  <a:pt x="1912" y="37074"/>
                </a:lnTo>
                <a:lnTo>
                  <a:pt x="1275" y="42575"/>
                </a:lnTo>
                <a:lnTo>
                  <a:pt x="850" y="47235"/>
                </a:lnTo>
                <a:lnTo>
                  <a:pt x="566" y="51334"/>
                </a:lnTo>
                <a:lnTo>
                  <a:pt x="378" y="55058"/>
                </a:lnTo>
                <a:lnTo>
                  <a:pt x="168" y="64489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SMARTInkAnnotation911"/>
          <p:cNvSpPr/>
          <p:nvPr/>
        </p:nvSpPr>
        <p:spPr>
          <a:xfrm>
            <a:off x="7253835" y="5688211"/>
            <a:ext cx="17880" cy="1"/>
          </a:xfrm>
          <a:custGeom>
            <a:avLst/>
            <a:gdLst/>
            <a:ahLst/>
            <a:cxnLst/>
            <a:rect l="0" t="0" r="0" b="0"/>
            <a:pathLst>
              <a:path w="17880" h="1">
                <a:moveTo>
                  <a:pt x="17879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SMARTInkAnnotation912"/>
          <p:cNvSpPr/>
          <p:nvPr/>
        </p:nvSpPr>
        <p:spPr>
          <a:xfrm>
            <a:off x="7311609" y="5768578"/>
            <a:ext cx="85258" cy="116087"/>
          </a:xfrm>
          <a:custGeom>
            <a:avLst/>
            <a:gdLst/>
            <a:ahLst/>
            <a:cxnLst/>
            <a:rect l="0" t="0" r="0" b="0"/>
            <a:pathLst>
              <a:path w="85258" h="116087">
                <a:moveTo>
                  <a:pt x="85257" y="0"/>
                </a:moveTo>
                <a:lnTo>
                  <a:pt x="71681" y="0"/>
                </a:lnTo>
                <a:lnTo>
                  <a:pt x="70247" y="992"/>
                </a:lnTo>
                <a:lnTo>
                  <a:pt x="69290" y="2645"/>
                </a:lnTo>
                <a:lnTo>
                  <a:pt x="68654" y="4740"/>
                </a:lnTo>
                <a:lnTo>
                  <a:pt x="67234" y="6137"/>
                </a:lnTo>
                <a:lnTo>
                  <a:pt x="65296" y="7068"/>
                </a:lnTo>
                <a:lnTo>
                  <a:pt x="63010" y="7689"/>
                </a:lnTo>
                <a:lnTo>
                  <a:pt x="61486" y="9095"/>
                </a:lnTo>
                <a:lnTo>
                  <a:pt x="60470" y="11024"/>
                </a:lnTo>
                <a:lnTo>
                  <a:pt x="59792" y="13302"/>
                </a:lnTo>
                <a:lnTo>
                  <a:pt x="58347" y="14821"/>
                </a:lnTo>
                <a:lnTo>
                  <a:pt x="56392" y="15834"/>
                </a:lnTo>
                <a:lnTo>
                  <a:pt x="54094" y="16509"/>
                </a:lnTo>
                <a:lnTo>
                  <a:pt x="51569" y="16959"/>
                </a:lnTo>
                <a:lnTo>
                  <a:pt x="48893" y="17259"/>
                </a:lnTo>
                <a:lnTo>
                  <a:pt x="46115" y="17459"/>
                </a:lnTo>
                <a:lnTo>
                  <a:pt x="43270" y="18585"/>
                </a:lnTo>
                <a:lnTo>
                  <a:pt x="40380" y="20327"/>
                </a:lnTo>
                <a:lnTo>
                  <a:pt x="37460" y="22481"/>
                </a:lnTo>
                <a:lnTo>
                  <a:pt x="34520" y="24909"/>
                </a:lnTo>
                <a:lnTo>
                  <a:pt x="31567" y="27520"/>
                </a:lnTo>
                <a:lnTo>
                  <a:pt x="28604" y="30253"/>
                </a:lnTo>
                <a:lnTo>
                  <a:pt x="25636" y="32075"/>
                </a:lnTo>
                <a:lnTo>
                  <a:pt x="22664" y="33289"/>
                </a:lnTo>
                <a:lnTo>
                  <a:pt x="19690" y="34100"/>
                </a:lnTo>
                <a:lnTo>
                  <a:pt x="16714" y="35631"/>
                </a:lnTo>
                <a:lnTo>
                  <a:pt x="13736" y="37645"/>
                </a:lnTo>
                <a:lnTo>
                  <a:pt x="6567" y="43265"/>
                </a:lnTo>
                <a:lnTo>
                  <a:pt x="4985" y="44718"/>
                </a:lnTo>
                <a:lnTo>
                  <a:pt x="580" y="48979"/>
                </a:lnTo>
                <a:lnTo>
                  <a:pt x="0" y="51504"/>
                </a:lnTo>
                <a:lnTo>
                  <a:pt x="607" y="54180"/>
                </a:lnTo>
                <a:lnTo>
                  <a:pt x="2006" y="56956"/>
                </a:lnTo>
                <a:lnTo>
                  <a:pt x="2938" y="59798"/>
                </a:lnTo>
                <a:lnTo>
                  <a:pt x="3559" y="62686"/>
                </a:lnTo>
                <a:lnTo>
                  <a:pt x="3974" y="65603"/>
                </a:lnTo>
                <a:lnTo>
                  <a:pt x="4249" y="68540"/>
                </a:lnTo>
                <a:lnTo>
                  <a:pt x="4433" y="71490"/>
                </a:lnTo>
                <a:lnTo>
                  <a:pt x="4637" y="77414"/>
                </a:lnTo>
                <a:lnTo>
                  <a:pt x="4729" y="83354"/>
                </a:lnTo>
                <a:lnTo>
                  <a:pt x="5747" y="85335"/>
                </a:lnTo>
                <a:lnTo>
                  <a:pt x="7418" y="86655"/>
                </a:lnTo>
                <a:lnTo>
                  <a:pt x="9526" y="87535"/>
                </a:lnTo>
                <a:lnTo>
                  <a:pt x="10931" y="89115"/>
                </a:lnTo>
                <a:lnTo>
                  <a:pt x="11867" y="91160"/>
                </a:lnTo>
                <a:lnTo>
                  <a:pt x="12493" y="93515"/>
                </a:lnTo>
                <a:lnTo>
                  <a:pt x="13901" y="95086"/>
                </a:lnTo>
                <a:lnTo>
                  <a:pt x="15834" y="96132"/>
                </a:lnTo>
                <a:lnTo>
                  <a:pt x="18116" y="96831"/>
                </a:lnTo>
                <a:lnTo>
                  <a:pt x="20631" y="97296"/>
                </a:lnTo>
                <a:lnTo>
                  <a:pt x="23301" y="97605"/>
                </a:lnTo>
                <a:lnTo>
                  <a:pt x="26073" y="97812"/>
                </a:lnTo>
                <a:lnTo>
                  <a:pt x="28917" y="98943"/>
                </a:lnTo>
                <a:lnTo>
                  <a:pt x="31804" y="100688"/>
                </a:lnTo>
                <a:lnTo>
                  <a:pt x="34722" y="102844"/>
                </a:lnTo>
                <a:lnTo>
                  <a:pt x="37661" y="104281"/>
                </a:lnTo>
                <a:lnTo>
                  <a:pt x="40614" y="105239"/>
                </a:lnTo>
                <a:lnTo>
                  <a:pt x="43575" y="105879"/>
                </a:lnTo>
                <a:lnTo>
                  <a:pt x="46543" y="106304"/>
                </a:lnTo>
                <a:lnTo>
                  <a:pt x="49515" y="106588"/>
                </a:lnTo>
                <a:lnTo>
                  <a:pt x="52490" y="106777"/>
                </a:lnTo>
                <a:lnTo>
                  <a:pt x="55465" y="107895"/>
                </a:lnTo>
                <a:lnTo>
                  <a:pt x="58443" y="109634"/>
                </a:lnTo>
                <a:lnTo>
                  <a:pt x="67378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SMARTInkAnnotation913"/>
          <p:cNvSpPr/>
          <p:nvPr/>
        </p:nvSpPr>
        <p:spPr>
          <a:xfrm>
            <a:off x="7432732" y="5768578"/>
            <a:ext cx="98226" cy="124967"/>
          </a:xfrm>
          <a:custGeom>
            <a:avLst/>
            <a:gdLst/>
            <a:ahLst/>
            <a:cxnLst/>
            <a:rect l="0" t="0" r="0" b="0"/>
            <a:pathLst>
              <a:path w="98226" h="124967">
                <a:moveTo>
                  <a:pt x="8831" y="0"/>
                </a:moveTo>
                <a:lnTo>
                  <a:pt x="8831" y="16250"/>
                </a:lnTo>
                <a:lnTo>
                  <a:pt x="7838" y="18771"/>
                </a:lnTo>
                <a:lnTo>
                  <a:pt x="6183" y="22436"/>
                </a:lnTo>
                <a:lnTo>
                  <a:pt x="4085" y="26863"/>
                </a:lnTo>
                <a:lnTo>
                  <a:pt x="2687" y="30808"/>
                </a:lnTo>
                <a:lnTo>
                  <a:pt x="1755" y="34429"/>
                </a:lnTo>
                <a:lnTo>
                  <a:pt x="1134" y="37835"/>
                </a:lnTo>
                <a:lnTo>
                  <a:pt x="720" y="42090"/>
                </a:lnTo>
                <a:lnTo>
                  <a:pt x="444" y="46912"/>
                </a:lnTo>
                <a:lnTo>
                  <a:pt x="137" y="57561"/>
                </a:lnTo>
                <a:lnTo>
                  <a:pt x="0" y="68908"/>
                </a:lnTo>
                <a:lnTo>
                  <a:pt x="958" y="73720"/>
                </a:lnTo>
                <a:lnTo>
                  <a:pt x="2589" y="77920"/>
                </a:lnTo>
                <a:lnTo>
                  <a:pt x="4669" y="81712"/>
                </a:lnTo>
                <a:lnTo>
                  <a:pt x="6057" y="86225"/>
                </a:lnTo>
                <a:lnTo>
                  <a:pt x="6981" y="91217"/>
                </a:lnTo>
                <a:lnTo>
                  <a:pt x="7598" y="96530"/>
                </a:lnTo>
                <a:lnTo>
                  <a:pt x="9002" y="101064"/>
                </a:lnTo>
                <a:lnTo>
                  <a:pt x="10931" y="105079"/>
                </a:lnTo>
                <a:lnTo>
                  <a:pt x="13211" y="108748"/>
                </a:lnTo>
                <a:lnTo>
                  <a:pt x="14731" y="112186"/>
                </a:lnTo>
                <a:lnTo>
                  <a:pt x="15744" y="115470"/>
                </a:lnTo>
                <a:lnTo>
                  <a:pt x="17370" y="123130"/>
                </a:lnTo>
                <a:lnTo>
                  <a:pt x="18497" y="123758"/>
                </a:lnTo>
                <a:lnTo>
                  <a:pt x="20242" y="124177"/>
                </a:lnTo>
                <a:lnTo>
                  <a:pt x="22398" y="124457"/>
                </a:lnTo>
                <a:lnTo>
                  <a:pt x="24828" y="124643"/>
                </a:lnTo>
                <a:lnTo>
                  <a:pt x="27442" y="124767"/>
                </a:lnTo>
                <a:lnTo>
                  <a:pt x="32994" y="124905"/>
                </a:lnTo>
                <a:lnTo>
                  <a:pt x="38773" y="124966"/>
                </a:lnTo>
                <a:lnTo>
                  <a:pt x="41705" y="123991"/>
                </a:lnTo>
                <a:lnTo>
                  <a:pt x="44653" y="122348"/>
                </a:lnTo>
                <a:lnTo>
                  <a:pt x="47611" y="120261"/>
                </a:lnTo>
                <a:lnTo>
                  <a:pt x="50577" y="118869"/>
                </a:lnTo>
                <a:lnTo>
                  <a:pt x="53547" y="117941"/>
                </a:lnTo>
                <a:lnTo>
                  <a:pt x="56520" y="117323"/>
                </a:lnTo>
                <a:lnTo>
                  <a:pt x="59497" y="114926"/>
                </a:lnTo>
                <a:lnTo>
                  <a:pt x="62473" y="111344"/>
                </a:lnTo>
                <a:lnTo>
                  <a:pt x="65451" y="106971"/>
                </a:lnTo>
                <a:lnTo>
                  <a:pt x="68430" y="104057"/>
                </a:lnTo>
                <a:lnTo>
                  <a:pt x="71408" y="102114"/>
                </a:lnTo>
                <a:lnTo>
                  <a:pt x="74388" y="100818"/>
                </a:lnTo>
                <a:lnTo>
                  <a:pt x="76374" y="97970"/>
                </a:lnTo>
                <a:lnTo>
                  <a:pt x="77699" y="94087"/>
                </a:lnTo>
                <a:lnTo>
                  <a:pt x="78581" y="89514"/>
                </a:lnTo>
                <a:lnTo>
                  <a:pt x="80163" y="85472"/>
                </a:lnTo>
                <a:lnTo>
                  <a:pt x="82210" y="81786"/>
                </a:lnTo>
                <a:lnTo>
                  <a:pt x="84569" y="78336"/>
                </a:lnTo>
                <a:lnTo>
                  <a:pt x="86142" y="74052"/>
                </a:lnTo>
                <a:lnTo>
                  <a:pt x="87190" y="69212"/>
                </a:lnTo>
                <a:lnTo>
                  <a:pt x="87889" y="64001"/>
                </a:lnTo>
                <a:lnTo>
                  <a:pt x="88354" y="59534"/>
                </a:lnTo>
                <a:lnTo>
                  <a:pt x="88664" y="55564"/>
                </a:lnTo>
                <a:lnTo>
                  <a:pt x="88872" y="51926"/>
                </a:lnTo>
                <a:lnTo>
                  <a:pt x="90003" y="49500"/>
                </a:lnTo>
                <a:lnTo>
                  <a:pt x="91751" y="47882"/>
                </a:lnTo>
                <a:lnTo>
                  <a:pt x="98225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SMARTInkAnnotation914"/>
          <p:cNvSpPr/>
          <p:nvPr/>
        </p:nvSpPr>
        <p:spPr>
          <a:xfrm>
            <a:off x="7584597" y="5527476"/>
            <a:ext cx="26816" cy="366118"/>
          </a:xfrm>
          <a:custGeom>
            <a:avLst/>
            <a:gdLst/>
            <a:ahLst/>
            <a:cxnLst/>
            <a:rect l="0" t="0" r="0" b="0"/>
            <a:pathLst>
              <a:path w="26816" h="366118">
                <a:moveTo>
                  <a:pt x="8936" y="0"/>
                </a:moveTo>
                <a:lnTo>
                  <a:pt x="8936" y="4740"/>
                </a:lnTo>
                <a:lnTo>
                  <a:pt x="7943" y="7129"/>
                </a:lnTo>
                <a:lnTo>
                  <a:pt x="6288" y="9714"/>
                </a:lnTo>
                <a:lnTo>
                  <a:pt x="1239" y="16251"/>
                </a:lnTo>
                <a:lnTo>
                  <a:pt x="549" y="19790"/>
                </a:lnTo>
                <a:lnTo>
                  <a:pt x="161" y="30007"/>
                </a:lnTo>
                <a:lnTo>
                  <a:pt x="0" y="94065"/>
                </a:lnTo>
                <a:lnTo>
                  <a:pt x="993" y="101405"/>
                </a:lnTo>
                <a:lnTo>
                  <a:pt x="2648" y="109275"/>
                </a:lnTo>
                <a:lnTo>
                  <a:pt x="4744" y="117498"/>
                </a:lnTo>
                <a:lnTo>
                  <a:pt x="6142" y="125957"/>
                </a:lnTo>
                <a:lnTo>
                  <a:pt x="7073" y="134573"/>
                </a:lnTo>
                <a:lnTo>
                  <a:pt x="7695" y="143294"/>
                </a:lnTo>
                <a:lnTo>
                  <a:pt x="8108" y="152084"/>
                </a:lnTo>
                <a:lnTo>
                  <a:pt x="8569" y="169789"/>
                </a:lnTo>
                <a:lnTo>
                  <a:pt x="8934" y="277953"/>
                </a:lnTo>
                <a:lnTo>
                  <a:pt x="9928" y="285513"/>
                </a:lnTo>
                <a:lnTo>
                  <a:pt x="11584" y="292537"/>
                </a:lnTo>
                <a:lnTo>
                  <a:pt x="13682" y="299204"/>
                </a:lnTo>
                <a:lnTo>
                  <a:pt x="15079" y="305633"/>
                </a:lnTo>
                <a:lnTo>
                  <a:pt x="16012" y="311904"/>
                </a:lnTo>
                <a:lnTo>
                  <a:pt x="16633" y="318068"/>
                </a:lnTo>
                <a:lnTo>
                  <a:pt x="17323" y="327564"/>
                </a:lnTo>
                <a:lnTo>
                  <a:pt x="17630" y="336084"/>
                </a:lnTo>
                <a:lnTo>
                  <a:pt x="17767" y="346485"/>
                </a:lnTo>
                <a:lnTo>
                  <a:pt x="18796" y="351045"/>
                </a:lnTo>
                <a:lnTo>
                  <a:pt x="20476" y="355076"/>
                </a:lnTo>
                <a:lnTo>
                  <a:pt x="26815" y="366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SMARTInkAnnotation915"/>
          <p:cNvSpPr/>
          <p:nvPr/>
        </p:nvSpPr>
        <p:spPr>
          <a:xfrm>
            <a:off x="7638351" y="5732859"/>
            <a:ext cx="142912" cy="160736"/>
          </a:xfrm>
          <a:custGeom>
            <a:avLst/>
            <a:gdLst/>
            <a:ahLst/>
            <a:cxnLst/>
            <a:rect l="0" t="0" r="0" b="0"/>
            <a:pathLst>
              <a:path w="142912" h="160736">
                <a:moveTo>
                  <a:pt x="62456" y="0"/>
                </a:moveTo>
                <a:lnTo>
                  <a:pt x="41183" y="0"/>
                </a:lnTo>
                <a:lnTo>
                  <a:pt x="39335" y="992"/>
                </a:lnTo>
                <a:lnTo>
                  <a:pt x="38103" y="2646"/>
                </a:lnTo>
                <a:lnTo>
                  <a:pt x="37281" y="4740"/>
                </a:lnTo>
                <a:lnTo>
                  <a:pt x="33719" y="9713"/>
                </a:lnTo>
                <a:lnTo>
                  <a:pt x="31379" y="12429"/>
                </a:lnTo>
                <a:lnTo>
                  <a:pt x="28825" y="15231"/>
                </a:lnTo>
                <a:lnTo>
                  <a:pt x="23339" y="20991"/>
                </a:lnTo>
                <a:lnTo>
                  <a:pt x="21479" y="23916"/>
                </a:lnTo>
                <a:lnTo>
                  <a:pt x="20240" y="26858"/>
                </a:lnTo>
                <a:lnTo>
                  <a:pt x="19413" y="29812"/>
                </a:lnTo>
                <a:lnTo>
                  <a:pt x="17868" y="33765"/>
                </a:lnTo>
                <a:lnTo>
                  <a:pt x="15845" y="38385"/>
                </a:lnTo>
                <a:lnTo>
                  <a:pt x="13503" y="43450"/>
                </a:lnTo>
                <a:lnTo>
                  <a:pt x="11942" y="47818"/>
                </a:lnTo>
                <a:lnTo>
                  <a:pt x="10901" y="51723"/>
                </a:lnTo>
                <a:lnTo>
                  <a:pt x="10208" y="55318"/>
                </a:lnTo>
                <a:lnTo>
                  <a:pt x="8752" y="59699"/>
                </a:lnTo>
                <a:lnTo>
                  <a:pt x="6787" y="64603"/>
                </a:lnTo>
                <a:lnTo>
                  <a:pt x="4486" y="69858"/>
                </a:lnTo>
                <a:lnTo>
                  <a:pt x="2949" y="75345"/>
                </a:lnTo>
                <a:lnTo>
                  <a:pt x="1926" y="80989"/>
                </a:lnTo>
                <a:lnTo>
                  <a:pt x="1245" y="86734"/>
                </a:lnTo>
                <a:lnTo>
                  <a:pt x="790" y="91558"/>
                </a:lnTo>
                <a:lnTo>
                  <a:pt x="487" y="95765"/>
                </a:lnTo>
                <a:lnTo>
                  <a:pt x="284" y="99562"/>
                </a:lnTo>
                <a:lnTo>
                  <a:pt x="60" y="109073"/>
                </a:lnTo>
                <a:lnTo>
                  <a:pt x="0" y="114388"/>
                </a:lnTo>
                <a:lnTo>
                  <a:pt x="952" y="118923"/>
                </a:lnTo>
                <a:lnTo>
                  <a:pt x="2583" y="122938"/>
                </a:lnTo>
                <a:lnTo>
                  <a:pt x="4661" y="126607"/>
                </a:lnTo>
                <a:lnTo>
                  <a:pt x="6048" y="130046"/>
                </a:lnTo>
                <a:lnTo>
                  <a:pt x="6971" y="133329"/>
                </a:lnTo>
                <a:lnTo>
                  <a:pt x="7587" y="136511"/>
                </a:lnTo>
                <a:lnTo>
                  <a:pt x="8992" y="139625"/>
                </a:lnTo>
                <a:lnTo>
                  <a:pt x="10921" y="142693"/>
                </a:lnTo>
                <a:lnTo>
                  <a:pt x="13200" y="145730"/>
                </a:lnTo>
                <a:lnTo>
                  <a:pt x="15713" y="147755"/>
                </a:lnTo>
                <a:lnTo>
                  <a:pt x="18382" y="149105"/>
                </a:lnTo>
                <a:lnTo>
                  <a:pt x="25056" y="151272"/>
                </a:lnTo>
                <a:lnTo>
                  <a:pt x="26597" y="150457"/>
                </a:lnTo>
                <a:lnTo>
                  <a:pt x="30958" y="146907"/>
                </a:lnTo>
                <a:lnTo>
                  <a:pt x="33510" y="144571"/>
                </a:lnTo>
                <a:lnTo>
                  <a:pt x="38997" y="139329"/>
                </a:lnTo>
                <a:lnTo>
                  <a:pt x="47669" y="130800"/>
                </a:lnTo>
                <a:lnTo>
                  <a:pt x="49618" y="127880"/>
                </a:lnTo>
                <a:lnTo>
                  <a:pt x="50917" y="124941"/>
                </a:lnTo>
                <a:lnTo>
                  <a:pt x="51783" y="121989"/>
                </a:lnTo>
                <a:lnTo>
                  <a:pt x="53355" y="119029"/>
                </a:lnTo>
                <a:lnTo>
                  <a:pt x="55396" y="116063"/>
                </a:lnTo>
                <a:lnTo>
                  <a:pt x="57749" y="113095"/>
                </a:lnTo>
                <a:lnTo>
                  <a:pt x="59318" y="109131"/>
                </a:lnTo>
                <a:lnTo>
                  <a:pt x="60364" y="104504"/>
                </a:lnTo>
                <a:lnTo>
                  <a:pt x="61062" y="99435"/>
                </a:lnTo>
                <a:lnTo>
                  <a:pt x="62519" y="95064"/>
                </a:lnTo>
                <a:lnTo>
                  <a:pt x="64484" y="91157"/>
                </a:lnTo>
                <a:lnTo>
                  <a:pt x="66788" y="87561"/>
                </a:lnTo>
                <a:lnTo>
                  <a:pt x="68324" y="83179"/>
                </a:lnTo>
                <a:lnTo>
                  <a:pt x="69348" y="78272"/>
                </a:lnTo>
                <a:lnTo>
                  <a:pt x="70030" y="73018"/>
                </a:lnTo>
                <a:lnTo>
                  <a:pt x="70485" y="68523"/>
                </a:lnTo>
                <a:lnTo>
                  <a:pt x="70789" y="64533"/>
                </a:lnTo>
                <a:lnTo>
                  <a:pt x="70992" y="60882"/>
                </a:lnTo>
                <a:lnTo>
                  <a:pt x="72119" y="57455"/>
                </a:lnTo>
                <a:lnTo>
                  <a:pt x="73864" y="54178"/>
                </a:lnTo>
                <a:lnTo>
                  <a:pt x="76022" y="51002"/>
                </a:lnTo>
                <a:lnTo>
                  <a:pt x="77459" y="47892"/>
                </a:lnTo>
                <a:lnTo>
                  <a:pt x="78418" y="44826"/>
                </a:lnTo>
                <a:lnTo>
                  <a:pt x="79056" y="41790"/>
                </a:lnTo>
                <a:lnTo>
                  <a:pt x="78490" y="38775"/>
                </a:lnTo>
                <a:lnTo>
                  <a:pt x="77118" y="35772"/>
                </a:lnTo>
                <a:lnTo>
                  <a:pt x="75210" y="32777"/>
                </a:lnTo>
                <a:lnTo>
                  <a:pt x="73939" y="29789"/>
                </a:lnTo>
                <a:lnTo>
                  <a:pt x="73091" y="26805"/>
                </a:lnTo>
                <a:lnTo>
                  <a:pt x="71404" y="17905"/>
                </a:lnTo>
                <a:lnTo>
                  <a:pt x="76143" y="22613"/>
                </a:lnTo>
                <a:lnTo>
                  <a:pt x="77541" y="24998"/>
                </a:lnTo>
                <a:lnTo>
                  <a:pt x="78472" y="27579"/>
                </a:lnTo>
                <a:lnTo>
                  <a:pt x="79093" y="30293"/>
                </a:lnTo>
                <a:lnTo>
                  <a:pt x="80500" y="33094"/>
                </a:lnTo>
                <a:lnTo>
                  <a:pt x="82432" y="35953"/>
                </a:lnTo>
                <a:lnTo>
                  <a:pt x="84712" y="38852"/>
                </a:lnTo>
                <a:lnTo>
                  <a:pt x="86233" y="42768"/>
                </a:lnTo>
                <a:lnTo>
                  <a:pt x="87247" y="47364"/>
                </a:lnTo>
                <a:lnTo>
                  <a:pt x="87923" y="52412"/>
                </a:lnTo>
                <a:lnTo>
                  <a:pt x="88373" y="57762"/>
                </a:lnTo>
                <a:lnTo>
                  <a:pt x="88673" y="63313"/>
                </a:lnTo>
                <a:lnTo>
                  <a:pt x="88873" y="68997"/>
                </a:lnTo>
                <a:lnTo>
                  <a:pt x="90001" y="73780"/>
                </a:lnTo>
                <a:lnTo>
                  <a:pt x="91745" y="77960"/>
                </a:lnTo>
                <a:lnTo>
                  <a:pt x="93901" y="81739"/>
                </a:lnTo>
                <a:lnTo>
                  <a:pt x="98945" y="91230"/>
                </a:lnTo>
                <a:lnTo>
                  <a:pt x="101682" y="96539"/>
                </a:lnTo>
                <a:lnTo>
                  <a:pt x="103505" y="101070"/>
                </a:lnTo>
                <a:lnTo>
                  <a:pt x="104721" y="105083"/>
                </a:lnTo>
                <a:lnTo>
                  <a:pt x="105533" y="108751"/>
                </a:lnTo>
                <a:lnTo>
                  <a:pt x="107066" y="113181"/>
                </a:lnTo>
                <a:lnTo>
                  <a:pt x="109082" y="118118"/>
                </a:lnTo>
                <a:lnTo>
                  <a:pt x="111419" y="123393"/>
                </a:lnTo>
                <a:lnTo>
                  <a:pt x="113970" y="127903"/>
                </a:lnTo>
                <a:lnTo>
                  <a:pt x="116664" y="131902"/>
                </a:lnTo>
                <a:lnTo>
                  <a:pt x="119453" y="135560"/>
                </a:lnTo>
                <a:lnTo>
                  <a:pt x="122306" y="137998"/>
                </a:lnTo>
                <a:lnTo>
                  <a:pt x="125201" y="139624"/>
                </a:lnTo>
                <a:lnTo>
                  <a:pt x="128125" y="140708"/>
                </a:lnTo>
                <a:lnTo>
                  <a:pt x="131067" y="142422"/>
                </a:lnTo>
                <a:lnTo>
                  <a:pt x="134022" y="144557"/>
                </a:lnTo>
                <a:lnTo>
                  <a:pt x="141156" y="150374"/>
                </a:lnTo>
                <a:lnTo>
                  <a:pt x="141740" y="151843"/>
                </a:lnTo>
                <a:lnTo>
                  <a:pt x="142131" y="153814"/>
                </a:lnTo>
                <a:lnTo>
                  <a:pt x="142911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SMARTInkAnnotation916"/>
          <p:cNvSpPr/>
          <p:nvPr/>
        </p:nvSpPr>
        <p:spPr>
          <a:xfrm>
            <a:off x="7790579" y="5723930"/>
            <a:ext cx="142654" cy="195917"/>
          </a:xfrm>
          <a:custGeom>
            <a:avLst/>
            <a:gdLst/>
            <a:ahLst/>
            <a:cxnLst/>
            <a:rect l="0" t="0" r="0" b="0"/>
            <a:pathLst>
              <a:path w="142654" h="195917">
                <a:moveTo>
                  <a:pt x="17502" y="0"/>
                </a:moveTo>
                <a:lnTo>
                  <a:pt x="9804" y="7689"/>
                </a:lnTo>
                <a:lnTo>
                  <a:pt x="9115" y="11024"/>
                </a:lnTo>
                <a:lnTo>
                  <a:pt x="8930" y="13302"/>
                </a:lnTo>
                <a:lnTo>
                  <a:pt x="7814" y="16806"/>
                </a:lnTo>
                <a:lnTo>
                  <a:pt x="6077" y="21125"/>
                </a:lnTo>
                <a:lnTo>
                  <a:pt x="3925" y="25990"/>
                </a:lnTo>
                <a:lnTo>
                  <a:pt x="2490" y="31217"/>
                </a:lnTo>
                <a:lnTo>
                  <a:pt x="1535" y="36686"/>
                </a:lnTo>
                <a:lnTo>
                  <a:pt x="897" y="42317"/>
                </a:lnTo>
                <a:lnTo>
                  <a:pt x="472" y="48055"/>
                </a:lnTo>
                <a:lnTo>
                  <a:pt x="188" y="53864"/>
                </a:lnTo>
                <a:lnTo>
                  <a:pt x="0" y="59722"/>
                </a:lnTo>
                <a:lnTo>
                  <a:pt x="867" y="65612"/>
                </a:lnTo>
                <a:lnTo>
                  <a:pt x="2439" y="71522"/>
                </a:lnTo>
                <a:lnTo>
                  <a:pt x="4480" y="77447"/>
                </a:lnTo>
                <a:lnTo>
                  <a:pt x="5840" y="84373"/>
                </a:lnTo>
                <a:lnTo>
                  <a:pt x="6747" y="91967"/>
                </a:lnTo>
                <a:lnTo>
                  <a:pt x="7352" y="100007"/>
                </a:lnTo>
                <a:lnTo>
                  <a:pt x="7756" y="107351"/>
                </a:lnTo>
                <a:lnTo>
                  <a:pt x="8203" y="120802"/>
                </a:lnTo>
                <a:lnTo>
                  <a:pt x="8456" y="139532"/>
                </a:lnTo>
                <a:lnTo>
                  <a:pt x="9484" y="145607"/>
                </a:lnTo>
                <a:lnTo>
                  <a:pt x="11163" y="151641"/>
                </a:lnTo>
                <a:lnTo>
                  <a:pt x="13276" y="157649"/>
                </a:lnTo>
                <a:lnTo>
                  <a:pt x="14684" y="162646"/>
                </a:lnTo>
                <a:lnTo>
                  <a:pt x="15623" y="166969"/>
                </a:lnTo>
                <a:lnTo>
                  <a:pt x="16249" y="170844"/>
                </a:lnTo>
                <a:lnTo>
                  <a:pt x="16666" y="174419"/>
                </a:lnTo>
                <a:lnTo>
                  <a:pt x="16944" y="177795"/>
                </a:lnTo>
                <a:lnTo>
                  <a:pt x="17130" y="181037"/>
                </a:lnTo>
                <a:lnTo>
                  <a:pt x="17337" y="187286"/>
                </a:lnTo>
                <a:lnTo>
                  <a:pt x="17492" y="195916"/>
                </a:lnTo>
                <a:lnTo>
                  <a:pt x="17502" y="124625"/>
                </a:lnTo>
                <a:lnTo>
                  <a:pt x="16508" y="119794"/>
                </a:lnTo>
                <a:lnTo>
                  <a:pt x="14853" y="114589"/>
                </a:lnTo>
                <a:lnTo>
                  <a:pt x="12756" y="109134"/>
                </a:lnTo>
                <a:lnTo>
                  <a:pt x="11358" y="103514"/>
                </a:lnTo>
                <a:lnTo>
                  <a:pt x="10425" y="97783"/>
                </a:lnTo>
                <a:lnTo>
                  <a:pt x="9804" y="91977"/>
                </a:lnTo>
                <a:lnTo>
                  <a:pt x="9390" y="86123"/>
                </a:lnTo>
                <a:lnTo>
                  <a:pt x="9115" y="80235"/>
                </a:lnTo>
                <a:lnTo>
                  <a:pt x="8726" y="65114"/>
                </a:lnTo>
                <a:lnTo>
                  <a:pt x="8594" y="46376"/>
                </a:lnTo>
                <a:lnTo>
                  <a:pt x="9577" y="42823"/>
                </a:lnTo>
                <a:lnTo>
                  <a:pt x="11225" y="40455"/>
                </a:lnTo>
                <a:lnTo>
                  <a:pt x="13317" y="38876"/>
                </a:lnTo>
                <a:lnTo>
                  <a:pt x="14712" y="36832"/>
                </a:lnTo>
                <a:lnTo>
                  <a:pt x="16262" y="31914"/>
                </a:lnTo>
                <a:lnTo>
                  <a:pt x="16950" y="26421"/>
                </a:lnTo>
                <a:lnTo>
                  <a:pt x="17134" y="23567"/>
                </a:lnTo>
                <a:lnTo>
                  <a:pt x="18250" y="20672"/>
                </a:lnTo>
                <a:lnTo>
                  <a:pt x="22137" y="14810"/>
                </a:lnTo>
                <a:lnTo>
                  <a:pt x="24566" y="12850"/>
                </a:lnTo>
                <a:lnTo>
                  <a:pt x="27177" y="11544"/>
                </a:lnTo>
                <a:lnTo>
                  <a:pt x="29912" y="10672"/>
                </a:lnTo>
                <a:lnTo>
                  <a:pt x="32728" y="9099"/>
                </a:lnTo>
                <a:lnTo>
                  <a:pt x="35598" y="7058"/>
                </a:lnTo>
                <a:lnTo>
                  <a:pt x="38505" y="4705"/>
                </a:lnTo>
                <a:lnTo>
                  <a:pt x="42430" y="3137"/>
                </a:lnTo>
                <a:lnTo>
                  <a:pt x="47033" y="2091"/>
                </a:lnTo>
                <a:lnTo>
                  <a:pt x="52089" y="1394"/>
                </a:lnTo>
                <a:lnTo>
                  <a:pt x="56452" y="929"/>
                </a:lnTo>
                <a:lnTo>
                  <a:pt x="60354" y="619"/>
                </a:lnTo>
                <a:lnTo>
                  <a:pt x="63949" y="413"/>
                </a:lnTo>
                <a:lnTo>
                  <a:pt x="70591" y="183"/>
                </a:lnTo>
                <a:lnTo>
                  <a:pt x="82564" y="54"/>
                </a:lnTo>
                <a:lnTo>
                  <a:pt x="87694" y="36"/>
                </a:lnTo>
                <a:lnTo>
                  <a:pt x="92108" y="1016"/>
                </a:lnTo>
                <a:lnTo>
                  <a:pt x="96044" y="2662"/>
                </a:lnTo>
                <a:lnTo>
                  <a:pt x="99661" y="4751"/>
                </a:lnTo>
                <a:lnTo>
                  <a:pt x="104059" y="6143"/>
                </a:lnTo>
                <a:lnTo>
                  <a:pt x="108978" y="7073"/>
                </a:lnTo>
                <a:lnTo>
                  <a:pt x="114243" y="7692"/>
                </a:lnTo>
                <a:lnTo>
                  <a:pt x="118748" y="8105"/>
                </a:lnTo>
                <a:lnTo>
                  <a:pt x="122743" y="8379"/>
                </a:lnTo>
                <a:lnTo>
                  <a:pt x="126400" y="8563"/>
                </a:lnTo>
                <a:lnTo>
                  <a:pt x="129831" y="9677"/>
                </a:lnTo>
                <a:lnTo>
                  <a:pt x="133113" y="11413"/>
                </a:lnTo>
                <a:lnTo>
                  <a:pt x="142653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SMARTInkAnnotation917"/>
          <p:cNvSpPr/>
          <p:nvPr/>
        </p:nvSpPr>
        <p:spPr>
          <a:xfrm>
            <a:off x="7951121" y="5866805"/>
            <a:ext cx="44689" cy="61112"/>
          </a:xfrm>
          <a:custGeom>
            <a:avLst/>
            <a:gdLst/>
            <a:ahLst/>
            <a:cxnLst/>
            <a:rect l="0" t="0" r="0" b="0"/>
            <a:pathLst>
              <a:path w="44689" h="61112">
                <a:moveTo>
                  <a:pt x="26809" y="0"/>
                </a:moveTo>
                <a:lnTo>
                  <a:pt x="13124" y="0"/>
                </a:lnTo>
                <a:lnTo>
                  <a:pt x="11726" y="991"/>
                </a:lnTo>
                <a:lnTo>
                  <a:pt x="10794" y="2645"/>
                </a:lnTo>
                <a:lnTo>
                  <a:pt x="9299" y="7688"/>
                </a:lnTo>
                <a:lnTo>
                  <a:pt x="8182" y="9094"/>
                </a:lnTo>
                <a:lnTo>
                  <a:pt x="6444" y="11024"/>
                </a:lnTo>
                <a:lnTo>
                  <a:pt x="1266" y="16509"/>
                </a:lnTo>
                <a:lnTo>
                  <a:pt x="840" y="17951"/>
                </a:lnTo>
                <a:lnTo>
                  <a:pt x="556" y="19905"/>
                </a:lnTo>
                <a:lnTo>
                  <a:pt x="102" y="25429"/>
                </a:lnTo>
                <a:lnTo>
                  <a:pt x="40" y="28830"/>
                </a:lnTo>
                <a:lnTo>
                  <a:pt x="0" y="39098"/>
                </a:lnTo>
                <a:lnTo>
                  <a:pt x="990" y="40949"/>
                </a:lnTo>
                <a:lnTo>
                  <a:pt x="2643" y="42182"/>
                </a:lnTo>
                <a:lnTo>
                  <a:pt x="4738" y="43004"/>
                </a:lnTo>
                <a:lnTo>
                  <a:pt x="7129" y="44544"/>
                </a:lnTo>
                <a:lnTo>
                  <a:pt x="9716" y="46563"/>
                </a:lnTo>
                <a:lnTo>
                  <a:pt x="12434" y="48902"/>
                </a:lnTo>
                <a:lnTo>
                  <a:pt x="15239" y="50460"/>
                </a:lnTo>
                <a:lnTo>
                  <a:pt x="18102" y="51499"/>
                </a:lnTo>
                <a:lnTo>
                  <a:pt x="21004" y="52192"/>
                </a:lnTo>
                <a:lnTo>
                  <a:pt x="22939" y="51662"/>
                </a:lnTo>
                <a:lnTo>
                  <a:pt x="24229" y="50316"/>
                </a:lnTo>
                <a:lnTo>
                  <a:pt x="25089" y="48427"/>
                </a:lnTo>
                <a:lnTo>
                  <a:pt x="26656" y="47167"/>
                </a:lnTo>
                <a:lnTo>
                  <a:pt x="28693" y="46328"/>
                </a:lnTo>
                <a:lnTo>
                  <a:pt x="31045" y="45768"/>
                </a:lnTo>
                <a:lnTo>
                  <a:pt x="33606" y="44402"/>
                </a:lnTo>
                <a:lnTo>
                  <a:pt x="36306" y="42500"/>
                </a:lnTo>
                <a:lnTo>
                  <a:pt x="43033" y="37058"/>
                </a:lnTo>
                <a:lnTo>
                  <a:pt x="43585" y="35619"/>
                </a:lnTo>
                <a:lnTo>
                  <a:pt x="43952" y="33668"/>
                </a:lnTo>
                <a:lnTo>
                  <a:pt x="44197" y="31375"/>
                </a:lnTo>
                <a:lnTo>
                  <a:pt x="44362" y="28854"/>
                </a:lnTo>
                <a:lnTo>
                  <a:pt x="44470" y="26181"/>
                </a:lnTo>
                <a:lnTo>
                  <a:pt x="44591" y="20566"/>
                </a:lnTo>
                <a:lnTo>
                  <a:pt x="44688" y="122"/>
                </a:lnTo>
                <a:lnTo>
                  <a:pt x="43695" y="81"/>
                </a:lnTo>
                <a:lnTo>
                  <a:pt x="35584" y="7"/>
                </a:lnTo>
                <a:lnTo>
                  <a:pt x="31371" y="3"/>
                </a:lnTo>
                <a:lnTo>
                  <a:pt x="29851" y="994"/>
                </a:lnTo>
                <a:lnTo>
                  <a:pt x="28837" y="2647"/>
                </a:lnTo>
                <a:lnTo>
                  <a:pt x="28161" y="4740"/>
                </a:lnTo>
                <a:lnTo>
                  <a:pt x="26717" y="6137"/>
                </a:lnTo>
                <a:lnTo>
                  <a:pt x="24760" y="7068"/>
                </a:lnTo>
                <a:lnTo>
                  <a:pt x="22464" y="7688"/>
                </a:lnTo>
                <a:lnTo>
                  <a:pt x="20932" y="9094"/>
                </a:lnTo>
                <a:lnTo>
                  <a:pt x="19911" y="11024"/>
                </a:lnTo>
                <a:lnTo>
                  <a:pt x="19231" y="13302"/>
                </a:lnTo>
                <a:lnTo>
                  <a:pt x="18777" y="15813"/>
                </a:lnTo>
                <a:lnTo>
                  <a:pt x="18474" y="18480"/>
                </a:lnTo>
                <a:lnTo>
                  <a:pt x="18272" y="21249"/>
                </a:lnTo>
                <a:lnTo>
                  <a:pt x="17145" y="24088"/>
                </a:lnTo>
                <a:lnTo>
                  <a:pt x="15400" y="26973"/>
                </a:lnTo>
                <a:lnTo>
                  <a:pt x="13242" y="29888"/>
                </a:lnTo>
                <a:lnTo>
                  <a:pt x="11805" y="32824"/>
                </a:lnTo>
                <a:lnTo>
                  <a:pt x="10847" y="35773"/>
                </a:lnTo>
                <a:lnTo>
                  <a:pt x="10208" y="38731"/>
                </a:lnTo>
                <a:lnTo>
                  <a:pt x="10775" y="41696"/>
                </a:lnTo>
                <a:lnTo>
                  <a:pt x="12146" y="44664"/>
                </a:lnTo>
                <a:lnTo>
                  <a:pt x="16738" y="51817"/>
                </a:lnTo>
                <a:lnTo>
                  <a:pt x="17116" y="53396"/>
                </a:lnTo>
                <a:lnTo>
                  <a:pt x="17367" y="55441"/>
                </a:lnTo>
                <a:lnTo>
                  <a:pt x="17534" y="57797"/>
                </a:lnTo>
                <a:lnTo>
                  <a:pt x="18639" y="59367"/>
                </a:lnTo>
                <a:lnTo>
                  <a:pt x="20369" y="60413"/>
                </a:lnTo>
                <a:lnTo>
                  <a:pt x="22516" y="61111"/>
                </a:lnTo>
                <a:lnTo>
                  <a:pt x="23946" y="60585"/>
                </a:lnTo>
                <a:lnTo>
                  <a:pt x="24901" y="59241"/>
                </a:lnTo>
                <a:lnTo>
                  <a:pt x="25536" y="57353"/>
                </a:lnTo>
                <a:lnTo>
                  <a:pt x="26954" y="56095"/>
                </a:lnTo>
                <a:lnTo>
                  <a:pt x="28893" y="55256"/>
                </a:lnTo>
                <a:lnTo>
                  <a:pt x="31178" y="54697"/>
                </a:lnTo>
                <a:lnTo>
                  <a:pt x="33695" y="53331"/>
                </a:lnTo>
                <a:lnTo>
                  <a:pt x="36366" y="51429"/>
                </a:lnTo>
                <a:lnTo>
                  <a:pt x="44688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SMARTInkAnnotation918"/>
          <p:cNvSpPr/>
          <p:nvPr/>
        </p:nvSpPr>
        <p:spPr>
          <a:xfrm>
            <a:off x="7557808" y="803672"/>
            <a:ext cx="26787" cy="741165"/>
          </a:xfrm>
          <a:custGeom>
            <a:avLst/>
            <a:gdLst/>
            <a:ahLst/>
            <a:cxnLst/>
            <a:rect l="0" t="0" r="0" b="0"/>
            <a:pathLst>
              <a:path w="26787" h="741165">
                <a:moveTo>
                  <a:pt x="26786" y="0"/>
                </a:moveTo>
                <a:lnTo>
                  <a:pt x="26786" y="4740"/>
                </a:lnTo>
                <a:lnTo>
                  <a:pt x="25793" y="7129"/>
                </a:lnTo>
                <a:lnTo>
                  <a:pt x="24137" y="9714"/>
                </a:lnTo>
                <a:lnTo>
                  <a:pt x="22041" y="12429"/>
                </a:lnTo>
                <a:lnTo>
                  <a:pt x="19650" y="14239"/>
                </a:lnTo>
                <a:lnTo>
                  <a:pt x="17062" y="15446"/>
                </a:lnTo>
                <a:lnTo>
                  <a:pt x="14344" y="16250"/>
                </a:lnTo>
                <a:lnTo>
                  <a:pt x="12531" y="18771"/>
                </a:lnTo>
                <a:lnTo>
                  <a:pt x="11323" y="22436"/>
                </a:lnTo>
                <a:lnTo>
                  <a:pt x="10518" y="26863"/>
                </a:lnTo>
                <a:lnTo>
                  <a:pt x="9980" y="31799"/>
                </a:lnTo>
                <a:lnTo>
                  <a:pt x="9225" y="47235"/>
                </a:lnTo>
                <a:lnTo>
                  <a:pt x="8970" y="67135"/>
                </a:lnTo>
                <a:lnTo>
                  <a:pt x="8908" y="208921"/>
                </a:lnTo>
                <a:lnTo>
                  <a:pt x="7914" y="220640"/>
                </a:lnTo>
                <a:lnTo>
                  <a:pt x="6259" y="232422"/>
                </a:lnTo>
                <a:lnTo>
                  <a:pt x="4161" y="244245"/>
                </a:lnTo>
                <a:lnTo>
                  <a:pt x="2764" y="256095"/>
                </a:lnTo>
                <a:lnTo>
                  <a:pt x="1831" y="267965"/>
                </a:lnTo>
                <a:lnTo>
                  <a:pt x="1210" y="279846"/>
                </a:lnTo>
                <a:lnTo>
                  <a:pt x="519" y="306277"/>
                </a:lnTo>
                <a:lnTo>
                  <a:pt x="0" y="387828"/>
                </a:lnTo>
                <a:lnTo>
                  <a:pt x="983" y="399442"/>
                </a:lnTo>
                <a:lnTo>
                  <a:pt x="2631" y="411154"/>
                </a:lnTo>
                <a:lnTo>
                  <a:pt x="4723" y="422931"/>
                </a:lnTo>
                <a:lnTo>
                  <a:pt x="6118" y="434751"/>
                </a:lnTo>
                <a:lnTo>
                  <a:pt x="7047" y="446599"/>
                </a:lnTo>
                <a:lnTo>
                  <a:pt x="7667" y="458467"/>
                </a:lnTo>
                <a:lnTo>
                  <a:pt x="8356" y="482237"/>
                </a:lnTo>
                <a:lnTo>
                  <a:pt x="8874" y="568497"/>
                </a:lnTo>
                <a:lnTo>
                  <a:pt x="9879" y="579420"/>
                </a:lnTo>
                <a:lnTo>
                  <a:pt x="11542" y="590670"/>
                </a:lnTo>
                <a:lnTo>
                  <a:pt x="13643" y="602140"/>
                </a:lnTo>
                <a:lnTo>
                  <a:pt x="15044" y="613754"/>
                </a:lnTo>
                <a:lnTo>
                  <a:pt x="15978" y="625466"/>
                </a:lnTo>
                <a:lnTo>
                  <a:pt x="16601" y="637243"/>
                </a:lnTo>
                <a:lnTo>
                  <a:pt x="17294" y="658266"/>
                </a:lnTo>
                <a:lnTo>
                  <a:pt x="17737" y="691275"/>
                </a:lnTo>
                <a:lnTo>
                  <a:pt x="16780" y="697983"/>
                </a:lnTo>
                <a:lnTo>
                  <a:pt x="15150" y="704439"/>
                </a:lnTo>
                <a:lnTo>
                  <a:pt x="13069" y="710728"/>
                </a:lnTo>
                <a:lnTo>
                  <a:pt x="11681" y="715912"/>
                </a:lnTo>
                <a:lnTo>
                  <a:pt x="10756" y="720361"/>
                </a:lnTo>
                <a:lnTo>
                  <a:pt x="10140" y="724319"/>
                </a:lnTo>
                <a:lnTo>
                  <a:pt x="9454" y="731362"/>
                </a:lnTo>
                <a:lnTo>
                  <a:pt x="8908" y="7411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SMARTInkAnnotation919"/>
          <p:cNvSpPr/>
          <p:nvPr/>
        </p:nvSpPr>
        <p:spPr>
          <a:xfrm>
            <a:off x="7772354" y="839390"/>
            <a:ext cx="35111" cy="696517"/>
          </a:xfrm>
          <a:custGeom>
            <a:avLst/>
            <a:gdLst/>
            <a:ahLst/>
            <a:cxnLst/>
            <a:rect l="0" t="0" r="0" b="0"/>
            <a:pathLst>
              <a:path w="35111" h="696517">
                <a:moveTo>
                  <a:pt x="26787" y="0"/>
                </a:moveTo>
                <a:lnTo>
                  <a:pt x="19090" y="0"/>
                </a:lnTo>
                <a:lnTo>
                  <a:pt x="18400" y="5292"/>
                </a:lnTo>
                <a:lnTo>
                  <a:pt x="18215" y="9481"/>
                </a:lnTo>
                <a:lnTo>
                  <a:pt x="17099" y="13266"/>
                </a:lnTo>
                <a:lnTo>
                  <a:pt x="15362" y="16782"/>
                </a:lnTo>
                <a:lnTo>
                  <a:pt x="13211" y="20118"/>
                </a:lnTo>
                <a:lnTo>
                  <a:pt x="11776" y="24326"/>
                </a:lnTo>
                <a:lnTo>
                  <a:pt x="10821" y="29116"/>
                </a:lnTo>
                <a:lnTo>
                  <a:pt x="9758" y="39730"/>
                </a:lnTo>
                <a:lnTo>
                  <a:pt x="9159" y="57854"/>
                </a:lnTo>
                <a:lnTo>
                  <a:pt x="8908" y="228017"/>
                </a:lnTo>
                <a:lnTo>
                  <a:pt x="7915" y="239324"/>
                </a:lnTo>
                <a:lnTo>
                  <a:pt x="6260" y="250831"/>
                </a:lnTo>
                <a:lnTo>
                  <a:pt x="4162" y="262471"/>
                </a:lnTo>
                <a:lnTo>
                  <a:pt x="2764" y="273207"/>
                </a:lnTo>
                <a:lnTo>
                  <a:pt x="1832" y="283341"/>
                </a:lnTo>
                <a:lnTo>
                  <a:pt x="796" y="303531"/>
                </a:lnTo>
                <a:lnTo>
                  <a:pt x="213" y="336219"/>
                </a:lnTo>
                <a:lnTo>
                  <a:pt x="0" y="383568"/>
                </a:lnTo>
                <a:lnTo>
                  <a:pt x="983" y="392634"/>
                </a:lnTo>
                <a:lnTo>
                  <a:pt x="2632" y="401654"/>
                </a:lnTo>
                <a:lnTo>
                  <a:pt x="4723" y="410645"/>
                </a:lnTo>
                <a:lnTo>
                  <a:pt x="6118" y="418623"/>
                </a:lnTo>
                <a:lnTo>
                  <a:pt x="7048" y="425926"/>
                </a:lnTo>
                <a:lnTo>
                  <a:pt x="7668" y="432779"/>
                </a:lnTo>
                <a:lnTo>
                  <a:pt x="9075" y="440324"/>
                </a:lnTo>
                <a:lnTo>
                  <a:pt x="11005" y="448331"/>
                </a:lnTo>
                <a:lnTo>
                  <a:pt x="13286" y="456645"/>
                </a:lnTo>
                <a:lnTo>
                  <a:pt x="18469" y="473821"/>
                </a:lnTo>
                <a:lnTo>
                  <a:pt x="21242" y="482568"/>
                </a:lnTo>
                <a:lnTo>
                  <a:pt x="23090" y="491376"/>
                </a:lnTo>
                <a:lnTo>
                  <a:pt x="24322" y="500225"/>
                </a:lnTo>
                <a:lnTo>
                  <a:pt x="25144" y="509101"/>
                </a:lnTo>
                <a:lnTo>
                  <a:pt x="26685" y="517002"/>
                </a:lnTo>
                <a:lnTo>
                  <a:pt x="28705" y="524254"/>
                </a:lnTo>
                <a:lnTo>
                  <a:pt x="31046" y="531073"/>
                </a:lnTo>
                <a:lnTo>
                  <a:pt x="32605" y="538596"/>
                </a:lnTo>
                <a:lnTo>
                  <a:pt x="33647" y="546588"/>
                </a:lnTo>
                <a:lnTo>
                  <a:pt x="34339" y="554892"/>
                </a:lnTo>
                <a:lnTo>
                  <a:pt x="35110" y="572057"/>
                </a:lnTo>
                <a:lnTo>
                  <a:pt x="34459" y="589607"/>
                </a:lnTo>
                <a:lnTo>
                  <a:pt x="32894" y="598454"/>
                </a:lnTo>
                <a:lnTo>
                  <a:pt x="30859" y="607329"/>
                </a:lnTo>
                <a:lnTo>
                  <a:pt x="29502" y="615230"/>
                </a:lnTo>
                <a:lnTo>
                  <a:pt x="28596" y="622482"/>
                </a:lnTo>
                <a:lnTo>
                  <a:pt x="27591" y="635831"/>
                </a:lnTo>
                <a:lnTo>
                  <a:pt x="27026" y="653510"/>
                </a:lnTo>
                <a:lnTo>
                  <a:pt x="26834" y="671521"/>
                </a:lnTo>
                <a:lnTo>
                  <a:pt x="26787" y="6965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SMARTInkAnnotation920"/>
          <p:cNvSpPr/>
          <p:nvPr/>
        </p:nvSpPr>
        <p:spPr>
          <a:xfrm>
            <a:off x="7218200" y="589359"/>
            <a:ext cx="294880" cy="1116212"/>
          </a:xfrm>
          <a:custGeom>
            <a:avLst/>
            <a:gdLst/>
            <a:ahLst/>
            <a:cxnLst/>
            <a:rect l="0" t="0" r="0" b="0"/>
            <a:pathLst>
              <a:path w="294880" h="1116212">
                <a:moveTo>
                  <a:pt x="250182" y="0"/>
                </a:moveTo>
                <a:lnTo>
                  <a:pt x="215256" y="34888"/>
                </a:lnTo>
                <a:lnTo>
                  <a:pt x="207179" y="45602"/>
                </a:lnTo>
                <a:lnTo>
                  <a:pt x="199284" y="57971"/>
                </a:lnTo>
                <a:lnTo>
                  <a:pt x="189154" y="73390"/>
                </a:lnTo>
                <a:lnTo>
                  <a:pt x="180679" y="90165"/>
                </a:lnTo>
                <a:lnTo>
                  <a:pt x="172607" y="107542"/>
                </a:lnTo>
                <a:lnTo>
                  <a:pt x="167674" y="116343"/>
                </a:lnTo>
                <a:lnTo>
                  <a:pt x="162398" y="125187"/>
                </a:lnTo>
                <a:lnTo>
                  <a:pt x="151239" y="142952"/>
                </a:lnTo>
                <a:lnTo>
                  <a:pt x="145482" y="151856"/>
                </a:lnTo>
                <a:lnTo>
                  <a:pt x="139658" y="159776"/>
                </a:lnTo>
                <a:lnTo>
                  <a:pt x="133788" y="167041"/>
                </a:lnTo>
                <a:lnTo>
                  <a:pt x="127889" y="173869"/>
                </a:lnTo>
                <a:lnTo>
                  <a:pt x="118685" y="189392"/>
                </a:lnTo>
                <a:lnTo>
                  <a:pt x="110291" y="207206"/>
                </a:lnTo>
                <a:lnTo>
                  <a:pt x="99937" y="228352"/>
                </a:lnTo>
                <a:lnTo>
                  <a:pt x="91363" y="248334"/>
                </a:lnTo>
                <a:lnTo>
                  <a:pt x="84241" y="267136"/>
                </a:lnTo>
                <a:lnTo>
                  <a:pt x="77766" y="285415"/>
                </a:lnTo>
                <a:lnTo>
                  <a:pt x="71576" y="306106"/>
                </a:lnTo>
                <a:lnTo>
                  <a:pt x="66508" y="328532"/>
                </a:lnTo>
                <a:lnTo>
                  <a:pt x="64255" y="351728"/>
                </a:lnTo>
                <a:lnTo>
                  <a:pt x="57957" y="375266"/>
                </a:lnTo>
                <a:lnTo>
                  <a:pt x="49528" y="399949"/>
                </a:lnTo>
                <a:lnTo>
                  <a:pt x="42472" y="427456"/>
                </a:lnTo>
                <a:lnTo>
                  <a:pt x="32915" y="466092"/>
                </a:lnTo>
                <a:lnTo>
                  <a:pt x="26810" y="493233"/>
                </a:lnTo>
                <a:lnTo>
                  <a:pt x="20787" y="520840"/>
                </a:lnTo>
                <a:lnTo>
                  <a:pt x="14800" y="546339"/>
                </a:lnTo>
                <a:lnTo>
                  <a:pt x="11476" y="570901"/>
                </a:lnTo>
                <a:lnTo>
                  <a:pt x="9005" y="595046"/>
                </a:lnTo>
                <a:lnTo>
                  <a:pt x="4596" y="619007"/>
                </a:lnTo>
                <a:lnTo>
                  <a:pt x="1974" y="645531"/>
                </a:lnTo>
                <a:lnTo>
                  <a:pt x="808" y="673856"/>
                </a:lnTo>
                <a:lnTo>
                  <a:pt x="153" y="717693"/>
                </a:lnTo>
                <a:lnTo>
                  <a:pt x="0" y="747269"/>
                </a:lnTo>
                <a:lnTo>
                  <a:pt x="2580" y="774305"/>
                </a:lnTo>
                <a:lnTo>
                  <a:pt x="7038" y="800542"/>
                </a:lnTo>
                <a:lnTo>
                  <a:pt x="12330" y="828739"/>
                </a:lnTo>
                <a:lnTo>
                  <a:pt x="17993" y="855162"/>
                </a:lnTo>
                <a:lnTo>
                  <a:pt x="29722" y="904463"/>
                </a:lnTo>
                <a:lnTo>
                  <a:pt x="38304" y="928505"/>
                </a:lnTo>
                <a:lnTo>
                  <a:pt x="43374" y="940472"/>
                </a:lnTo>
                <a:lnTo>
                  <a:pt x="48740" y="951427"/>
                </a:lnTo>
                <a:lnTo>
                  <a:pt x="54305" y="961706"/>
                </a:lnTo>
                <a:lnTo>
                  <a:pt x="60001" y="971536"/>
                </a:lnTo>
                <a:lnTo>
                  <a:pt x="65785" y="980074"/>
                </a:lnTo>
                <a:lnTo>
                  <a:pt x="71626" y="987750"/>
                </a:lnTo>
                <a:lnTo>
                  <a:pt x="77508" y="994852"/>
                </a:lnTo>
                <a:lnTo>
                  <a:pt x="84409" y="1002563"/>
                </a:lnTo>
                <a:lnTo>
                  <a:pt x="100023" y="1019068"/>
                </a:lnTo>
                <a:lnTo>
                  <a:pt x="108358" y="1026644"/>
                </a:lnTo>
                <a:lnTo>
                  <a:pt x="116895" y="1033680"/>
                </a:lnTo>
                <a:lnTo>
                  <a:pt x="125566" y="1040354"/>
                </a:lnTo>
                <a:lnTo>
                  <a:pt x="135319" y="1046788"/>
                </a:lnTo>
                <a:lnTo>
                  <a:pt x="145795" y="1053062"/>
                </a:lnTo>
                <a:lnTo>
                  <a:pt x="156752" y="1059229"/>
                </a:lnTo>
                <a:lnTo>
                  <a:pt x="167037" y="1065325"/>
                </a:lnTo>
                <a:lnTo>
                  <a:pt x="186409" y="1077389"/>
                </a:lnTo>
                <a:lnTo>
                  <a:pt x="196741" y="1083385"/>
                </a:lnTo>
                <a:lnTo>
                  <a:pt x="218815" y="1095338"/>
                </a:lnTo>
                <a:lnTo>
                  <a:pt x="230264" y="1100311"/>
                </a:lnTo>
                <a:lnTo>
                  <a:pt x="241869" y="1104619"/>
                </a:lnTo>
                <a:lnTo>
                  <a:pt x="253580" y="1108483"/>
                </a:lnTo>
                <a:lnTo>
                  <a:pt x="263374" y="1111059"/>
                </a:lnTo>
                <a:lnTo>
                  <a:pt x="271889" y="1112777"/>
                </a:lnTo>
                <a:lnTo>
                  <a:pt x="294879" y="11162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SMARTInkAnnotation921"/>
          <p:cNvSpPr/>
          <p:nvPr/>
        </p:nvSpPr>
        <p:spPr>
          <a:xfrm>
            <a:off x="8013688" y="625078"/>
            <a:ext cx="196654" cy="1143001"/>
          </a:xfrm>
          <a:custGeom>
            <a:avLst/>
            <a:gdLst/>
            <a:ahLst/>
            <a:cxnLst/>
            <a:rect l="0" t="0" r="0" b="0"/>
            <a:pathLst>
              <a:path w="196654" h="1143001">
                <a:moveTo>
                  <a:pt x="0" y="0"/>
                </a:moveTo>
                <a:lnTo>
                  <a:pt x="4744" y="4740"/>
                </a:lnTo>
                <a:lnTo>
                  <a:pt x="6143" y="7129"/>
                </a:lnTo>
                <a:lnTo>
                  <a:pt x="9104" y="15231"/>
                </a:lnTo>
                <a:lnTo>
                  <a:pt x="13316" y="20991"/>
                </a:lnTo>
                <a:lnTo>
                  <a:pt x="18500" y="29504"/>
                </a:lnTo>
                <a:lnTo>
                  <a:pt x="21273" y="34552"/>
                </a:lnTo>
                <a:lnTo>
                  <a:pt x="25107" y="39902"/>
                </a:lnTo>
                <a:lnTo>
                  <a:pt x="29651" y="45453"/>
                </a:lnTo>
                <a:lnTo>
                  <a:pt x="34666" y="51138"/>
                </a:lnTo>
                <a:lnTo>
                  <a:pt x="39996" y="56912"/>
                </a:lnTo>
                <a:lnTo>
                  <a:pt x="51216" y="68620"/>
                </a:lnTo>
                <a:lnTo>
                  <a:pt x="56989" y="75512"/>
                </a:lnTo>
                <a:lnTo>
                  <a:pt x="62824" y="83084"/>
                </a:lnTo>
                <a:lnTo>
                  <a:pt x="68702" y="91108"/>
                </a:lnTo>
                <a:lnTo>
                  <a:pt x="80528" y="107961"/>
                </a:lnTo>
                <a:lnTo>
                  <a:pt x="104307" y="143034"/>
                </a:lnTo>
                <a:lnTo>
                  <a:pt x="110262" y="152903"/>
                </a:lnTo>
                <a:lnTo>
                  <a:pt x="116219" y="163451"/>
                </a:lnTo>
                <a:lnTo>
                  <a:pt x="128134" y="185754"/>
                </a:lnTo>
                <a:lnTo>
                  <a:pt x="140052" y="208896"/>
                </a:lnTo>
                <a:lnTo>
                  <a:pt x="146011" y="221616"/>
                </a:lnTo>
                <a:lnTo>
                  <a:pt x="157930" y="248978"/>
                </a:lnTo>
                <a:lnTo>
                  <a:pt x="162897" y="262227"/>
                </a:lnTo>
                <a:lnTo>
                  <a:pt x="167200" y="275029"/>
                </a:lnTo>
                <a:lnTo>
                  <a:pt x="171064" y="287532"/>
                </a:lnTo>
                <a:lnTo>
                  <a:pt x="174632" y="300829"/>
                </a:lnTo>
                <a:lnTo>
                  <a:pt x="178004" y="314654"/>
                </a:lnTo>
                <a:lnTo>
                  <a:pt x="184398" y="343245"/>
                </a:lnTo>
                <a:lnTo>
                  <a:pt x="190552" y="372488"/>
                </a:lnTo>
                <a:lnTo>
                  <a:pt x="193949" y="402022"/>
                </a:lnTo>
                <a:lnTo>
                  <a:pt x="195459" y="432676"/>
                </a:lnTo>
                <a:lnTo>
                  <a:pt x="196309" y="482411"/>
                </a:lnTo>
                <a:lnTo>
                  <a:pt x="196653" y="611823"/>
                </a:lnTo>
                <a:lnTo>
                  <a:pt x="194013" y="644984"/>
                </a:lnTo>
                <a:lnTo>
                  <a:pt x="189528" y="678573"/>
                </a:lnTo>
                <a:lnTo>
                  <a:pt x="163859" y="829738"/>
                </a:lnTo>
                <a:lnTo>
                  <a:pt x="157916" y="861559"/>
                </a:lnTo>
                <a:lnTo>
                  <a:pt x="153947" y="876990"/>
                </a:lnTo>
                <a:lnTo>
                  <a:pt x="149315" y="892238"/>
                </a:lnTo>
                <a:lnTo>
                  <a:pt x="127607" y="957096"/>
                </a:lnTo>
                <a:lnTo>
                  <a:pt x="120829" y="973423"/>
                </a:lnTo>
                <a:lnTo>
                  <a:pt x="113331" y="989269"/>
                </a:lnTo>
                <a:lnTo>
                  <a:pt x="79885" y="1055086"/>
                </a:lnTo>
                <a:lnTo>
                  <a:pt x="72129" y="1069508"/>
                </a:lnTo>
                <a:lnTo>
                  <a:pt x="64971" y="1082099"/>
                </a:lnTo>
                <a:lnTo>
                  <a:pt x="58213" y="1093470"/>
                </a:lnTo>
                <a:lnTo>
                  <a:pt x="45406" y="1114041"/>
                </a:lnTo>
                <a:lnTo>
                  <a:pt x="26818" y="1143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SMARTInkAnnotation922"/>
          <p:cNvSpPr/>
          <p:nvPr/>
        </p:nvSpPr>
        <p:spPr>
          <a:xfrm>
            <a:off x="8139332" y="5509617"/>
            <a:ext cx="160418" cy="544712"/>
          </a:xfrm>
          <a:custGeom>
            <a:avLst/>
            <a:gdLst/>
            <a:ahLst/>
            <a:cxnLst/>
            <a:rect l="0" t="0" r="0" b="0"/>
            <a:pathLst>
              <a:path w="160418" h="544712">
                <a:moveTo>
                  <a:pt x="160417" y="0"/>
                </a:moveTo>
                <a:lnTo>
                  <a:pt x="130497" y="29889"/>
                </a:lnTo>
                <a:lnTo>
                  <a:pt x="127558" y="34809"/>
                </a:lnTo>
                <a:lnTo>
                  <a:pt x="124605" y="41065"/>
                </a:lnTo>
                <a:lnTo>
                  <a:pt x="121644" y="48213"/>
                </a:lnTo>
                <a:lnTo>
                  <a:pt x="118676" y="54962"/>
                </a:lnTo>
                <a:lnTo>
                  <a:pt x="112729" y="67753"/>
                </a:lnTo>
                <a:lnTo>
                  <a:pt x="108760" y="73942"/>
                </a:lnTo>
                <a:lnTo>
                  <a:pt x="104128" y="80053"/>
                </a:lnTo>
                <a:lnTo>
                  <a:pt x="99052" y="86111"/>
                </a:lnTo>
                <a:lnTo>
                  <a:pt x="93683" y="93126"/>
                </a:lnTo>
                <a:lnTo>
                  <a:pt x="88115" y="100780"/>
                </a:lnTo>
                <a:lnTo>
                  <a:pt x="82418" y="108858"/>
                </a:lnTo>
                <a:lnTo>
                  <a:pt x="77627" y="117221"/>
                </a:lnTo>
                <a:lnTo>
                  <a:pt x="73439" y="125772"/>
                </a:lnTo>
                <a:lnTo>
                  <a:pt x="66137" y="142219"/>
                </a:lnTo>
                <a:lnTo>
                  <a:pt x="59581" y="156143"/>
                </a:lnTo>
                <a:lnTo>
                  <a:pt x="55448" y="163627"/>
                </a:lnTo>
                <a:lnTo>
                  <a:pt x="50708" y="171592"/>
                </a:lnTo>
                <a:lnTo>
                  <a:pt x="45560" y="179880"/>
                </a:lnTo>
                <a:lnTo>
                  <a:pt x="41135" y="188381"/>
                </a:lnTo>
                <a:lnTo>
                  <a:pt x="37192" y="197024"/>
                </a:lnTo>
                <a:lnTo>
                  <a:pt x="33569" y="205764"/>
                </a:lnTo>
                <a:lnTo>
                  <a:pt x="30162" y="213574"/>
                </a:lnTo>
                <a:lnTo>
                  <a:pt x="23726" y="227544"/>
                </a:lnTo>
                <a:lnTo>
                  <a:pt x="20204" y="243014"/>
                </a:lnTo>
                <a:lnTo>
                  <a:pt x="17646" y="259811"/>
                </a:lnTo>
                <a:lnTo>
                  <a:pt x="15573" y="268457"/>
                </a:lnTo>
                <a:lnTo>
                  <a:pt x="10621" y="285010"/>
                </a:lnTo>
                <a:lnTo>
                  <a:pt x="7909" y="292202"/>
                </a:lnTo>
                <a:lnTo>
                  <a:pt x="5109" y="298981"/>
                </a:lnTo>
                <a:lnTo>
                  <a:pt x="1997" y="314452"/>
                </a:lnTo>
                <a:lnTo>
                  <a:pt x="614" y="330256"/>
                </a:lnTo>
                <a:lnTo>
                  <a:pt x="0" y="343895"/>
                </a:lnTo>
                <a:lnTo>
                  <a:pt x="2375" y="359217"/>
                </a:lnTo>
                <a:lnTo>
                  <a:pt x="5748" y="374957"/>
                </a:lnTo>
                <a:lnTo>
                  <a:pt x="7247" y="388567"/>
                </a:lnTo>
                <a:lnTo>
                  <a:pt x="10563" y="401231"/>
                </a:lnTo>
                <a:lnTo>
                  <a:pt x="14353" y="413473"/>
                </a:lnTo>
                <a:lnTo>
                  <a:pt x="16038" y="425529"/>
                </a:lnTo>
                <a:lnTo>
                  <a:pt x="18475" y="431522"/>
                </a:lnTo>
                <a:lnTo>
                  <a:pt x="22085" y="437501"/>
                </a:lnTo>
                <a:lnTo>
                  <a:pt x="26479" y="443472"/>
                </a:lnTo>
                <a:lnTo>
                  <a:pt x="31361" y="452752"/>
                </a:lnTo>
                <a:lnTo>
                  <a:pt x="34523" y="461177"/>
                </a:lnTo>
                <a:lnTo>
                  <a:pt x="39240" y="471535"/>
                </a:lnTo>
                <a:lnTo>
                  <a:pt x="42881" y="476083"/>
                </a:lnTo>
                <a:lnTo>
                  <a:pt x="47295" y="480108"/>
                </a:lnTo>
                <a:lnTo>
                  <a:pt x="52225" y="483783"/>
                </a:lnTo>
                <a:lnTo>
                  <a:pt x="55511" y="488217"/>
                </a:lnTo>
                <a:lnTo>
                  <a:pt x="57703" y="493158"/>
                </a:lnTo>
                <a:lnTo>
                  <a:pt x="61129" y="502947"/>
                </a:lnTo>
                <a:lnTo>
                  <a:pt x="65964" y="510605"/>
                </a:lnTo>
                <a:lnTo>
                  <a:pt x="68644" y="514036"/>
                </a:lnTo>
                <a:lnTo>
                  <a:pt x="71423" y="517316"/>
                </a:lnTo>
                <a:lnTo>
                  <a:pt x="74270" y="520495"/>
                </a:lnTo>
                <a:lnTo>
                  <a:pt x="80081" y="526672"/>
                </a:lnTo>
                <a:lnTo>
                  <a:pt x="83021" y="529708"/>
                </a:lnTo>
                <a:lnTo>
                  <a:pt x="86968" y="532725"/>
                </a:lnTo>
                <a:lnTo>
                  <a:pt x="91586" y="535728"/>
                </a:lnTo>
                <a:lnTo>
                  <a:pt x="106781" y="5447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SMARTInkAnnotation923"/>
          <p:cNvSpPr/>
          <p:nvPr/>
        </p:nvSpPr>
        <p:spPr>
          <a:xfrm>
            <a:off x="8505359" y="5581055"/>
            <a:ext cx="17878" cy="366118"/>
          </a:xfrm>
          <a:custGeom>
            <a:avLst/>
            <a:gdLst/>
            <a:ahLst/>
            <a:cxnLst/>
            <a:rect l="0" t="0" r="0" b="0"/>
            <a:pathLst>
              <a:path w="17878" h="366118">
                <a:moveTo>
                  <a:pt x="8937" y="0"/>
                </a:moveTo>
                <a:lnTo>
                  <a:pt x="1241" y="0"/>
                </a:lnTo>
                <a:lnTo>
                  <a:pt x="5394" y="0"/>
                </a:lnTo>
                <a:lnTo>
                  <a:pt x="3058" y="0"/>
                </a:lnTo>
                <a:lnTo>
                  <a:pt x="2038" y="992"/>
                </a:lnTo>
                <a:lnTo>
                  <a:pt x="1358" y="2646"/>
                </a:lnTo>
                <a:lnTo>
                  <a:pt x="905" y="4740"/>
                </a:lnTo>
                <a:lnTo>
                  <a:pt x="401" y="9713"/>
                </a:lnTo>
                <a:lnTo>
                  <a:pt x="51" y="18771"/>
                </a:lnTo>
                <a:lnTo>
                  <a:pt x="0" y="47370"/>
                </a:lnTo>
                <a:lnTo>
                  <a:pt x="993" y="51424"/>
                </a:lnTo>
                <a:lnTo>
                  <a:pt x="2648" y="56111"/>
                </a:lnTo>
                <a:lnTo>
                  <a:pt x="4744" y="61220"/>
                </a:lnTo>
                <a:lnTo>
                  <a:pt x="6142" y="67602"/>
                </a:lnTo>
                <a:lnTo>
                  <a:pt x="7074" y="74833"/>
                </a:lnTo>
                <a:lnTo>
                  <a:pt x="7695" y="82631"/>
                </a:lnTo>
                <a:lnTo>
                  <a:pt x="8109" y="89814"/>
                </a:lnTo>
                <a:lnTo>
                  <a:pt x="8569" y="103087"/>
                </a:lnTo>
                <a:lnTo>
                  <a:pt x="8828" y="121715"/>
                </a:lnTo>
                <a:lnTo>
                  <a:pt x="8937" y="227921"/>
                </a:lnTo>
                <a:lnTo>
                  <a:pt x="9931" y="234299"/>
                </a:lnTo>
                <a:lnTo>
                  <a:pt x="11587" y="240535"/>
                </a:lnTo>
                <a:lnTo>
                  <a:pt x="13683" y="246677"/>
                </a:lnTo>
                <a:lnTo>
                  <a:pt x="15081" y="253748"/>
                </a:lnTo>
                <a:lnTo>
                  <a:pt x="16013" y="261439"/>
                </a:lnTo>
                <a:lnTo>
                  <a:pt x="17049" y="275937"/>
                </a:lnTo>
                <a:lnTo>
                  <a:pt x="17509" y="285688"/>
                </a:lnTo>
                <a:lnTo>
                  <a:pt x="17713" y="295975"/>
                </a:lnTo>
                <a:lnTo>
                  <a:pt x="17877" y="366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SMARTInkAnnotation924"/>
          <p:cNvSpPr/>
          <p:nvPr/>
        </p:nvSpPr>
        <p:spPr>
          <a:xfrm>
            <a:off x="8282239" y="5947208"/>
            <a:ext cx="482363" cy="35684"/>
          </a:xfrm>
          <a:custGeom>
            <a:avLst/>
            <a:gdLst/>
            <a:ahLst/>
            <a:cxnLst/>
            <a:rect l="0" t="0" r="0" b="0"/>
            <a:pathLst>
              <a:path w="482363" h="35684">
                <a:moveTo>
                  <a:pt x="8571" y="35683"/>
                </a:moveTo>
                <a:lnTo>
                  <a:pt x="0" y="35683"/>
                </a:lnTo>
                <a:lnTo>
                  <a:pt x="7360" y="35683"/>
                </a:lnTo>
                <a:lnTo>
                  <a:pt x="8757" y="34691"/>
                </a:lnTo>
                <a:lnTo>
                  <a:pt x="10681" y="33037"/>
                </a:lnTo>
                <a:lnTo>
                  <a:pt x="12958" y="30943"/>
                </a:lnTo>
                <a:lnTo>
                  <a:pt x="15469" y="29546"/>
                </a:lnTo>
                <a:lnTo>
                  <a:pt x="18137" y="28615"/>
                </a:lnTo>
                <a:lnTo>
                  <a:pt x="23749" y="27580"/>
                </a:lnTo>
                <a:lnTo>
                  <a:pt x="38407" y="26862"/>
                </a:lnTo>
                <a:lnTo>
                  <a:pt x="41375" y="25833"/>
                </a:lnTo>
                <a:lnTo>
                  <a:pt x="44345" y="24156"/>
                </a:lnTo>
                <a:lnTo>
                  <a:pt x="47320" y="22045"/>
                </a:lnTo>
                <a:lnTo>
                  <a:pt x="51290" y="20638"/>
                </a:lnTo>
                <a:lnTo>
                  <a:pt x="55923" y="19700"/>
                </a:lnTo>
                <a:lnTo>
                  <a:pt x="65374" y="18657"/>
                </a:lnTo>
                <a:lnTo>
                  <a:pt x="77272" y="18071"/>
                </a:lnTo>
                <a:lnTo>
                  <a:pt x="104340" y="17856"/>
                </a:lnTo>
                <a:lnTo>
                  <a:pt x="132023" y="17826"/>
                </a:lnTo>
                <a:lnTo>
                  <a:pt x="138550" y="16833"/>
                </a:lnTo>
                <a:lnTo>
                  <a:pt x="145880" y="15179"/>
                </a:lnTo>
                <a:lnTo>
                  <a:pt x="153748" y="13084"/>
                </a:lnTo>
                <a:lnTo>
                  <a:pt x="160978" y="11687"/>
                </a:lnTo>
                <a:lnTo>
                  <a:pt x="167786" y="10756"/>
                </a:lnTo>
                <a:lnTo>
                  <a:pt x="174311" y="10135"/>
                </a:lnTo>
                <a:lnTo>
                  <a:pt x="181640" y="8729"/>
                </a:lnTo>
                <a:lnTo>
                  <a:pt x="189507" y="6800"/>
                </a:lnTo>
                <a:lnTo>
                  <a:pt x="197731" y="4521"/>
                </a:lnTo>
                <a:lnTo>
                  <a:pt x="205200" y="3002"/>
                </a:lnTo>
                <a:lnTo>
                  <a:pt x="212166" y="1989"/>
                </a:lnTo>
                <a:lnTo>
                  <a:pt x="218796" y="1315"/>
                </a:lnTo>
                <a:lnTo>
                  <a:pt x="231461" y="564"/>
                </a:lnTo>
                <a:lnTo>
                  <a:pt x="243711" y="231"/>
                </a:lnTo>
                <a:lnTo>
                  <a:pt x="273740" y="0"/>
                </a:lnTo>
                <a:lnTo>
                  <a:pt x="279711" y="980"/>
                </a:lnTo>
                <a:lnTo>
                  <a:pt x="285679" y="2626"/>
                </a:lnTo>
                <a:lnTo>
                  <a:pt x="291644" y="4715"/>
                </a:lnTo>
                <a:lnTo>
                  <a:pt x="297607" y="6108"/>
                </a:lnTo>
                <a:lnTo>
                  <a:pt x="303568" y="7037"/>
                </a:lnTo>
                <a:lnTo>
                  <a:pt x="315490" y="8068"/>
                </a:lnTo>
                <a:lnTo>
                  <a:pt x="327411" y="8527"/>
                </a:lnTo>
                <a:lnTo>
                  <a:pt x="333371" y="9641"/>
                </a:lnTo>
                <a:lnTo>
                  <a:pt x="339331" y="11377"/>
                </a:lnTo>
                <a:lnTo>
                  <a:pt x="345290" y="13525"/>
                </a:lnTo>
                <a:lnTo>
                  <a:pt x="351250" y="14958"/>
                </a:lnTo>
                <a:lnTo>
                  <a:pt x="357210" y="15913"/>
                </a:lnTo>
                <a:lnTo>
                  <a:pt x="369129" y="16974"/>
                </a:lnTo>
                <a:lnTo>
                  <a:pt x="381048" y="17446"/>
                </a:lnTo>
                <a:lnTo>
                  <a:pt x="403894" y="17749"/>
                </a:lnTo>
                <a:lnTo>
                  <a:pt x="448295" y="17822"/>
                </a:lnTo>
                <a:lnTo>
                  <a:pt x="451705" y="18815"/>
                </a:lnTo>
                <a:lnTo>
                  <a:pt x="454970" y="20468"/>
                </a:lnTo>
                <a:lnTo>
                  <a:pt x="458141" y="22563"/>
                </a:lnTo>
                <a:lnTo>
                  <a:pt x="461248" y="23960"/>
                </a:lnTo>
                <a:lnTo>
                  <a:pt x="464313" y="24891"/>
                </a:lnTo>
                <a:lnTo>
                  <a:pt x="470367" y="25925"/>
                </a:lnTo>
                <a:lnTo>
                  <a:pt x="482362" y="267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SMARTInkAnnotation925"/>
          <p:cNvSpPr/>
          <p:nvPr/>
        </p:nvSpPr>
        <p:spPr>
          <a:xfrm>
            <a:off x="8800359" y="5411391"/>
            <a:ext cx="183425" cy="750094"/>
          </a:xfrm>
          <a:custGeom>
            <a:avLst/>
            <a:gdLst/>
            <a:ahLst/>
            <a:cxnLst/>
            <a:rect l="0" t="0" r="0" b="0"/>
            <a:pathLst>
              <a:path w="183425" h="750094">
                <a:moveTo>
                  <a:pt x="35758" y="0"/>
                </a:moveTo>
                <a:lnTo>
                  <a:pt x="35758" y="4740"/>
                </a:lnTo>
                <a:lnTo>
                  <a:pt x="36751" y="7129"/>
                </a:lnTo>
                <a:lnTo>
                  <a:pt x="40504" y="12428"/>
                </a:lnTo>
                <a:lnTo>
                  <a:pt x="42894" y="14239"/>
                </a:lnTo>
                <a:lnTo>
                  <a:pt x="45482" y="15445"/>
                </a:lnTo>
                <a:lnTo>
                  <a:pt x="48200" y="16250"/>
                </a:lnTo>
                <a:lnTo>
                  <a:pt x="51005" y="18771"/>
                </a:lnTo>
                <a:lnTo>
                  <a:pt x="53870" y="22435"/>
                </a:lnTo>
                <a:lnTo>
                  <a:pt x="56772" y="26863"/>
                </a:lnTo>
                <a:lnTo>
                  <a:pt x="59700" y="30807"/>
                </a:lnTo>
                <a:lnTo>
                  <a:pt x="62645" y="34429"/>
                </a:lnTo>
                <a:lnTo>
                  <a:pt x="65602" y="37835"/>
                </a:lnTo>
                <a:lnTo>
                  <a:pt x="69559" y="42090"/>
                </a:lnTo>
                <a:lnTo>
                  <a:pt x="79255" y="52110"/>
                </a:lnTo>
                <a:lnTo>
                  <a:pt x="83628" y="57560"/>
                </a:lnTo>
                <a:lnTo>
                  <a:pt x="87537" y="63178"/>
                </a:lnTo>
                <a:lnTo>
                  <a:pt x="91136" y="68907"/>
                </a:lnTo>
                <a:lnTo>
                  <a:pt x="95522" y="74711"/>
                </a:lnTo>
                <a:lnTo>
                  <a:pt x="100432" y="80565"/>
                </a:lnTo>
                <a:lnTo>
                  <a:pt x="105693" y="86452"/>
                </a:lnTo>
                <a:lnTo>
                  <a:pt x="111185" y="93354"/>
                </a:lnTo>
                <a:lnTo>
                  <a:pt x="116835" y="100931"/>
                </a:lnTo>
                <a:lnTo>
                  <a:pt x="122586" y="108958"/>
                </a:lnTo>
                <a:lnTo>
                  <a:pt x="127415" y="117287"/>
                </a:lnTo>
                <a:lnTo>
                  <a:pt x="131627" y="125816"/>
                </a:lnTo>
                <a:lnTo>
                  <a:pt x="135428" y="134479"/>
                </a:lnTo>
                <a:lnTo>
                  <a:pt x="139949" y="143230"/>
                </a:lnTo>
                <a:lnTo>
                  <a:pt x="144950" y="152042"/>
                </a:lnTo>
                <a:lnTo>
                  <a:pt x="150271" y="160892"/>
                </a:lnTo>
                <a:lnTo>
                  <a:pt x="154810" y="169769"/>
                </a:lnTo>
                <a:lnTo>
                  <a:pt x="158830" y="178664"/>
                </a:lnTo>
                <a:lnTo>
                  <a:pt x="162503" y="187570"/>
                </a:lnTo>
                <a:lnTo>
                  <a:pt x="166584" y="208049"/>
                </a:lnTo>
                <a:lnTo>
                  <a:pt x="168399" y="229388"/>
                </a:lnTo>
                <a:lnTo>
                  <a:pt x="169205" y="248794"/>
                </a:lnTo>
                <a:lnTo>
                  <a:pt x="169659" y="281194"/>
                </a:lnTo>
                <a:lnTo>
                  <a:pt x="172413" y="304230"/>
                </a:lnTo>
                <a:lnTo>
                  <a:pt x="175956" y="326706"/>
                </a:lnTo>
                <a:lnTo>
                  <a:pt x="177529" y="346616"/>
                </a:lnTo>
                <a:lnTo>
                  <a:pt x="178229" y="368033"/>
                </a:lnTo>
                <a:lnTo>
                  <a:pt x="179534" y="390782"/>
                </a:lnTo>
                <a:lnTo>
                  <a:pt x="183424" y="414120"/>
                </a:lnTo>
                <a:lnTo>
                  <a:pt x="183166" y="435077"/>
                </a:lnTo>
                <a:lnTo>
                  <a:pt x="180735" y="455304"/>
                </a:lnTo>
                <a:lnTo>
                  <a:pt x="179654" y="477524"/>
                </a:lnTo>
                <a:lnTo>
                  <a:pt x="176524" y="500628"/>
                </a:lnTo>
                <a:lnTo>
                  <a:pt x="170830" y="523134"/>
                </a:lnTo>
                <a:lnTo>
                  <a:pt x="166529" y="533303"/>
                </a:lnTo>
                <a:lnTo>
                  <a:pt x="161676" y="543058"/>
                </a:lnTo>
                <a:lnTo>
                  <a:pt x="157448" y="552538"/>
                </a:lnTo>
                <a:lnTo>
                  <a:pt x="153636" y="561835"/>
                </a:lnTo>
                <a:lnTo>
                  <a:pt x="150100" y="571010"/>
                </a:lnTo>
                <a:lnTo>
                  <a:pt x="143524" y="589141"/>
                </a:lnTo>
                <a:lnTo>
                  <a:pt x="140380" y="598144"/>
                </a:lnTo>
                <a:lnTo>
                  <a:pt x="136298" y="607122"/>
                </a:lnTo>
                <a:lnTo>
                  <a:pt x="131590" y="616083"/>
                </a:lnTo>
                <a:lnTo>
                  <a:pt x="122054" y="632987"/>
                </a:lnTo>
                <a:lnTo>
                  <a:pt x="114505" y="647114"/>
                </a:lnTo>
                <a:lnTo>
                  <a:pt x="110108" y="653659"/>
                </a:lnTo>
                <a:lnTo>
                  <a:pt x="105190" y="660006"/>
                </a:lnTo>
                <a:lnTo>
                  <a:pt x="99925" y="666223"/>
                </a:lnTo>
                <a:lnTo>
                  <a:pt x="94428" y="672351"/>
                </a:lnTo>
                <a:lnTo>
                  <a:pt x="83024" y="684453"/>
                </a:lnTo>
                <a:lnTo>
                  <a:pt x="47641" y="720314"/>
                </a:lnTo>
                <a:lnTo>
                  <a:pt x="41694" y="725279"/>
                </a:lnTo>
                <a:lnTo>
                  <a:pt x="35742" y="729582"/>
                </a:lnTo>
                <a:lnTo>
                  <a:pt x="29787" y="733442"/>
                </a:lnTo>
                <a:lnTo>
                  <a:pt x="24825" y="737009"/>
                </a:lnTo>
                <a:lnTo>
                  <a:pt x="20523" y="740378"/>
                </a:lnTo>
                <a:lnTo>
                  <a:pt x="16662" y="743616"/>
                </a:lnTo>
                <a:lnTo>
                  <a:pt x="13095" y="745775"/>
                </a:lnTo>
                <a:lnTo>
                  <a:pt x="9723" y="747214"/>
                </a:lnTo>
                <a:lnTo>
                  <a:pt x="0" y="7500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								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20156" y="80367"/>
            <a:ext cx="1519706" cy="955478"/>
            <a:chOff x="120156" y="80367"/>
            <a:chExt cx="1519706" cy="955478"/>
          </a:xfrm>
        </p:grpSpPr>
        <p:sp>
          <p:nvSpPr>
            <p:cNvPr id="3" name="SMARTInkAnnotation738"/>
            <p:cNvSpPr/>
            <p:nvPr/>
          </p:nvSpPr>
          <p:spPr>
            <a:xfrm>
              <a:off x="579938" y="607219"/>
              <a:ext cx="487800" cy="410353"/>
            </a:xfrm>
            <a:custGeom>
              <a:avLst/>
              <a:gdLst/>
              <a:ahLst/>
              <a:cxnLst/>
              <a:rect l="0" t="0" r="0" b="0"/>
              <a:pathLst>
                <a:path w="487800" h="410353">
                  <a:moveTo>
                    <a:pt x="228555" y="8929"/>
                  </a:moveTo>
                  <a:lnTo>
                    <a:pt x="220858" y="8929"/>
                  </a:lnTo>
                  <a:lnTo>
                    <a:pt x="220444" y="7937"/>
                  </a:lnTo>
                  <a:lnTo>
                    <a:pt x="219724" y="1241"/>
                  </a:lnTo>
                  <a:lnTo>
                    <a:pt x="218695" y="827"/>
                  </a:lnTo>
                  <a:lnTo>
                    <a:pt x="211047" y="32"/>
                  </a:lnTo>
                  <a:lnTo>
                    <a:pt x="171925" y="0"/>
                  </a:lnTo>
                  <a:lnTo>
                    <a:pt x="168950" y="992"/>
                  </a:lnTo>
                  <a:lnTo>
                    <a:pt x="160016" y="6136"/>
                  </a:lnTo>
                  <a:lnTo>
                    <a:pt x="151079" y="9094"/>
                  </a:lnTo>
                  <a:lnTo>
                    <a:pt x="142140" y="15813"/>
                  </a:lnTo>
                  <a:lnTo>
                    <a:pt x="136180" y="21249"/>
                  </a:lnTo>
                  <a:lnTo>
                    <a:pt x="133200" y="23096"/>
                  </a:lnTo>
                  <a:lnTo>
                    <a:pt x="118633" y="28705"/>
                  </a:lnTo>
                  <a:lnTo>
                    <a:pt x="113556" y="31043"/>
                  </a:lnTo>
                  <a:lnTo>
                    <a:pt x="102617" y="38932"/>
                  </a:lnTo>
                  <a:lnTo>
                    <a:pt x="92128" y="48061"/>
                  </a:lnTo>
                  <a:lnTo>
                    <a:pt x="79644" y="58778"/>
                  </a:lnTo>
                  <a:lnTo>
                    <a:pt x="69336" y="65149"/>
                  </a:lnTo>
                  <a:lnTo>
                    <a:pt x="60781" y="73934"/>
                  </a:lnTo>
                  <a:lnTo>
                    <a:pt x="54662" y="83461"/>
                  </a:lnTo>
                  <a:lnTo>
                    <a:pt x="51941" y="91002"/>
                  </a:lnTo>
                  <a:lnTo>
                    <a:pt x="50733" y="100307"/>
                  </a:lnTo>
                  <a:lnTo>
                    <a:pt x="50410" y="105567"/>
                  </a:lnTo>
                  <a:lnTo>
                    <a:pt x="49202" y="110065"/>
                  </a:lnTo>
                  <a:lnTo>
                    <a:pt x="43749" y="122129"/>
                  </a:lnTo>
                  <a:lnTo>
                    <a:pt x="42125" y="132331"/>
                  </a:lnTo>
                  <a:lnTo>
                    <a:pt x="38755" y="140835"/>
                  </a:lnTo>
                  <a:lnTo>
                    <a:pt x="36465" y="144491"/>
                  </a:lnTo>
                  <a:lnTo>
                    <a:pt x="33922" y="153846"/>
                  </a:lnTo>
                  <a:lnTo>
                    <a:pt x="32791" y="163626"/>
                  </a:lnTo>
                  <a:lnTo>
                    <a:pt x="32155" y="175702"/>
                  </a:lnTo>
                  <a:lnTo>
                    <a:pt x="31922" y="198069"/>
                  </a:lnTo>
                  <a:lnTo>
                    <a:pt x="31897" y="207956"/>
                  </a:lnTo>
                  <a:lnTo>
                    <a:pt x="32887" y="210075"/>
                  </a:lnTo>
                  <a:lnTo>
                    <a:pt x="34540" y="211487"/>
                  </a:lnTo>
                  <a:lnTo>
                    <a:pt x="49076" y="218495"/>
                  </a:lnTo>
                  <a:lnTo>
                    <a:pt x="59723" y="221132"/>
                  </a:lnTo>
                  <a:lnTo>
                    <a:pt x="74237" y="222617"/>
                  </a:lnTo>
                  <a:lnTo>
                    <a:pt x="88040" y="223118"/>
                  </a:lnTo>
                  <a:lnTo>
                    <a:pt x="91174" y="222167"/>
                  </a:lnTo>
                  <a:lnTo>
                    <a:pt x="101596" y="215543"/>
                  </a:lnTo>
                  <a:lnTo>
                    <a:pt x="105248" y="214859"/>
                  </a:lnTo>
                  <a:lnTo>
                    <a:pt x="107613" y="214677"/>
                  </a:lnTo>
                  <a:lnTo>
                    <a:pt x="109189" y="213563"/>
                  </a:lnTo>
                  <a:lnTo>
                    <a:pt x="110240" y="211828"/>
                  </a:lnTo>
                  <a:lnTo>
                    <a:pt x="112219" y="205760"/>
                  </a:lnTo>
                  <a:lnTo>
                    <a:pt x="112305" y="200754"/>
                  </a:lnTo>
                  <a:lnTo>
                    <a:pt x="113311" y="199320"/>
                  </a:lnTo>
                  <a:lnTo>
                    <a:pt x="114974" y="198364"/>
                  </a:lnTo>
                  <a:lnTo>
                    <a:pt x="120035" y="196830"/>
                  </a:lnTo>
                  <a:lnTo>
                    <a:pt x="119457" y="196705"/>
                  </a:lnTo>
                  <a:lnTo>
                    <a:pt x="113475" y="196486"/>
                  </a:lnTo>
                  <a:lnTo>
                    <a:pt x="105429" y="202596"/>
                  </a:lnTo>
                  <a:lnTo>
                    <a:pt x="97160" y="205549"/>
                  </a:lnTo>
                  <a:lnTo>
                    <a:pt x="82819" y="214933"/>
                  </a:lnTo>
                  <a:lnTo>
                    <a:pt x="69492" y="223426"/>
                  </a:lnTo>
                  <a:lnTo>
                    <a:pt x="65896" y="226341"/>
                  </a:lnTo>
                  <a:lnTo>
                    <a:pt x="59252" y="234872"/>
                  </a:lnTo>
                  <a:lnTo>
                    <a:pt x="52989" y="244286"/>
                  </a:lnTo>
                  <a:lnTo>
                    <a:pt x="43878" y="255164"/>
                  </a:lnTo>
                  <a:lnTo>
                    <a:pt x="34888" y="265663"/>
                  </a:lnTo>
                  <a:lnTo>
                    <a:pt x="28916" y="275499"/>
                  </a:lnTo>
                  <a:lnTo>
                    <a:pt x="19970" y="287453"/>
                  </a:lnTo>
                  <a:lnTo>
                    <a:pt x="17983" y="291846"/>
                  </a:lnTo>
                  <a:lnTo>
                    <a:pt x="15774" y="302019"/>
                  </a:lnTo>
                  <a:lnTo>
                    <a:pt x="12144" y="310509"/>
                  </a:lnTo>
                  <a:lnTo>
                    <a:pt x="9786" y="314162"/>
                  </a:lnTo>
                  <a:lnTo>
                    <a:pt x="7165" y="323513"/>
                  </a:lnTo>
                  <a:lnTo>
                    <a:pt x="6000" y="334283"/>
                  </a:lnTo>
                  <a:lnTo>
                    <a:pt x="5483" y="345685"/>
                  </a:lnTo>
                  <a:lnTo>
                    <a:pt x="4351" y="350511"/>
                  </a:lnTo>
                  <a:lnTo>
                    <a:pt x="445" y="358520"/>
                  </a:lnTo>
                  <a:lnTo>
                    <a:pt x="0" y="362044"/>
                  </a:lnTo>
                  <a:lnTo>
                    <a:pt x="696" y="365386"/>
                  </a:lnTo>
                  <a:lnTo>
                    <a:pt x="3125" y="371745"/>
                  </a:lnTo>
                  <a:lnTo>
                    <a:pt x="4205" y="377879"/>
                  </a:lnTo>
                  <a:lnTo>
                    <a:pt x="5486" y="380903"/>
                  </a:lnTo>
                  <a:lnTo>
                    <a:pt x="12035" y="389901"/>
                  </a:lnTo>
                  <a:lnTo>
                    <a:pt x="17435" y="395870"/>
                  </a:lnTo>
                  <a:lnTo>
                    <a:pt x="20266" y="397858"/>
                  </a:lnTo>
                  <a:lnTo>
                    <a:pt x="39652" y="406052"/>
                  </a:lnTo>
                  <a:lnTo>
                    <a:pt x="47919" y="408671"/>
                  </a:lnTo>
                  <a:lnTo>
                    <a:pt x="61320" y="410352"/>
                  </a:lnTo>
                  <a:lnTo>
                    <a:pt x="64422" y="409497"/>
                  </a:lnTo>
                  <a:lnTo>
                    <a:pt x="74525" y="404547"/>
                  </a:lnTo>
                  <a:lnTo>
                    <a:pt x="84278" y="403041"/>
                  </a:lnTo>
                  <a:lnTo>
                    <a:pt x="88666" y="400655"/>
                  </a:lnTo>
                  <a:lnTo>
                    <a:pt x="99588" y="388808"/>
                  </a:lnTo>
                  <a:lnTo>
                    <a:pt x="106011" y="381824"/>
                  </a:lnTo>
                  <a:lnTo>
                    <a:pt x="119957" y="372314"/>
                  </a:lnTo>
                  <a:lnTo>
                    <a:pt x="128308" y="363580"/>
                  </a:lnTo>
                  <a:lnTo>
                    <a:pt x="131925" y="358472"/>
                  </a:lnTo>
                  <a:lnTo>
                    <a:pt x="143891" y="350152"/>
                  </a:lnTo>
                  <a:lnTo>
                    <a:pt x="157155" y="343146"/>
                  </a:lnTo>
                  <a:lnTo>
                    <a:pt x="170207" y="333624"/>
                  </a:lnTo>
                  <a:lnTo>
                    <a:pt x="183516" y="321518"/>
                  </a:lnTo>
                  <a:lnTo>
                    <a:pt x="190658" y="315537"/>
                  </a:lnTo>
                  <a:lnTo>
                    <a:pt x="204855" y="306592"/>
                  </a:lnTo>
                  <a:lnTo>
                    <a:pt x="219054" y="294681"/>
                  </a:lnTo>
                  <a:lnTo>
                    <a:pt x="222221" y="291704"/>
                  </a:lnTo>
                  <a:lnTo>
                    <a:pt x="223339" y="289719"/>
                  </a:lnTo>
                  <a:lnTo>
                    <a:pt x="223091" y="288396"/>
                  </a:lnTo>
                  <a:lnTo>
                    <a:pt x="221932" y="287514"/>
                  </a:lnTo>
                  <a:lnTo>
                    <a:pt x="222153" y="285933"/>
                  </a:lnTo>
                  <a:lnTo>
                    <a:pt x="225048" y="281532"/>
                  </a:lnTo>
                  <a:lnTo>
                    <a:pt x="227210" y="279961"/>
                  </a:lnTo>
                  <a:lnTo>
                    <a:pt x="232261" y="278216"/>
                  </a:lnTo>
                  <a:lnTo>
                    <a:pt x="234006" y="276759"/>
                  </a:lnTo>
                  <a:lnTo>
                    <a:pt x="235168" y="274795"/>
                  </a:lnTo>
                  <a:lnTo>
                    <a:pt x="235944" y="272493"/>
                  </a:lnTo>
                  <a:lnTo>
                    <a:pt x="237454" y="270959"/>
                  </a:lnTo>
                  <a:lnTo>
                    <a:pt x="239454" y="269936"/>
                  </a:lnTo>
                  <a:lnTo>
                    <a:pt x="244325" y="268800"/>
                  </a:lnTo>
                  <a:lnTo>
                    <a:pt x="249800" y="268294"/>
                  </a:lnTo>
                  <a:lnTo>
                    <a:pt x="251658" y="269152"/>
                  </a:lnTo>
                  <a:lnTo>
                    <a:pt x="252896" y="270716"/>
                  </a:lnTo>
                  <a:lnTo>
                    <a:pt x="254884" y="275614"/>
                  </a:lnTo>
                  <a:lnTo>
                    <a:pt x="263027" y="284403"/>
                  </a:lnTo>
                  <a:lnTo>
                    <a:pt x="263741" y="287797"/>
                  </a:lnTo>
                  <a:lnTo>
                    <a:pt x="263932" y="290091"/>
                  </a:lnTo>
                  <a:lnTo>
                    <a:pt x="263065" y="292613"/>
                  </a:lnTo>
                  <a:lnTo>
                    <a:pt x="258094" y="300902"/>
                  </a:lnTo>
                  <a:lnTo>
                    <a:pt x="256582" y="306705"/>
                  </a:lnTo>
                  <a:lnTo>
                    <a:pt x="255731" y="315551"/>
                  </a:lnTo>
                  <a:lnTo>
                    <a:pt x="256605" y="318515"/>
                  </a:lnTo>
                  <a:lnTo>
                    <a:pt x="260225" y="324455"/>
                  </a:lnTo>
                  <a:lnTo>
                    <a:pt x="269649" y="336353"/>
                  </a:lnTo>
                  <a:lnTo>
                    <a:pt x="271650" y="342305"/>
                  </a:lnTo>
                  <a:lnTo>
                    <a:pt x="273177" y="344289"/>
                  </a:lnTo>
                  <a:lnTo>
                    <a:pt x="275189" y="345612"/>
                  </a:lnTo>
                  <a:lnTo>
                    <a:pt x="277523" y="346494"/>
                  </a:lnTo>
                  <a:lnTo>
                    <a:pt x="279079" y="348074"/>
                  </a:lnTo>
                  <a:lnTo>
                    <a:pt x="280116" y="350119"/>
                  </a:lnTo>
                  <a:lnTo>
                    <a:pt x="280808" y="352475"/>
                  </a:lnTo>
                  <a:lnTo>
                    <a:pt x="282262" y="354046"/>
                  </a:lnTo>
                  <a:lnTo>
                    <a:pt x="284225" y="355093"/>
                  </a:lnTo>
                  <a:lnTo>
                    <a:pt x="286527" y="355791"/>
                  </a:lnTo>
                  <a:lnTo>
                    <a:pt x="291734" y="359213"/>
                  </a:lnTo>
                  <a:lnTo>
                    <a:pt x="294512" y="361514"/>
                  </a:lnTo>
                  <a:lnTo>
                    <a:pt x="297358" y="363048"/>
                  </a:lnTo>
                  <a:lnTo>
                    <a:pt x="307279" y="365713"/>
                  </a:lnTo>
                  <a:lnTo>
                    <a:pt x="321155" y="366064"/>
                  </a:lnTo>
                  <a:lnTo>
                    <a:pt x="326046" y="366081"/>
                  </a:lnTo>
                  <a:lnTo>
                    <a:pt x="330300" y="365101"/>
                  </a:lnTo>
                  <a:lnTo>
                    <a:pt x="337675" y="361366"/>
                  </a:lnTo>
                  <a:lnTo>
                    <a:pt x="349561" y="359044"/>
                  </a:lnTo>
                  <a:lnTo>
                    <a:pt x="363784" y="357020"/>
                  </a:lnTo>
                  <a:lnTo>
                    <a:pt x="381966" y="351295"/>
                  </a:lnTo>
                  <a:lnTo>
                    <a:pt x="395079" y="348165"/>
                  </a:lnTo>
                  <a:lnTo>
                    <a:pt x="405535" y="343917"/>
                  </a:lnTo>
                  <a:lnTo>
                    <a:pt x="416803" y="338722"/>
                  </a:lnTo>
                  <a:lnTo>
                    <a:pt x="427440" y="333105"/>
                  </a:lnTo>
                  <a:lnTo>
                    <a:pt x="442362" y="321415"/>
                  </a:lnTo>
                  <a:lnTo>
                    <a:pt x="454875" y="309552"/>
                  </a:lnTo>
                  <a:lnTo>
                    <a:pt x="487799" y="276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Annotation739"/>
            <p:cNvSpPr/>
            <p:nvPr/>
          </p:nvSpPr>
          <p:spPr>
            <a:xfrm>
              <a:off x="880008" y="803672"/>
              <a:ext cx="107275" cy="232173"/>
            </a:xfrm>
            <a:custGeom>
              <a:avLst/>
              <a:gdLst/>
              <a:ahLst/>
              <a:cxnLst/>
              <a:rect l="0" t="0" r="0" b="0"/>
              <a:pathLst>
                <a:path w="107275" h="232173">
                  <a:moveTo>
                    <a:pt x="107274" y="0"/>
                  </a:moveTo>
                  <a:lnTo>
                    <a:pt x="89460" y="0"/>
                  </a:lnTo>
                  <a:lnTo>
                    <a:pt x="89414" y="4740"/>
                  </a:lnTo>
                  <a:lnTo>
                    <a:pt x="88414" y="8121"/>
                  </a:lnTo>
                  <a:lnTo>
                    <a:pt x="86755" y="12359"/>
                  </a:lnTo>
                  <a:lnTo>
                    <a:pt x="84655" y="17169"/>
                  </a:lnTo>
                  <a:lnTo>
                    <a:pt x="83255" y="21368"/>
                  </a:lnTo>
                  <a:lnTo>
                    <a:pt x="82322" y="25159"/>
                  </a:lnTo>
                  <a:lnTo>
                    <a:pt x="81285" y="32018"/>
                  </a:lnTo>
                  <a:lnTo>
                    <a:pt x="80824" y="38373"/>
                  </a:lnTo>
                  <a:lnTo>
                    <a:pt x="79708" y="42449"/>
                  </a:lnTo>
                  <a:lnTo>
                    <a:pt x="77970" y="47151"/>
                  </a:lnTo>
                  <a:lnTo>
                    <a:pt x="75819" y="52270"/>
                  </a:lnTo>
                  <a:lnTo>
                    <a:pt x="74385" y="57667"/>
                  </a:lnTo>
                  <a:lnTo>
                    <a:pt x="73428" y="63249"/>
                  </a:lnTo>
                  <a:lnTo>
                    <a:pt x="72791" y="68955"/>
                  </a:lnTo>
                  <a:lnTo>
                    <a:pt x="71373" y="74743"/>
                  </a:lnTo>
                  <a:lnTo>
                    <a:pt x="69434" y="80587"/>
                  </a:lnTo>
                  <a:lnTo>
                    <a:pt x="67148" y="86467"/>
                  </a:lnTo>
                  <a:lnTo>
                    <a:pt x="65624" y="91379"/>
                  </a:lnTo>
                  <a:lnTo>
                    <a:pt x="64608" y="95646"/>
                  </a:lnTo>
                  <a:lnTo>
                    <a:pt x="63931" y="99482"/>
                  </a:lnTo>
                  <a:lnTo>
                    <a:pt x="62486" y="105017"/>
                  </a:lnTo>
                  <a:lnTo>
                    <a:pt x="60530" y="111683"/>
                  </a:lnTo>
                  <a:lnTo>
                    <a:pt x="58232" y="119104"/>
                  </a:lnTo>
                  <a:lnTo>
                    <a:pt x="55707" y="125043"/>
                  </a:lnTo>
                  <a:lnTo>
                    <a:pt x="53031" y="129995"/>
                  </a:lnTo>
                  <a:lnTo>
                    <a:pt x="50253" y="134288"/>
                  </a:lnTo>
                  <a:lnTo>
                    <a:pt x="47408" y="139135"/>
                  </a:lnTo>
                  <a:lnTo>
                    <a:pt x="44518" y="144350"/>
                  </a:lnTo>
                  <a:lnTo>
                    <a:pt x="38658" y="155437"/>
                  </a:lnTo>
                  <a:lnTo>
                    <a:pt x="32743" y="166979"/>
                  </a:lnTo>
                  <a:lnTo>
                    <a:pt x="30768" y="172835"/>
                  </a:lnTo>
                  <a:lnTo>
                    <a:pt x="29452" y="178723"/>
                  </a:lnTo>
                  <a:lnTo>
                    <a:pt x="28574" y="184633"/>
                  </a:lnTo>
                  <a:lnTo>
                    <a:pt x="26996" y="189565"/>
                  </a:lnTo>
                  <a:lnTo>
                    <a:pt x="24950" y="193845"/>
                  </a:lnTo>
                  <a:lnTo>
                    <a:pt x="22593" y="197691"/>
                  </a:lnTo>
                  <a:lnTo>
                    <a:pt x="20029" y="201247"/>
                  </a:lnTo>
                  <a:lnTo>
                    <a:pt x="17326" y="204610"/>
                  </a:lnTo>
                  <a:lnTo>
                    <a:pt x="14530" y="207844"/>
                  </a:lnTo>
                  <a:lnTo>
                    <a:pt x="12667" y="210992"/>
                  </a:lnTo>
                  <a:lnTo>
                    <a:pt x="10596" y="217136"/>
                  </a:lnTo>
                  <a:lnTo>
                    <a:pt x="9051" y="220164"/>
                  </a:lnTo>
                  <a:lnTo>
                    <a:pt x="7027" y="223174"/>
                  </a:lnTo>
                  <a:lnTo>
                    <a:pt x="0" y="2321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740"/>
            <p:cNvSpPr/>
            <p:nvPr/>
          </p:nvSpPr>
          <p:spPr>
            <a:xfrm>
              <a:off x="1139362" y="642948"/>
              <a:ext cx="195155" cy="312113"/>
            </a:xfrm>
            <a:custGeom>
              <a:avLst/>
              <a:gdLst/>
              <a:ahLst/>
              <a:cxnLst/>
              <a:rect l="0" t="0" r="0" b="0"/>
              <a:pathLst>
                <a:path w="195155" h="312113">
                  <a:moveTo>
                    <a:pt x="8830" y="26778"/>
                  </a:moveTo>
                  <a:lnTo>
                    <a:pt x="8830" y="22038"/>
                  </a:lnTo>
                  <a:lnTo>
                    <a:pt x="7837" y="20642"/>
                  </a:lnTo>
                  <a:lnTo>
                    <a:pt x="6181" y="19711"/>
                  </a:lnTo>
                  <a:lnTo>
                    <a:pt x="258" y="17958"/>
                  </a:lnTo>
                  <a:lnTo>
                    <a:pt x="0" y="13140"/>
                  </a:lnTo>
                  <a:lnTo>
                    <a:pt x="956" y="11733"/>
                  </a:lnTo>
                  <a:lnTo>
                    <a:pt x="2588" y="10795"/>
                  </a:lnTo>
                  <a:lnTo>
                    <a:pt x="4668" y="10170"/>
                  </a:lnTo>
                  <a:lnTo>
                    <a:pt x="9629" y="6829"/>
                  </a:lnTo>
                  <a:lnTo>
                    <a:pt x="12342" y="4549"/>
                  </a:lnTo>
                  <a:lnTo>
                    <a:pt x="16138" y="3029"/>
                  </a:lnTo>
                  <a:lnTo>
                    <a:pt x="20655" y="2016"/>
                  </a:lnTo>
                  <a:lnTo>
                    <a:pt x="25653" y="1340"/>
                  </a:lnTo>
                  <a:lnTo>
                    <a:pt x="29978" y="890"/>
                  </a:lnTo>
                  <a:lnTo>
                    <a:pt x="33855" y="590"/>
                  </a:lnTo>
                  <a:lnTo>
                    <a:pt x="37432" y="390"/>
                  </a:lnTo>
                  <a:lnTo>
                    <a:pt x="46705" y="167"/>
                  </a:lnTo>
                  <a:lnTo>
                    <a:pt x="86429" y="0"/>
                  </a:lnTo>
                  <a:lnTo>
                    <a:pt x="92347" y="988"/>
                  </a:lnTo>
                  <a:lnTo>
                    <a:pt x="98279" y="2640"/>
                  </a:lnTo>
                  <a:lnTo>
                    <a:pt x="104221" y="4733"/>
                  </a:lnTo>
                  <a:lnTo>
                    <a:pt x="110168" y="6128"/>
                  </a:lnTo>
                  <a:lnTo>
                    <a:pt x="116120" y="7059"/>
                  </a:lnTo>
                  <a:lnTo>
                    <a:pt x="122074" y="7679"/>
                  </a:lnTo>
                  <a:lnTo>
                    <a:pt x="127036" y="9084"/>
                  </a:lnTo>
                  <a:lnTo>
                    <a:pt x="131338" y="11014"/>
                  </a:lnTo>
                  <a:lnTo>
                    <a:pt x="135199" y="13292"/>
                  </a:lnTo>
                  <a:lnTo>
                    <a:pt x="138767" y="15803"/>
                  </a:lnTo>
                  <a:lnTo>
                    <a:pt x="142138" y="18469"/>
                  </a:lnTo>
                  <a:lnTo>
                    <a:pt x="145379" y="21239"/>
                  </a:lnTo>
                  <a:lnTo>
                    <a:pt x="147540" y="24078"/>
                  </a:lnTo>
                  <a:lnTo>
                    <a:pt x="149941" y="29878"/>
                  </a:lnTo>
                  <a:lnTo>
                    <a:pt x="151007" y="38408"/>
                  </a:lnTo>
                  <a:lnTo>
                    <a:pt x="151482" y="47822"/>
                  </a:lnTo>
                  <a:lnTo>
                    <a:pt x="151692" y="55314"/>
                  </a:lnTo>
                  <a:lnTo>
                    <a:pt x="149762" y="60685"/>
                  </a:lnTo>
                  <a:lnTo>
                    <a:pt x="146489" y="67242"/>
                  </a:lnTo>
                  <a:lnTo>
                    <a:pt x="142320" y="74590"/>
                  </a:lnTo>
                  <a:lnTo>
                    <a:pt x="135039" y="88046"/>
                  </a:lnTo>
                  <a:lnTo>
                    <a:pt x="131707" y="94413"/>
                  </a:lnTo>
                  <a:lnTo>
                    <a:pt x="126506" y="99649"/>
                  </a:lnTo>
                  <a:lnTo>
                    <a:pt x="120058" y="104132"/>
                  </a:lnTo>
                  <a:lnTo>
                    <a:pt x="112780" y="108113"/>
                  </a:lnTo>
                  <a:lnTo>
                    <a:pt x="105942" y="112752"/>
                  </a:lnTo>
                  <a:lnTo>
                    <a:pt x="99396" y="117828"/>
                  </a:lnTo>
                  <a:lnTo>
                    <a:pt x="93046" y="123197"/>
                  </a:lnTo>
                  <a:lnTo>
                    <a:pt x="86826" y="128761"/>
                  </a:lnTo>
                  <a:lnTo>
                    <a:pt x="74617" y="140234"/>
                  </a:lnTo>
                  <a:lnTo>
                    <a:pt x="54342" y="159985"/>
                  </a:lnTo>
                  <a:lnTo>
                    <a:pt x="37462" y="176776"/>
                  </a:lnTo>
                  <a:lnTo>
                    <a:pt x="35864" y="177378"/>
                  </a:lnTo>
                  <a:lnTo>
                    <a:pt x="29863" y="178226"/>
                  </a:lnTo>
                  <a:lnTo>
                    <a:pt x="28111" y="178424"/>
                  </a:lnTo>
                  <a:lnTo>
                    <a:pt x="27643" y="177485"/>
                  </a:lnTo>
                  <a:lnTo>
                    <a:pt x="27124" y="173796"/>
                  </a:lnTo>
                  <a:lnTo>
                    <a:pt x="27979" y="172415"/>
                  </a:lnTo>
                  <a:lnTo>
                    <a:pt x="29542" y="171494"/>
                  </a:lnTo>
                  <a:lnTo>
                    <a:pt x="33928" y="170472"/>
                  </a:lnTo>
                  <a:lnTo>
                    <a:pt x="39188" y="170017"/>
                  </a:lnTo>
                  <a:lnTo>
                    <a:pt x="42974" y="168904"/>
                  </a:lnTo>
                  <a:lnTo>
                    <a:pt x="47485" y="167169"/>
                  </a:lnTo>
                  <a:lnTo>
                    <a:pt x="52479" y="165021"/>
                  </a:lnTo>
                  <a:lnTo>
                    <a:pt x="56801" y="163588"/>
                  </a:lnTo>
                  <a:lnTo>
                    <a:pt x="60676" y="162633"/>
                  </a:lnTo>
                  <a:lnTo>
                    <a:pt x="64253" y="161997"/>
                  </a:lnTo>
                  <a:lnTo>
                    <a:pt x="69617" y="160580"/>
                  </a:lnTo>
                  <a:lnTo>
                    <a:pt x="83524" y="156361"/>
                  </a:lnTo>
                  <a:lnTo>
                    <a:pt x="90410" y="154838"/>
                  </a:lnTo>
                  <a:lnTo>
                    <a:pt x="96988" y="153824"/>
                  </a:lnTo>
                  <a:lnTo>
                    <a:pt x="103360" y="153147"/>
                  </a:lnTo>
                  <a:lnTo>
                    <a:pt x="109594" y="152696"/>
                  </a:lnTo>
                  <a:lnTo>
                    <a:pt x="115737" y="152395"/>
                  </a:lnTo>
                  <a:lnTo>
                    <a:pt x="128853" y="152061"/>
                  </a:lnTo>
                  <a:lnTo>
                    <a:pt x="160750" y="151829"/>
                  </a:lnTo>
                  <a:lnTo>
                    <a:pt x="164740" y="152810"/>
                  </a:lnTo>
                  <a:lnTo>
                    <a:pt x="168393" y="154456"/>
                  </a:lnTo>
                  <a:lnTo>
                    <a:pt x="171822" y="156545"/>
                  </a:lnTo>
                  <a:lnTo>
                    <a:pt x="175101" y="158930"/>
                  </a:lnTo>
                  <a:lnTo>
                    <a:pt x="178280" y="161512"/>
                  </a:lnTo>
                  <a:lnTo>
                    <a:pt x="181393" y="164226"/>
                  </a:lnTo>
                  <a:lnTo>
                    <a:pt x="183468" y="167027"/>
                  </a:lnTo>
                  <a:lnTo>
                    <a:pt x="187382" y="175710"/>
                  </a:lnTo>
                  <a:lnTo>
                    <a:pt x="191818" y="181606"/>
                  </a:lnTo>
                  <a:lnTo>
                    <a:pt x="193398" y="185559"/>
                  </a:lnTo>
                  <a:lnTo>
                    <a:pt x="195154" y="195243"/>
                  </a:lnTo>
                  <a:lnTo>
                    <a:pt x="194629" y="199612"/>
                  </a:lnTo>
                  <a:lnTo>
                    <a:pt x="193285" y="203516"/>
                  </a:lnTo>
                  <a:lnTo>
                    <a:pt x="191396" y="207112"/>
                  </a:lnTo>
                  <a:lnTo>
                    <a:pt x="189298" y="216398"/>
                  </a:lnTo>
                  <a:lnTo>
                    <a:pt x="188738" y="221652"/>
                  </a:lnTo>
                  <a:lnTo>
                    <a:pt x="187372" y="226147"/>
                  </a:lnTo>
                  <a:lnTo>
                    <a:pt x="183205" y="233788"/>
                  </a:lnTo>
                  <a:lnTo>
                    <a:pt x="179710" y="238207"/>
                  </a:lnTo>
                  <a:lnTo>
                    <a:pt x="175393" y="243137"/>
                  </a:lnTo>
                  <a:lnTo>
                    <a:pt x="166293" y="252914"/>
                  </a:lnTo>
                  <a:lnTo>
                    <a:pt x="158937" y="260567"/>
                  </a:lnTo>
                  <a:lnTo>
                    <a:pt x="153599" y="264989"/>
                  </a:lnTo>
                  <a:lnTo>
                    <a:pt x="147060" y="269921"/>
                  </a:lnTo>
                  <a:lnTo>
                    <a:pt x="139721" y="275194"/>
                  </a:lnTo>
                  <a:lnTo>
                    <a:pt x="132842" y="279701"/>
                  </a:lnTo>
                  <a:lnTo>
                    <a:pt x="126269" y="283698"/>
                  </a:lnTo>
                  <a:lnTo>
                    <a:pt x="119901" y="287355"/>
                  </a:lnTo>
                  <a:lnTo>
                    <a:pt x="107527" y="294064"/>
                  </a:lnTo>
                  <a:lnTo>
                    <a:pt x="101446" y="297242"/>
                  </a:lnTo>
                  <a:lnTo>
                    <a:pt x="95406" y="299361"/>
                  </a:lnTo>
                  <a:lnTo>
                    <a:pt x="89393" y="300774"/>
                  </a:lnTo>
                  <a:lnTo>
                    <a:pt x="83397" y="301715"/>
                  </a:lnTo>
                  <a:lnTo>
                    <a:pt x="79400" y="303335"/>
                  </a:lnTo>
                  <a:lnTo>
                    <a:pt x="76735" y="305408"/>
                  </a:lnTo>
                  <a:lnTo>
                    <a:pt x="74959" y="307781"/>
                  </a:lnTo>
                  <a:lnTo>
                    <a:pt x="72781" y="309364"/>
                  </a:lnTo>
                  <a:lnTo>
                    <a:pt x="67713" y="311122"/>
                  </a:lnTo>
                  <a:lnTo>
                    <a:pt x="62150" y="311903"/>
                  </a:lnTo>
                  <a:lnTo>
                    <a:pt x="59276" y="312112"/>
                  </a:lnTo>
                  <a:lnTo>
                    <a:pt x="56366" y="311258"/>
                  </a:lnTo>
                  <a:lnTo>
                    <a:pt x="50485" y="307665"/>
                  </a:lnTo>
                  <a:lnTo>
                    <a:pt x="44560" y="305406"/>
                  </a:lnTo>
                  <a:lnTo>
                    <a:pt x="35648" y="3035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741"/>
            <p:cNvSpPr/>
            <p:nvPr/>
          </p:nvSpPr>
          <p:spPr>
            <a:xfrm>
              <a:off x="1443193" y="884039"/>
              <a:ext cx="8941" cy="17860"/>
            </a:xfrm>
            <a:custGeom>
              <a:avLst/>
              <a:gdLst/>
              <a:ahLst/>
              <a:cxnLst/>
              <a:rect l="0" t="0" r="0" b="0"/>
              <a:pathLst>
                <a:path w="8941" h="17860">
                  <a:moveTo>
                    <a:pt x="8940" y="0"/>
                  </a:moveTo>
                  <a:lnTo>
                    <a:pt x="369" y="8562"/>
                  </a:lnTo>
                  <a:lnTo>
                    <a:pt x="246" y="9677"/>
                  </a:lnTo>
                  <a:lnTo>
                    <a:pt x="164" y="11412"/>
                  </a:lnTo>
                  <a:lnTo>
                    <a:pt x="0" y="17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742"/>
            <p:cNvSpPr/>
            <p:nvPr/>
          </p:nvSpPr>
          <p:spPr>
            <a:xfrm>
              <a:off x="755439" y="117439"/>
              <a:ext cx="213799" cy="239213"/>
            </a:xfrm>
            <a:custGeom>
              <a:avLst/>
              <a:gdLst/>
              <a:ahLst/>
              <a:cxnLst/>
              <a:rect l="0" t="0" r="0" b="0"/>
              <a:pathLst>
                <a:path w="213799" h="239213">
                  <a:moveTo>
                    <a:pt x="53054" y="25436"/>
                  </a:moveTo>
                  <a:lnTo>
                    <a:pt x="53054" y="16874"/>
                  </a:lnTo>
                  <a:lnTo>
                    <a:pt x="57799" y="11875"/>
                  </a:lnTo>
                  <a:lnTo>
                    <a:pt x="61184" y="10442"/>
                  </a:lnTo>
                  <a:lnTo>
                    <a:pt x="65427" y="9487"/>
                  </a:lnTo>
                  <a:lnTo>
                    <a:pt x="70242" y="8850"/>
                  </a:lnTo>
                  <a:lnTo>
                    <a:pt x="74445" y="7433"/>
                  </a:lnTo>
                  <a:lnTo>
                    <a:pt x="78241" y="5497"/>
                  </a:lnTo>
                  <a:lnTo>
                    <a:pt x="81764" y="3213"/>
                  </a:lnTo>
                  <a:lnTo>
                    <a:pt x="86100" y="1691"/>
                  </a:lnTo>
                  <a:lnTo>
                    <a:pt x="90977" y="676"/>
                  </a:lnTo>
                  <a:lnTo>
                    <a:pt x="96215" y="0"/>
                  </a:lnTo>
                  <a:lnTo>
                    <a:pt x="101693" y="541"/>
                  </a:lnTo>
                  <a:lnTo>
                    <a:pt x="107332" y="1894"/>
                  </a:lnTo>
                  <a:lnTo>
                    <a:pt x="113078" y="3788"/>
                  </a:lnTo>
                  <a:lnTo>
                    <a:pt x="118895" y="5051"/>
                  </a:lnTo>
                  <a:lnTo>
                    <a:pt x="124759" y="5893"/>
                  </a:lnTo>
                  <a:lnTo>
                    <a:pt x="130656" y="6454"/>
                  </a:lnTo>
                  <a:lnTo>
                    <a:pt x="135580" y="7820"/>
                  </a:lnTo>
                  <a:lnTo>
                    <a:pt x="139856" y="9723"/>
                  </a:lnTo>
                  <a:lnTo>
                    <a:pt x="143700" y="11984"/>
                  </a:lnTo>
                  <a:lnTo>
                    <a:pt x="148249" y="13492"/>
                  </a:lnTo>
                  <a:lnTo>
                    <a:pt x="153268" y="14496"/>
                  </a:lnTo>
                  <a:lnTo>
                    <a:pt x="158601" y="15166"/>
                  </a:lnTo>
                  <a:lnTo>
                    <a:pt x="163150" y="16605"/>
                  </a:lnTo>
                  <a:lnTo>
                    <a:pt x="167175" y="18557"/>
                  </a:lnTo>
                  <a:lnTo>
                    <a:pt x="170852" y="20850"/>
                  </a:lnTo>
                  <a:lnTo>
                    <a:pt x="175290" y="22378"/>
                  </a:lnTo>
                  <a:lnTo>
                    <a:pt x="180235" y="23398"/>
                  </a:lnTo>
                  <a:lnTo>
                    <a:pt x="185518" y="24077"/>
                  </a:lnTo>
                  <a:lnTo>
                    <a:pt x="190034" y="25522"/>
                  </a:lnTo>
                  <a:lnTo>
                    <a:pt x="194037" y="27478"/>
                  </a:lnTo>
                  <a:lnTo>
                    <a:pt x="197700" y="29774"/>
                  </a:lnTo>
                  <a:lnTo>
                    <a:pt x="201135" y="32296"/>
                  </a:lnTo>
                  <a:lnTo>
                    <a:pt x="207600" y="37745"/>
                  </a:lnTo>
                  <a:lnTo>
                    <a:pt x="209721" y="41580"/>
                  </a:lnTo>
                  <a:lnTo>
                    <a:pt x="211135" y="46120"/>
                  </a:lnTo>
                  <a:lnTo>
                    <a:pt x="212078" y="51132"/>
                  </a:lnTo>
                  <a:lnTo>
                    <a:pt x="212707" y="55465"/>
                  </a:lnTo>
                  <a:lnTo>
                    <a:pt x="213405" y="62925"/>
                  </a:lnTo>
                  <a:lnTo>
                    <a:pt x="213591" y="67296"/>
                  </a:lnTo>
                  <a:lnTo>
                    <a:pt x="213798" y="77444"/>
                  </a:lnTo>
                  <a:lnTo>
                    <a:pt x="212860" y="82928"/>
                  </a:lnTo>
                  <a:lnTo>
                    <a:pt x="211242" y="88569"/>
                  </a:lnTo>
                  <a:lnTo>
                    <a:pt x="209169" y="94314"/>
                  </a:lnTo>
                  <a:lnTo>
                    <a:pt x="206794" y="100128"/>
                  </a:lnTo>
                  <a:lnTo>
                    <a:pt x="204218" y="105988"/>
                  </a:lnTo>
                  <a:lnTo>
                    <a:pt x="198706" y="117792"/>
                  </a:lnTo>
                  <a:lnTo>
                    <a:pt x="192946" y="129652"/>
                  </a:lnTo>
                  <a:lnTo>
                    <a:pt x="188033" y="135593"/>
                  </a:lnTo>
                  <a:lnTo>
                    <a:pt x="181777" y="141538"/>
                  </a:lnTo>
                  <a:lnTo>
                    <a:pt x="174627" y="147486"/>
                  </a:lnTo>
                  <a:lnTo>
                    <a:pt x="167874" y="153435"/>
                  </a:lnTo>
                  <a:lnTo>
                    <a:pt x="155073" y="165338"/>
                  </a:lnTo>
                  <a:lnTo>
                    <a:pt x="147885" y="171290"/>
                  </a:lnTo>
                  <a:lnTo>
                    <a:pt x="140113" y="177242"/>
                  </a:lnTo>
                  <a:lnTo>
                    <a:pt x="131952" y="183195"/>
                  </a:lnTo>
                  <a:lnTo>
                    <a:pt x="114938" y="195100"/>
                  </a:lnTo>
                  <a:lnTo>
                    <a:pt x="106229" y="201053"/>
                  </a:lnTo>
                  <a:lnTo>
                    <a:pt x="97444" y="206014"/>
                  </a:lnTo>
                  <a:lnTo>
                    <a:pt x="88607" y="210314"/>
                  </a:lnTo>
                  <a:lnTo>
                    <a:pt x="79735" y="214172"/>
                  </a:lnTo>
                  <a:lnTo>
                    <a:pt x="70842" y="217736"/>
                  </a:lnTo>
                  <a:lnTo>
                    <a:pt x="53013" y="224343"/>
                  </a:lnTo>
                  <a:lnTo>
                    <a:pt x="45081" y="227494"/>
                  </a:lnTo>
                  <a:lnTo>
                    <a:pt x="37806" y="230586"/>
                  </a:lnTo>
                  <a:lnTo>
                    <a:pt x="30969" y="233640"/>
                  </a:lnTo>
                  <a:lnTo>
                    <a:pt x="25418" y="235676"/>
                  </a:lnTo>
                  <a:lnTo>
                    <a:pt x="20724" y="237034"/>
                  </a:lnTo>
                  <a:lnTo>
                    <a:pt x="16602" y="237939"/>
                  </a:lnTo>
                  <a:lnTo>
                    <a:pt x="12860" y="238542"/>
                  </a:lnTo>
                  <a:lnTo>
                    <a:pt x="9372" y="238944"/>
                  </a:lnTo>
                  <a:lnTo>
                    <a:pt x="6054" y="239212"/>
                  </a:lnTo>
                  <a:lnTo>
                    <a:pt x="3842" y="238399"/>
                  </a:lnTo>
                  <a:lnTo>
                    <a:pt x="2367" y="236864"/>
                  </a:lnTo>
                  <a:lnTo>
                    <a:pt x="0" y="232013"/>
                  </a:lnTo>
                  <a:lnTo>
                    <a:pt x="799" y="230623"/>
                  </a:lnTo>
                  <a:lnTo>
                    <a:pt x="7165" y="223235"/>
                  </a:lnTo>
                  <a:lnTo>
                    <a:pt x="12749" y="217547"/>
                  </a:lnTo>
                  <a:lnTo>
                    <a:pt x="20694" y="209578"/>
                  </a:lnTo>
                  <a:lnTo>
                    <a:pt x="24528" y="206737"/>
                  </a:lnTo>
                  <a:lnTo>
                    <a:pt x="29070" y="203850"/>
                  </a:lnTo>
                  <a:lnTo>
                    <a:pt x="34085" y="200933"/>
                  </a:lnTo>
                  <a:lnTo>
                    <a:pt x="38421" y="197997"/>
                  </a:lnTo>
                  <a:lnTo>
                    <a:pt x="42306" y="195047"/>
                  </a:lnTo>
                  <a:lnTo>
                    <a:pt x="45888" y="192088"/>
                  </a:lnTo>
                  <a:lnTo>
                    <a:pt x="52518" y="186154"/>
                  </a:lnTo>
                  <a:lnTo>
                    <a:pt x="55676" y="183183"/>
                  </a:lnTo>
                  <a:lnTo>
                    <a:pt x="59769" y="181202"/>
                  </a:lnTo>
                  <a:lnTo>
                    <a:pt x="64483" y="179882"/>
                  </a:lnTo>
                  <a:lnTo>
                    <a:pt x="69613" y="179001"/>
                  </a:lnTo>
                  <a:lnTo>
                    <a:pt x="75019" y="178414"/>
                  </a:lnTo>
                  <a:lnTo>
                    <a:pt x="80610" y="178023"/>
                  </a:lnTo>
                  <a:lnTo>
                    <a:pt x="86324" y="177762"/>
                  </a:lnTo>
                  <a:lnTo>
                    <a:pt x="97970" y="177472"/>
                  </a:lnTo>
                  <a:lnTo>
                    <a:pt x="134736" y="177254"/>
                  </a:lnTo>
                  <a:lnTo>
                    <a:pt x="138300" y="178242"/>
                  </a:lnTo>
                  <a:lnTo>
                    <a:pt x="144909" y="181985"/>
                  </a:lnTo>
                  <a:lnTo>
                    <a:pt x="147068" y="184372"/>
                  </a:lnTo>
                  <a:lnTo>
                    <a:pt x="148508" y="186956"/>
                  </a:lnTo>
                  <a:lnTo>
                    <a:pt x="149468" y="189671"/>
                  </a:lnTo>
                  <a:lnTo>
                    <a:pt x="153183" y="195333"/>
                  </a:lnTo>
                  <a:lnTo>
                    <a:pt x="155565" y="198232"/>
                  </a:lnTo>
                  <a:lnTo>
                    <a:pt x="158145" y="200164"/>
                  </a:lnTo>
                  <a:lnTo>
                    <a:pt x="163662" y="202312"/>
                  </a:lnTo>
                  <a:lnTo>
                    <a:pt x="165530" y="203876"/>
                  </a:lnTo>
                  <a:lnTo>
                    <a:pt x="166775" y="205912"/>
                  </a:lnTo>
                  <a:lnTo>
                    <a:pt x="168159" y="210819"/>
                  </a:lnTo>
                  <a:lnTo>
                    <a:pt x="168775" y="216308"/>
                  </a:lnTo>
                  <a:lnTo>
                    <a:pt x="169932" y="219160"/>
                  </a:lnTo>
                  <a:lnTo>
                    <a:pt x="173867" y="224976"/>
                  </a:lnTo>
                  <a:lnTo>
                    <a:pt x="176920" y="229087"/>
                  </a:lnTo>
                  <a:lnTo>
                    <a:pt x="178342" y="229665"/>
                  </a:lnTo>
                  <a:lnTo>
                    <a:pt x="180283" y="230049"/>
                  </a:lnTo>
                  <a:lnTo>
                    <a:pt x="187146" y="2308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743"/>
            <p:cNvSpPr/>
            <p:nvPr/>
          </p:nvSpPr>
          <p:spPr>
            <a:xfrm>
              <a:off x="1094555" y="285750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0"/>
                  </a:moveTo>
                  <a:lnTo>
                    <a:pt x="0" y="17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744"/>
            <p:cNvSpPr/>
            <p:nvPr/>
          </p:nvSpPr>
          <p:spPr>
            <a:xfrm>
              <a:off x="1318041" y="80367"/>
              <a:ext cx="35759" cy="276821"/>
            </a:xfrm>
            <a:custGeom>
              <a:avLst/>
              <a:gdLst/>
              <a:ahLst/>
              <a:cxnLst/>
              <a:rect l="0" t="0" r="0" b="0"/>
              <a:pathLst>
                <a:path w="35759" h="276821">
                  <a:moveTo>
                    <a:pt x="35758" y="0"/>
                  </a:moveTo>
                  <a:lnTo>
                    <a:pt x="35758" y="77808"/>
                  </a:lnTo>
                  <a:lnTo>
                    <a:pt x="34765" y="83622"/>
                  </a:lnTo>
                  <a:lnTo>
                    <a:pt x="33109" y="89482"/>
                  </a:lnTo>
                  <a:lnTo>
                    <a:pt x="31013" y="95374"/>
                  </a:lnTo>
                  <a:lnTo>
                    <a:pt x="29614" y="102278"/>
                  </a:lnTo>
                  <a:lnTo>
                    <a:pt x="28683" y="109857"/>
                  </a:lnTo>
                  <a:lnTo>
                    <a:pt x="28061" y="117887"/>
                  </a:lnTo>
                  <a:lnTo>
                    <a:pt x="27647" y="125224"/>
                  </a:lnTo>
                  <a:lnTo>
                    <a:pt x="27187" y="138668"/>
                  </a:lnTo>
                  <a:lnTo>
                    <a:pt x="26928" y="162134"/>
                  </a:lnTo>
                  <a:lnTo>
                    <a:pt x="25898" y="169605"/>
                  </a:lnTo>
                  <a:lnTo>
                    <a:pt x="24218" y="176570"/>
                  </a:lnTo>
                  <a:lnTo>
                    <a:pt x="22105" y="183198"/>
                  </a:lnTo>
                  <a:lnTo>
                    <a:pt x="20697" y="190593"/>
                  </a:lnTo>
                  <a:lnTo>
                    <a:pt x="19757" y="198499"/>
                  </a:lnTo>
                  <a:lnTo>
                    <a:pt x="19131" y="206747"/>
                  </a:lnTo>
                  <a:lnTo>
                    <a:pt x="17721" y="214230"/>
                  </a:lnTo>
                  <a:lnTo>
                    <a:pt x="15787" y="221203"/>
                  </a:lnTo>
                  <a:lnTo>
                    <a:pt x="13505" y="227836"/>
                  </a:lnTo>
                  <a:lnTo>
                    <a:pt x="11983" y="234242"/>
                  </a:lnTo>
                  <a:lnTo>
                    <a:pt x="10969" y="240497"/>
                  </a:lnTo>
                  <a:lnTo>
                    <a:pt x="10292" y="246652"/>
                  </a:lnTo>
                  <a:lnTo>
                    <a:pt x="9842" y="251747"/>
                  </a:lnTo>
                  <a:lnTo>
                    <a:pt x="9341" y="260054"/>
                  </a:lnTo>
                  <a:lnTo>
                    <a:pt x="8214" y="263659"/>
                  </a:lnTo>
                  <a:lnTo>
                    <a:pt x="6469" y="267054"/>
                  </a:lnTo>
                  <a:lnTo>
                    <a:pt x="0" y="276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745"/>
            <p:cNvSpPr/>
            <p:nvPr/>
          </p:nvSpPr>
          <p:spPr>
            <a:xfrm>
              <a:off x="1237706" y="133945"/>
              <a:ext cx="133973" cy="115709"/>
            </a:xfrm>
            <a:custGeom>
              <a:avLst/>
              <a:gdLst/>
              <a:ahLst/>
              <a:cxnLst/>
              <a:rect l="0" t="0" r="0" b="0"/>
              <a:pathLst>
                <a:path w="133973" h="115709">
                  <a:moveTo>
                    <a:pt x="44577" y="0"/>
                  </a:moveTo>
                  <a:lnTo>
                    <a:pt x="36881" y="0"/>
                  </a:lnTo>
                  <a:lnTo>
                    <a:pt x="33542" y="2646"/>
                  </a:lnTo>
                  <a:lnTo>
                    <a:pt x="28050" y="7689"/>
                  </a:lnTo>
                  <a:lnTo>
                    <a:pt x="28593" y="10087"/>
                  </a:lnTo>
                  <a:lnTo>
                    <a:pt x="29948" y="13670"/>
                  </a:lnTo>
                  <a:lnTo>
                    <a:pt x="31845" y="18043"/>
                  </a:lnTo>
                  <a:lnTo>
                    <a:pt x="32116" y="21951"/>
                  </a:lnTo>
                  <a:lnTo>
                    <a:pt x="31303" y="25548"/>
                  </a:lnTo>
                  <a:lnTo>
                    <a:pt x="29768" y="28938"/>
                  </a:lnTo>
                  <a:lnTo>
                    <a:pt x="28745" y="32191"/>
                  </a:lnTo>
                  <a:lnTo>
                    <a:pt x="28063" y="35351"/>
                  </a:lnTo>
                  <a:lnTo>
                    <a:pt x="27608" y="38450"/>
                  </a:lnTo>
                  <a:lnTo>
                    <a:pt x="26312" y="41509"/>
                  </a:lnTo>
                  <a:lnTo>
                    <a:pt x="24454" y="44540"/>
                  </a:lnTo>
                  <a:lnTo>
                    <a:pt x="22222" y="47553"/>
                  </a:lnTo>
                  <a:lnTo>
                    <a:pt x="20735" y="50553"/>
                  </a:lnTo>
                  <a:lnTo>
                    <a:pt x="19743" y="53546"/>
                  </a:lnTo>
                  <a:lnTo>
                    <a:pt x="19082" y="56533"/>
                  </a:lnTo>
                  <a:lnTo>
                    <a:pt x="17648" y="59517"/>
                  </a:lnTo>
                  <a:lnTo>
                    <a:pt x="15698" y="62499"/>
                  </a:lnTo>
                  <a:lnTo>
                    <a:pt x="13405" y="65478"/>
                  </a:lnTo>
                  <a:lnTo>
                    <a:pt x="11877" y="68457"/>
                  </a:lnTo>
                  <a:lnTo>
                    <a:pt x="10858" y="71435"/>
                  </a:lnTo>
                  <a:lnTo>
                    <a:pt x="10178" y="74413"/>
                  </a:lnTo>
                  <a:lnTo>
                    <a:pt x="8732" y="77390"/>
                  </a:lnTo>
                  <a:lnTo>
                    <a:pt x="6775" y="80367"/>
                  </a:lnTo>
                  <a:lnTo>
                    <a:pt x="4477" y="83344"/>
                  </a:lnTo>
                  <a:lnTo>
                    <a:pt x="2944" y="86320"/>
                  </a:lnTo>
                  <a:lnTo>
                    <a:pt x="1923" y="89297"/>
                  </a:lnTo>
                  <a:lnTo>
                    <a:pt x="284" y="96463"/>
                  </a:lnTo>
                  <a:lnTo>
                    <a:pt x="149" y="98043"/>
                  </a:lnTo>
                  <a:lnTo>
                    <a:pt x="60" y="100089"/>
                  </a:lnTo>
                  <a:lnTo>
                    <a:pt x="0" y="102445"/>
                  </a:lnTo>
                  <a:lnTo>
                    <a:pt x="953" y="104015"/>
                  </a:lnTo>
                  <a:lnTo>
                    <a:pt x="2582" y="105062"/>
                  </a:lnTo>
                  <a:lnTo>
                    <a:pt x="7587" y="106743"/>
                  </a:lnTo>
                  <a:lnTo>
                    <a:pt x="7998" y="107873"/>
                  </a:lnTo>
                  <a:lnTo>
                    <a:pt x="8272" y="109619"/>
                  </a:lnTo>
                  <a:lnTo>
                    <a:pt x="8455" y="111774"/>
                  </a:lnTo>
                  <a:lnTo>
                    <a:pt x="9570" y="113212"/>
                  </a:lnTo>
                  <a:lnTo>
                    <a:pt x="11306" y="114170"/>
                  </a:lnTo>
                  <a:lnTo>
                    <a:pt x="13457" y="114809"/>
                  </a:lnTo>
                  <a:lnTo>
                    <a:pt x="15884" y="115235"/>
                  </a:lnTo>
                  <a:lnTo>
                    <a:pt x="18496" y="115518"/>
                  </a:lnTo>
                  <a:lnTo>
                    <a:pt x="21230" y="115708"/>
                  </a:lnTo>
                  <a:lnTo>
                    <a:pt x="24046" y="114842"/>
                  </a:lnTo>
                  <a:lnTo>
                    <a:pt x="26917" y="113272"/>
                  </a:lnTo>
                  <a:lnTo>
                    <a:pt x="29824" y="111234"/>
                  </a:lnTo>
                  <a:lnTo>
                    <a:pt x="32755" y="109875"/>
                  </a:lnTo>
                  <a:lnTo>
                    <a:pt x="35703" y="108969"/>
                  </a:lnTo>
                  <a:lnTo>
                    <a:pt x="38661" y="108365"/>
                  </a:lnTo>
                  <a:lnTo>
                    <a:pt x="42620" y="107962"/>
                  </a:lnTo>
                  <a:lnTo>
                    <a:pt x="47245" y="107693"/>
                  </a:lnTo>
                  <a:lnTo>
                    <a:pt x="56689" y="107395"/>
                  </a:lnTo>
                  <a:lnTo>
                    <a:pt x="68583" y="107227"/>
                  </a:lnTo>
                  <a:lnTo>
                    <a:pt x="133972" y="1071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746"/>
            <p:cNvSpPr/>
            <p:nvPr/>
          </p:nvSpPr>
          <p:spPr>
            <a:xfrm>
              <a:off x="120156" y="80367"/>
              <a:ext cx="1519706" cy="428517"/>
            </a:xfrm>
            <a:custGeom>
              <a:avLst/>
              <a:gdLst/>
              <a:ahLst/>
              <a:cxnLst/>
              <a:rect l="0" t="0" r="0" b="0"/>
              <a:pathLst>
                <a:path w="1519706" h="428517">
                  <a:moveTo>
                    <a:pt x="0" y="419696"/>
                  </a:moveTo>
                  <a:lnTo>
                    <a:pt x="0" y="427384"/>
                  </a:lnTo>
                  <a:lnTo>
                    <a:pt x="993" y="427798"/>
                  </a:lnTo>
                  <a:lnTo>
                    <a:pt x="12442" y="428516"/>
                  </a:lnTo>
                  <a:lnTo>
                    <a:pt x="54729" y="420927"/>
                  </a:lnTo>
                  <a:lnTo>
                    <a:pt x="101126" y="426925"/>
                  </a:lnTo>
                  <a:lnTo>
                    <a:pt x="123413" y="426878"/>
                  </a:lnTo>
                  <a:lnTo>
                    <a:pt x="167445" y="421408"/>
                  </a:lnTo>
                  <a:lnTo>
                    <a:pt x="209878" y="420034"/>
                  </a:lnTo>
                  <a:lnTo>
                    <a:pt x="249473" y="415055"/>
                  </a:lnTo>
                  <a:lnTo>
                    <a:pt x="287912" y="412037"/>
                  </a:lnTo>
                  <a:lnTo>
                    <a:pt x="329210" y="411142"/>
                  </a:lnTo>
                  <a:lnTo>
                    <a:pt x="372900" y="406137"/>
                  </a:lnTo>
                  <a:lnTo>
                    <a:pt x="417299" y="403110"/>
                  </a:lnTo>
                  <a:lnTo>
                    <a:pt x="461908" y="402214"/>
                  </a:lnTo>
                  <a:lnTo>
                    <a:pt x="845014" y="401836"/>
                  </a:lnTo>
                  <a:lnTo>
                    <a:pt x="890593" y="397096"/>
                  </a:lnTo>
                  <a:lnTo>
                    <a:pt x="935552" y="389407"/>
                  </a:lnTo>
                  <a:lnTo>
                    <a:pt x="1115401" y="357182"/>
                  </a:lnTo>
                  <a:lnTo>
                    <a:pt x="1158878" y="348256"/>
                  </a:lnTo>
                  <a:lnTo>
                    <a:pt x="1199571" y="339328"/>
                  </a:lnTo>
                  <a:lnTo>
                    <a:pt x="1240433" y="330398"/>
                  </a:lnTo>
                  <a:lnTo>
                    <a:pt x="1280352" y="321469"/>
                  </a:lnTo>
                  <a:lnTo>
                    <a:pt x="1307046" y="314524"/>
                  </a:lnTo>
                  <a:lnTo>
                    <a:pt x="1339820" y="300449"/>
                  </a:lnTo>
                  <a:lnTo>
                    <a:pt x="1373259" y="289554"/>
                  </a:lnTo>
                  <a:lnTo>
                    <a:pt x="1420922" y="273953"/>
                  </a:lnTo>
                  <a:lnTo>
                    <a:pt x="1462191" y="262951"/>
                  </a:lnTo>
                  <a:lnTo>
                    <a:pt x="1483902" y="259151"/>
                  </a:lnTo>
                  <a:lnTo>
                    <a:pt x="1493198" y="254746"/>
                  </a:lnTo>
                  <a:lnTo>
                    <a:pt x="1507259" y="243834"/>
                  </a:lnTo>
                  <a:lnTo>
                    <a:pt x="1513512" y="238016"/>
                  </a:lnTo>
                  <a:lnTo>
                    <a:pt x="1515576" y="234084"/>
                  </a:lnTo>
                  <a:lnTo>
                    <a:pt x="1517870" y="224423"/>
                  </a:lnTo>
                  <a:lnTo>
                    <a:pt x="1519162" y="212568"/>
                  </a:lnTo>
                  <a:lnTo>
                    <a:pt x="1519464" y="200639"/>
                  </a:lnTo>
                  <a:lnTo>
                    <a:pt x="1519705" y="71398"/>
                  </a:lnTo>
                  <a:lnTo>
                    <a:pt x="1518712" y="63474"/>
                  </a:lnTo>
                  <a:lnTo>
                    <a:pt x="1517056" y="56207"/>
                  </a:lnTo>
                  <a:lnTo>
                    <a:pt x="1512569" y="42840"/>
                  </a:lnTo>
                  <a:lnTo>
                    <a:pt x="1507263" y="30285"/>
                  </a:lnTo>
                  <a:lnTo>
                    <a:pt x="1504243" y="18090"/>
                  </a:lnTo>
                  <a:lnTo>
                    <a:pt x="15018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00200"/>
            <a:ext cx="5048406" cy="4902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5099427" y="3152179"/>
            <a:ext cx="2708655" cy="3143252"/>
            <a:chOff x="5099427" y="3152179"/>
            <a:chExt cx="2708655" cy="3143252"/>
          </a:xfrm>
        </p:grpSpPr>
        <p:sp>
          <p:nvSpPr>
            <p:cNvPr id="13" name="SMARTInkAnnotation926"/>
            <p:cNvSpPr/>
            <p:nvPr/>
          </p:nvSpPr>
          <p:spPr>
            <a:xfrm>
              <a:off x="5099427" y="3152179"/>
              <a:ext cx="134093" cy="8931"/>
            </a:xfrm>
            <a:custGeom>
              <a:avLst/>
              <a:gdLst/>
              <a:ahLst/>
              <a:cxnLst/>
              <a:rect l="0" t="0" r="0" b="0"/>
              <a:pathLst>
                <a:path w="134093" h="8931">
                  <a:moveTo>
                    <a:pt x="0" y="8930"/>
                  </a:moveTo>
                  <a:lnTo>
                    <a:pt x="4746" y="8930"/>
                  </a:lnTo>
                  <a:lnTo>
                    <a:pt x="6144" y="7938"/>
                  </a:lnTo>
                  <a:lnTo>
                    <a:pt x="7076" y="6284"/>
                  </a:lnTo>
                  <a:lnTo>
                    <a:pt x="7698" y="4190"/>
                  </a:lnTo>
                  <a:lnTo>
                    <a:pt x="9105" y="2793"/>
                  </a:lnTo>
                  <a:lnTo>
                    <a:pt x="11037" y="1862"/>
                  </a:lnTo>
                  <a:lnTo>
                    <a:pt x="13318" y="1242"/>
                  </a:lnTo>
                  <a:lnTo>
                    <a:pt x="16825" y="828"/>
                  </a:lnTo>
                  <a:lnTo>
                    <a:pt x="21150" y="552"/>
                  </a:lnTo>
                  <a:lnTo>
                    <a:pt x="30259" y="246"/>
                  </a:lnTo>
                  <a:lnTo>
                    <a:pt x="44200" y="49"/>
                  </a:lnTo>
                  <a:lnTo>
                    <a:pt x="134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927"/>
            <p:cNvSpPr/>
            <p:nvPr/>
          </p:nvSpPr>
          <p:spPr>
            <a:xfrm>
              <a:off x="7790201" y="6232922"/>
              <a:ext cx="17881" cy="62509"/>
            </a:xfrm>
            <a:custGeom>
              <a:avLst/>
              <a:gdLst/>
              <a:ahLst/>
              <a:cxnLst/>
              <a:rect l="0" t="0" r="0" b="0"/>
              <a:pathLst>
                <a:path w="17881" h="62509">
                  <a:moveTo>
                    <a:pt x="0" y="0"/>
                  </a:moveTo>
                  <a:lnTo>
                    <a:pt x="7697" y="0"/>
                  </a:lnTo>
                  <a:lnTo>
                    <a:pt x="8111" y="992"/>
                  </a:lnTo>
                  <a:lnTo>
                    <a:pt x="8387" y="2645"/>
                  </a:lnTo>
                  <a:lnTo>
                    <a:pt x="8907" y="8562"/>
                  </a:lnTo>
                  <a:lnTo>
                    <a:pt x="8937" y="26067"/>
                  </a:lnTo>
                  <a:lnTo>
                    <a:pt x="9931" y="30276"/>
                  </a:lnTo>
                  <a:lnTo>
                    <a:pt x="11587" y="34075"/>
                  </a:lnTo>
                  <a:lnTo>
                    <a:pt x="13685" y="37600"/>
                  </a:lnTo>
                  <a:lnTo>
                    <a:pt x="15084" y="41934"/>
                  </a:lnTo>
                  <a:lnTo>
                    <a:pt x="16015" y="46807"/>
                  </a:lnTo>
                  <a:lnTo>
                    <a:pt x="17880" y="625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3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								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00200"/>
            <a:ext cx="5048406" cy="4902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MARTInkAnnotation1020"/>
          <p:cNvSpPr/>
          <p:nvPr/>
        </p:nvSpPr>
        <p:spPr>
          <a:xfrm>
            <a:off x="826372" y="196464"/>
            <a:ext cx="196669" cy="232162"/>
          </a:xfrm>
          <a:custGeom>
            <a:avLst/>
            <a:gdLst/>
            <a:ahLst/>
            <a:cxnLst/>
            <a:rect l="0" t="0" r="0" b="0"/>
            <a:pathLst>
              <a:path w="196669" h="232162">
                <a:moveTo>
                  <a:pt x="0" y="44637"/>
                </a:moveTo>
                <a:lnTo>
                  <a:pt x="0" y="32209"/>
                </a:lnTo>
                <a:lnTo>
                  <a:pt x="993" y="30398"/>
                </a:lnTo>
                <a:lnTo>
                  <a:pt x="2648" y="29192"/>
                </a:lnTo>
                <a:lnTo>
                  <a:pt x="8130" y="26859"/>
                </a:lnTo>
                <a:lnTo>
                  <a:pt x="17188" y="22514"/>
                </a:lnTo>
                <a:lnTo>
                  <a:pt x="21391" y="19967"/>
                </a:lnTo>
                <a:lnTo>
                  <a:pt x="25187" y="17276"/>
                </a:lnTo>
                <a:lnTo>
                  <a:pt x="28710" y="14490"/>
                </a:lnTo>
                <a:lnTo>
                  <a:pt x="32053" y="12633"/>
                </a:lnTo>
                <a:lnTo>
                  <a:pt x="35274" y="11395"/>
                </a:lnTo>
                <a:lnTo>
                  <a:pt x="38415" y="10570"/>
                </a:lnTo>
                <a:lnTo>
                  <a:pt x="42496" y="9027"/>
                </a:lnTo>
                <a:lnTo>
                  <a:pt x="47202" y="7007"/>
                </a:lnTo>
                <a:lnTo>
                  <a:pt x="52327" y="4667"/>
                </a:lnTo>
                <a:lnTo>
                  <a:pt x="56736" y="3108"/>
                </a:lnTo>
                <a:lnTo>
                  <a:pt x="60669" y="2068"/>
                </a:lnTo>
                <a:lnTo>
                  <a:pt x="64285" y="1375"/>
                </a:lnTo>
                <a:lnTo>
                  <a:pt x="68681" y="913"/>
                </a:lnTo>
                <a:lnTo>
                  <a:pt x="73599" y="605"/>
                </a:lnTo>
                <a:lnTo>
                  <a:pt x="84361" y="263"/>
                </a:lnTo>
                <a:lnTo>
                  <a:pt x="113130" y="13"/>
                </a:lnTo>
                <a:lnTo>
                  <a:pt x="123451" y="0"/>
                </a:lnTo>
                <a:lnTo>
                  <a:pt x="127991" y="988"/>
                </a:lnTo>
                <a:lnTo>
                  <a:pt x="132011" y="2640"/>
                </a:lnTo>
                <a:lnTo>
                  <a:pt x="135684" y="4733"/>
                </a:lnTo>
                <a:lnTo>
                  <a:pt x="139126" y="7120"/>
                </a:lnTo>
                <a:lnTo>
                  <a:pt x="142415" y="9704"/>
                </a:lnTo>
                <a:lnTo>
                  <a:pt x="145600" y="12419"/>
                </a:lnTo>
                <a:lnTo>
                  <a:pt x="148717" y="15221"/>
                </a:lnTo>
                <a:lnTo>
                  <a:pt x="154828" y="20980"/>
                </a:lnTo>
                <a:lnTo>
                  <a:pt x="163854" y="29801"/>
                </a:lnTo>
                <a:lnTo>
                  <a:pt x="165852" y="33754"/>
                </a:lnTo>
                <a:lnTo>
                  <a:pt x="167185" y="38374"/>
                </a:lnTo>
                <a:lnTo>
                  <a:pt x="168073" y="43438"/>
                </a:lnTo>
                <a:lnTo>
                  <a:pt x="168665" y="48799"/>
                </a:lnTo>
                <a:lnTo>
                  <a:pt x="169060" y="54357"/>
                </a:lnTo>
                <a:lnTo>
                  <a:pt x="169323" y="60047"/>
                </a:lnTo>
                <a:lnTo>
                  <a:pt x="169615" y="71661"/>
                </a:lnTo>
                <a:lnTo>
                  <a:pt x="169693" y="77536"/>
                </a:lnTo>
                <a:lnTo>
                  <a:pt x="168752" y="83437"/>
                </a:lnTo>
                <a:lnTo>
                  <a:pt x="167131" y="89355"/>
                </a:lnTo>
                <a:lnTo>
                  <a:pt x="165057" y="95285"/>
                </a:lnTo>
                <a:lnTo>
                  <a:pt x="162681" y="101223"/>
                </a:lnTo>
                <a:lnTo>
                  <a:pt x="160104" y="107166"/>
                </a:lnTo>
                <a:lnTo>
                  <a:pt x="157393" y="113112"/>
                </a:lnTo>
                <a:lnTo>
                  <a:pt x="153599" y="120053"/>
                </a:lnTo>
                <a:lnTo>
                  <a:pt x="149083" y="127657"/>
                </a:lnTo>
                <a:lnTo>
                  <a:pt x="144086" y="135702"/>
                </a:lnTo>
                <a:lnTo>
                  <a:pt x="138768" y="143051"/>
                </a:lnTo>
                <a:lnTo>
                  <a:pt x="133236" y="149934"/>
                </a:lnTo>
                <a:lnTo>
                  <a:pt x="127562" y="156507"/>
                </a:lnTo>
                <a:lnTo>
                  <a:pt x="121792" y="161881"/>
                </a:lnTo>
                <a:lnTo>
                  <a:pt x="115959" y="166456"/>
                </a:lnTo>
                <a:lnTo>
                  <a:pt x="110084" y="170498"/>
                </a:lnTo>
                <a:lnTo>
                  <a:pt x="104181" y="175178"/>
                </a:lnTo>
                <a:lnTo>
                  <a:pt x="98258" y="180281"/>
                </a:lnTo>
                <a:lnTo>
                  <a:pt x="92324" y="185668"/>
                </a:lnTo>
                <a:lnTo>
                  <a:pt x="86381" y="190252"/>
                </a:lnTo>
                <a:lnTo>
                  <a:pt x="80433" y="194300"/>
                </a:lnTo>
                <a:lnTo>
                  <a:pt x="74480" y="197990"/>
                </a:lnTo>
                <a:lnTo>
                  <a:pt x="68526" y="201443"/>
                </a:lnTo>
                <a:lnTo>
                  <a:pt x="56612" y="207925"/>
                </a:lnTo>
                <a:lnTo>
                  <a:pt x="50654" y="210051"/>
                </a:lnTo>
                <a:lnTo>
                  <a:pt x="44695" y="211468"/>
                </a:lnTo>
                <a:lnTo>
                  <a:pt x="38736" y="212412"/>
                </a:lnTo>
                <a:lnTo>
                  <a:pt x="32777" y="213042"/>
                </a:lnTo>
                <a:lnTo>
                  <a:pt x="26818" y="213462"/>
                </a:lnTo>
                <a:lnTo>
                  <a:pt x="12471" y="214136"/>
                </a:lnTo>
                <a:lnTo>
                  <a:pt x="7860" y="214228"/>
                </a:lnTo>
                <a:lnTo>
                  <a:pt x="5240" y="214252"/>
                </a:lnTo>
                <a:lnTo>
                  <a:pt x="4486" y="213277"/>
                </a:lnTo>
                <a:lnTo>
                  <a:pt x="4977" y="211634"/>
                </a:lnTo>
                <a:lnTo>
                  <a:pt x="6298" y="209547"/>
                </a:lnTo>
                <a:lnTo>
                  <a:pt x="7765" y="204582"/>
                </a:lnTo>
                <a:lnTo>
                  <a:pt x="8157" y="201868"/>
                </a:lnTo>
                <a:lnTo>
                  <a:pt x="9411" y="200060"/>
                </a:lnTo>
                <a:lnTo>
                  <a:pt x="11240" y="198854"/>
                </a:lnTo>
                <a:lnTo>
                  <a:pt x="13453" y="198050"/>
                </a:lnTo>
                <a:lnTo>
                  <a:pt x="18560" y="194511"/>
                </a:lnTo>
                <a:lnTo>
                  <a:pt x="24141" y="189631"/>
                </a:lnTo>
                <a:lnTo>
                  <a:pt x="29932" y="184155"/>
                </a:lnTo>
                <a:lnTo>
                  <a:pt x="32868" y="182297"/>
                </a:lnTo>
                <a:lnTo>
                  <a:pt x="38777" y="180234"/>
                </a:lnTo>
                <a:lnTo>
                  <a:pt x="42737" y="178691"/>
                </a:lnTo>
                <a:lnTo>
                  <a:pt x="47363" y="176671"/>
                </a:lnTo>
                <a:lnTo>
                  <a:pt x="52434" y="174332"/>
                </a:lnTo>
                <a:lnTo>
                  <a:pt x="56808" y="172772"/>
                </a:lnTo>
                <a:lnTo>
                  <a:pt x="60717" y="171732"/>
                </a:lnTo>
                <a:lnTo>
                  <a:pt x="64317" y="171039"/>
                </a:lnTo>
                <a:lnTo>
                  <a:pt x="67709" y="170577"/>
                </a:lnTo>
                <a:lnTo>
                  <a:pt x="70965" y="170269"/>
                </a:lnTo>
                <a:lnTo>
                  <a:pt x="74128" y="170064"/>
                </a:lnTo>
                <a:lnTo>
                  <a:pt x="82940" y="169836"/>
                </a:lnTo>
                <a:lnTo>
                  <a:pt x="104784" y="169689"/>
                </a:lnTo>
                <a:lnTo>
                  <a:pt x="110580" y="170669"/>
                </a:lnTo>
                <a:lnTo>
                  <a:pt x="116431" y="172315"/>
                </a:lnTo>
                <a:lnTo>
                  <a:pt x="122318" y="174404"/>
                </a:lnTo>
                <a:lnTo>
                  <a:pt x="127236" y="175797"/>
                </a:lnTo>
                <a:lnTo>
                  <a:pt x="131507" y="176726"/>
                </a:lnTo>
                <a:lnTo>
                  <a:pt x="135348" y="177345"/>
                </a:lnTo>
                <a:lnTo>
                  <a:pt x="139896" y="178750"/>
                </a:lnTo>
                <a:lnTo>
                  <a:pt x="144914" y="180678"/>
                </a:lnTo>
                <a:lnTo>
                  <a:pt x="150246" y="182956"/>
                </a:lnTo>
                <a:lnTo>
                  <a:pt x="154794" y="185467"/>
                </a:lnTo>
                <a:lnTo>
                  <a:pt x="158819" y="188133"/>
                </a:lnTo>
                <a:lnTo>
                  <a:pt x="162496" y="190903"/>
                </a:lnTo>
                <a:lnTo>
                  <a:pt x="164947" y="193742"/>
                </a:lnTo>
                <a:lnTo>
                  <a:pt x="166581" y="196626"/>
                </a:lnTo>
                <a:lnTo>
                  <a:pt x="167670" y="199541"/>
                </a:lnTo>
                <a:lnTo>
                  <a:pt x="169390" y="201485"/>
                </a:lnTo>
                <a:lnTo>
                  <a:pt x="171529" y="202781"/>
                </a:lnTo>
                <a:lnTo>
                  <a:pt x="173949" y="203644"/>
                </a:lnTo>
                <a:lnTo>
                  <a:pt x="175562" y="205212"/>
                </a:lnTo>
                <a:lnTo>
                  <a:pt x="176638" y="207250"/>
                </a:lnTo>
                <a:lnTo>
                  <a:pt x="177355" y="209601"/>
                </a:lnTo>
                <a:lnTo>
                  <a:pt x="180800" y="214858"/>
                </a:lnTo>
                <a:lnTo>
                  <a:pt x="183110" y="217649"/>
                </a:lnTo>
                <a:lnTo>
                  <a:pt x="184649" y="220502"/>
                </a:lnTo>
                <a:lnTo>
                  <a:pt x="186360" y="226318"/>
                </a:lnTo>
                <a:lnTo>
                  <a:pt x="187323" y="230430"/>
                </a:lnTo>
                <a:lnTo>
                  <a:pt x="188451" y="231007"/>
                </a:lnTo>
                <a:lnTo>
                  <a:pt x="190197" y="231392"/>
                </a:lnTo>
                <a:lnTo>
                  <a:pt x="196668" y="2321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1021"/>
          <p:cNvSpPr/>
          <p:nvPr/>
        </p:nvSpPr>
        <p:spPr>
          <a:xfrm>
            <a:off x="1139252" y="366117"/>
            <a:ext cx="8941" cy="8931"/>
          </a:xfrm>
          <a:custGeom>
            <a:avLst/>
            <a:gdLst/>
            <a:ahLst/>
            <a:cxnLst/>
            <a:rect l="0" t="0" r="0" b="0"/>
            <a:pathLst>
              <a:path w="8941" h="8931">
                <a:moveTo>
                  <a:pt x="8940" y="0"/>
                </a:moveTo>
                <a:lnTo>
                  <a:pt x="1243" y="0"/>
                </a:lnTo>
                <a:lnTo>
                  <a:pt x="829" y="992"/>
                </a:lnTo>
                <a:lnTo>
                  <a:pt x="553" y="2646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1022"/>
          <p:cNvSpPr/>
          <p:nvPr/>
        </p:nvSpPr>
        <p:spPr>
          <a:xfrm>
            <a:off x="1344860" y="151805"/>
            <a:ext cx="17880" cy="267891"/>
          </a:xfrm>
          <a:custGeom>
            <a:avLst/>
            <a:gdLst/>
            <a:ahLst/>
            <a:cxnLst/>
            <a:rect l="0" t="0" r="0" b="0"/>
            <a:pathLst>
              <a:path w="17880" h="267891">
                <a:moveTo>
                  <a:pt x="17879" y="0"/>
                </a:moveTo>
                <a:lnTo>
                  <a:pt x="13133" y="4740"/>
                </a:lnTo>
                <a:lnTo>
                  <a:pt x="11735" y="7129"/>
                </a:lnTo>
                <a:lnTo>
                  <a:pt x="10803" y="9713"/>
                </a:lnTo>
                <a:lnTo>
                  <a:pt x="10182" y="12428"/>
                </a:lnTo>
                <a:lnTo>
                  <a:pt x="8774" y="15231"/>
                </a:lnTo>
                <a:lnTo>
                  <a:pt x="6843" y="18091"/>
                </a:lnTo>
                <a:lnTo>
                  <a:pt x="4562" y="20990"/>
                </a:lnTo>
                <a:lnTo>
                  <a:pt x="3041" y="23915"/>
                </a:lnTo>
                <a:lnTo>
                  <a:pt x="2027" y="26857"/>
                </a:lnTo>
                <a:lnTo>
                  <a:pt x="1351" y="29811"/>
                </a:lnTo>
                <a:lnTo>
                  <a:pt x="901" y="33765"/>
                </a:lnTo>
                <a:lnTo>
                  <a:pt x="600" y="38385"/>
                </a:lnTo>
                <a:lnTo>
                  <a:pt x="400" y="43449"/>
                </a:lnTo>
                <a:lnTo>
                  <a:pt x="178" y="54368"/>
                </a:lnTo>
                <a:lnTo>
                  <a:pt x="118" y="60058"/>
                </a:lnTo>
                <a:lnTo>
                  <a:pt x="1072" y="65835"/>
                </a:lnTo>
                <a:lnTo>
                  <a:pt x="2701" y="71671"/>
                </a:lnTo>
                <a:lnTo>
                  <a:pt x="4780" y="77546"/>
                </a:lnTo>
                <a:lnTo>
                  <a:pt x="6167" y="84440"/>
                </a:lnTo>
                <a:lnTo>
                  <a:pt x="7091" y="92012"/>
                </a:lnTo>
                <a:lnTo>
                  <a:pt x="7707" y="100036"/>
                </a:lnTo>
                <a:lnTo>
                  <a:pt x="8118" y="108363"/>
                </a:lnTo>
                <a:lnTo>
                  <a:pt x="8574" y="125552"/>
                </a:lnTo>
                <a:lnTo>
                  <a:pt x="8907" y="166212"/>
                </a:lnTo>
                <a:lnTo>
                  <a:pt x="8936" y="210053"/>
                </a:lnTo>
                <a:lnTo>
                  <a:pt x="7944" y="216433"/>
                </a:lnTo>
                <a:lnTo>
                  <a:pt x="6289" y="222672"/>
                </a:lnTo>
                <a:lnTo>
                  <a:pt x="4193" y="228815"/>
                </a:lnTo>
                <a:lnTo>
                  <a:pt x="2795" y="233902"/>
                </a:lnTo>
                <a:lnTo>
                  <a:pt x="1863" y="238286"/>
                </a:lnTo>
                <a:lnTo>
                  <a:pt x="1242" y="242201"/>
                </a:lnTo>
                <a:lnTo>
                  <a:pt x="828" y="245803"/>
                </a:lnTo>
                <a:lnTo>
                  <a:pt x="368" y="252451"/>
                </a:lnTo>
                <a:lnTo>
                  <a:pt x="163" y="258713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1023"/>
          <p:cNvSpPr/>
          <p:nvPr/>
        </p:nvSpPr>
        <p:spPr>
          <a:xfrm>
            <a:off x="1255476" y="196453"/>
            <a:ext cx="178779" cy="125017"/>
          </a:xfrm>
          <a:custGeom>
            <a:avLst/>
            <a:gdLst/>
            <a:ahLst/>
            <a:cxnLst/>
            <a:rect l="0" t="0" r="0" b="0"/>
            <a:pathLst>
              <a:path w="178779" h="125017">
                <a:moveTo>
                  <a:pt x="35747" y="0"/>
                </a:moveTo>
                <a:lnTo>
                  <a:pt x="28050" y="0"/>
                </a:lnTo>
                <a:lnTo>
                  <a:pt x="27636" y="992"/>
                </a:lnTo>
                <a:lnTo>
                  <a:pt x="27176" y="4740"/>
                </a:lnTo>
                <a:lnTo>
                  <a:pt x="26917" y="7688"/>
                </a:lnTo>
                <a:lnTo>
                  <a:pt x="29505" y="11024"/>
                </a:lnTo>
                <a:lnTo>
                  <a:pt x="34514" y="16509"/>
                </a:lnTo>
                <a:lnTo>
                  <a:pt x="35199" y="19905"/>
                </a:lnTo>
                <a:lnTo>
                  <a:pt x="35382" y="22200"/>
                </a:lnTo>
                <a:lnTo>
                  <a:pt x="35503" y="24722"/>
                </a:lnTo>
                <a:lnTo>
                  <a:pt x="35639" y="30170"/>
                </a:lnTo>
                <a:lnTo>
                  <a:pt x="35738" y="55349"/>
                </a:lnTo>
                <a:lnTo>
                  <a:pt x="34747" y="58727"/>
                </a:lnTo>
                <a:lnTo>
                  <a:pt x="33094" y="61972"/>
                </a:lnTo>
                <a:lnTo>
                  <a:pt x="30999" y="65127"/>
                </a:lnTo>
                <a:lnTo>
                  <a:pt x="28608" y="68223"/>
                </a:lnTo>
                <a:lnTo>
                  <a:pt x="26022" y="71279"/>
                </a:lnTo>
                <a:lnTo>
                  <a:pt x="23304" y="74308"/>
                </a:lnTo>
                <a:lnTo>
                  <a:pt x="20499" y="78312"/>
                </a:lnTo>
                <a:lnTo>
                  <a:pt x="17635" y="82966"/>
                </a:lnTo>
                <a:lnTo>
                  <a:pt x="10648" y="95212"/>
                </a:lnTo>
                <a:lnTo>
                  <a:pt x="9082" y="97209"/>
                </a:lnTo>
                <a:lnTo>
                  <a:pt x="7045" y="99533"/>
                </a:lnTo>
                <a:lnTo>
                  <a:pt x="4693" y="102074"/>
                </a:lnTo>
                <a:lnTo>
                  <a:pt x="3125" y="104760"/>
                </a:lnTo>
                <a:lnTo>
                  <a:pt x="2080" y="107543"/>
                </a:lnTo>
                <a:lnTo>
                  <a:pt x="402" y="114399"/>
                </a:lnTo>
                <a:lnTo>
                  <a:pt x="173" y="117982"/>
                </a:lnTo>
                <a:lnTo>
                  <a:pt x="0" y="124604"/>
                </a:lnTo>
                <a:lnTo>
                  <a:pt x="4738" y="124894"/>
                </a:lnTo>
                <a:lnTo>
                  <a:pt x="16258" y="125005"/>
                </a:lnTo>
                <a:lnTo>
                  <a:pt x="178778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1024"/>
          <p:cNvSpPr/>
          <p:nvPr/>
        </p:nvSpPr>
        <p:spPr>
          <a:xfrm>
            <a:off x="1667051" y="142876"/>
            <a:ext cx="151600" cy="230653"/>
          </a:xfrm>
          <a:custGeom>
            <a:avLst/>
            <a:gdLst/>
            <a:ahLst/>
            <a:cxnLst/>
            <a:rect l="0" t="0" r="0" b="0"/>
            <a:pathLst>
              <a:path w="151600" h="230653">
                <a:moveTo>
                  <a:pt x="44326" y="44647"/>
                </a:moveTo>
                <a:lnTo>
                  <a:pt x="44326" y="49388"/>
                </a:lnTo>
                <a:lnTo>
                  <a:pt x="43333" y="51776"/>
                </a:lnTo>
                <a:lnTo>
                  <a:pt x="39580" y="57076"/>
                </a:lnTo>
                <a:lnTo>
                  <a:pt x="38183" y="60871"/>
                </a:lnTo>
                <a:lnTo>
                  <a:pt x="37251" y="65385"/>
                </a:lnTo>
                <a:lnTo>
                  <a:pt x="36629" y="70378"/>
                </a:lnTo>
                <a:lnTo>
                  <a:pt x="36215" y="74700"/>
                </a:lnTo>
                <a:lnTo>
                  <a:pt x="35939" y="78573"/>
                </a:lnTo>
                <a:lnTo>
                  <a:pt x="35755" y="82147"/>
                </a:lnTo>
                <a:lnTo>
                  <a:pt x="35550" y="91410"/>
                </a:lnTo>
                <a:lnTo>
                  <a:pt x="35419" y="113526"/>
                </a:lnTo>
                <a:lnTo>
                  <a:pt x="34415" y="119340"/>
                </a:lnTo>
                <a:lnTo>
                  <a:pt x="32752" y="125200"/>
                </a:lnTo>
                <a:lnTo>
                  <a:pt x="30650" y="131091"/>
                </a:lnTo>
                <a:lnTo>
                  <a:pt x="29249" y="137003"/>
                </a:lnTo>
                <a:lnTo>
                  <a:pt x="28315" y="142929"/>
                </a:lnTo>
                <a:lnTo>
                  <a:pt x="27692" y="148864"/>
                </a:lnTo>
                <a:lnTo>
                  <a:pt x="28271" y="154805"/>
                </a:lnTo>
                <a:lnTo>
                  <a:pt x="29649" y="160750"/>
                </a:lnTo>
                <a:lnTo>
                  <a:pt x="31562" y="166697"/>
                </a:lnTo>
                <a:lnTo>
                  <a:pt x="32837" y="172647"/>
                </a:lnTo>
                <a:lnTo>
                  <a:pt x="33687" y="178597"/>
                </a:lnTo>
                <a:lnTo>
                  <a:pt x="34253" y="184549"/>
                </a:lnTo>
                <a:lnTo>
                  <a:pt x="34631" y="189509"/>
                </a:lnTo>
                <a:lnTo>
                  <a:pt x="34883" y="193808"/>
                </a:lnTo>
                <a:lnTo>
                  <a:pt x="35051" y="197666"/>
                </a:lnTo>
                <a:lnTo>
                  <a:pt x="35237" y="207244"/>
                </a:lnTo>
                <a:lnTo>
                  <a:pt x="35287" y="212576"/>
                </a:lnTo>
                <a:lnTo>
                  <a:pt x="34327" y="216131"/>
                </a:lnTo>
                <a:lnTo>
                  <a:pt x="32694" y="218501"/>
                </a:lnTo>
                <a:lnTo>
                  <a:pt x="30611" y="220081"/>
                </a:lnTo>
                <a:lnTo>
                  <a:pt x="29223" y="222127"/>
                </a:lnTo>
                <a:lnTo>
                  <a:pt x="27270" y="228754"/>
                </a:lnTo>
                <a:lnTo>
                  <a:pt x="26813" y="230652"/>
                </a:lnTo>
                <a:lnTo>
                  <a:pt x="25698" y="230166"/>
                </a:lnTo>
                <a:lnTo>
                  <a:pt x="21810" y="226980"/>
                </a:lnTo>
                <a:lnTo>
                  <a:pt x="18782" y="224349"/>
                </a:lnTo>
                <a:lnTo>
                  <a:pt x="15425" y="218442"/>
                </a:lnTo>
                <a:lnTo>
                  <a:pt x="13140" y="214088"/>
                </a:lnTo>
                <a:lnTo>
                  <a:pt x="11616" y="210194"/>
                </a:lnTo>
                <a:lnTo>
                  <a:pt x="9923" y="203221"/>
                </a:lnTo>
                <a:lnTo>
                  <a:pt x="9471" y="198980"/>
                </a:lnTo>
                <a:lnTo>
                  <a:pt x="9170" y="194169"/>
                </a:lnTo>
                <a:lnTo>
                  <a:pt x="8836" y="184523"/>
                </a:lnTo>
                <a:lnTo>
                  <a:pt x="8687" y="176929"/>
                </a:lnTo>
                <a:lnTo>
                  <a:pt x="7654" y="172523"/>
                </a:lnTo>
                <a:lnTo>
                  <a:pt x="5972" y="167601"/>
                </a:lnTo>
                <a:lnTo>
                  <a:pt x="3858" y="162335"/>
                </a:lnTo>
                <a:lnTo>
                  <a:pt x="2448" y="155848"/>
                </a:lnTo>
                <a:lnTo>
                  <a:pt x="1508" y="148547"/>
                </a:lnTo>
                <a:lnTo>
                  <a:pt x="882" y="140703"/>
                </a:lnTo>
                <a:lnTo>
                  <a:pt x="464" y="133489"/>
                </a:lnTo>
                <a:lnTo>
                  <a:pt x="0" y="120182"/>
                </a:lnTo>
                <a:lnTo>
                  <a:pt x="869" y="114847"/>
                </a:lnTo>
                <a:lnTo>
                  <a:pt x="2442" y="110299"/>
                </a:lnTo>
                <a:lnTo>
                  <a:pt x="4484" y="106274"/>
                </a:lnTo>
                <a:lnTo>
                  <a:pt x="5846" y="101607"/>
                </a:lnTo>
                <a:lnTo>
                  <a:pt x="6753" y="96511"/>
                </a:lnTo>
                <a:lnTo>
                  <a:pt x="7358" y="91129"/>
                </a:lnTo>
                <a:lnTo>
                  <a:pt x="7762" y="85557"/>
                </a:lnTo>
                <a:lnTo>
                  <a:pt x="8030" y="79858"/>
                </a:lnTo>
                <a:lnTo>
                  <a:pt x="8409" y="65002"/>
                </a:lnTo>
                <a:lnTo>
                  <a:pt x="8462" y="61194"/>
                </a:lnTo>
                <a:lnTo>
                  <a:pt x="9491" y="56670"/>
                </a:lnTo>
                <a:lnTo>
                  <a:pt x="11170" y="51670"/>
                </a:lnTo>
                <a:lnTo>
                  <a:pt x="13282" y="46353"/>
                </a:lnTo>
                <a:lnTo>
                  <a:pt x="14691" y="41816"/>
                </a:lnTo>
                <a:lnTo>
                  <a:pt x="15630" y="37799"/>
                </a:lnTo>
                <a:lnTo>
                  <a:pt x="16256" y="34128"/>
                </a:lnTo>
                <a:lnTo>
                  <a:pt x="19600" y="27404"/>
                </a:lnTo>
                <a:lnTo>
                  <a:pt x="21882" y="24222"/>
                </a:lnTo>
                <a:lnTo>
                  <a:pt x="24397" y="21109"/>
                </a:lnTo>
                <a:lnTo>
                  <a:pt x="27067" y="18041"/>
                </a:lnTo>
                <a:lnTo>
                  <a:pt x="29840" y="15003"/>
                </a:lnTo>
                <a:lnTo>
                  <a:pt x="31689" y="11986"/>
                </a:lnTo>
                <a:lnTo>
                  <a:pt x="33743" y="5988"/>
                </a:lnTo>
                <a:lnTo>
                  <a:pt x="35284" y="3992"/>
                </a:lnTo>
                <a:lnTo>
                  <a:pt x="37305" y="2661"/>
                </a:lnTo>
                <a:lnTo>
                  <a:pt x="43915" y="155"/>
                </a:lnTo>
                <a:lnTo>
                  <a:pt x="46792" y="68"/>
                </a:lnTo>
                <a:lnTo>
                  <a:pt x="57899" y="0"/>
                </a:lnTo>
                <a:lnTo>
                  <a:pt x="60327" y="992"/>
                </a:lnTo>
                <a:lnTo>
                  <a:pt x="62940" y="2645"/>
                </a:lnTo>
                <a:lnTo>
                  <a:pt x="65675" y="4740"/>
                </a:lnTo>
                <a:lnTo>
                  <a:pt x="69484" y="6136"/>
                </a:lnTo>
                <a:lnTo>
                  <a:pt x="74011" y="7067"/>
                </a:lnTo>
                <a:lnTo>
                  <a:pt x="79015" y="7687"/>
                </a:lnTo>
                <a:lnTo>
                  <a:pt x="84337" y="8101"/>
                </a:lnTo>
                <a:lnTo>
                  <a:pt x="89873" y="8377"/>
                </a:lnTo>
                <a:lnTo>
                  <a:pt x="104505" y="8765"/>
                </a:lnTo>
                <a:lnTo>
                  <a:pt x="118348" y="8896"/>
                </a:lnTo>
                <a:lnTo>
                  <a:pt x="121485" y="9899"/>
                </a:lnTo>
                <a:lnTo>
                  <a:pt x="124570" y="11560"/>
                </a:lnTo>
                <a:lnTo>
                  <a:pt x="127620" y="13659"/>
                </a:lnTo>
                <a:lnTo>
                  <a:pt x="130647" y="15059"/>
                </a:lnTo>
                <a:lnTo>
                  <a:pt x="133658" y="15992"/>
                </a:lnTo>
                <a:lnTo>
                  <a:pt x="140882" y="17490"/>
                </a:lnTo>
                <a:lnTo>
                  <a:pt x="144518" y="17694"/>
                </a:lnTo>
                <a:lnTo>
                  <a:pt x="151599" y="178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1025"/>
          <p:cNvSpPr/>
          <p:nvPr/>
        </p:nvSpPr>
        <p:spPr>
          <a:xfrm>
            <a:off x="1693498" y="258961"/>
            <a:ext cx="116214" cy="1"/>
          </a:xfrm>
          <a:custGeom>
            <a:avLst/>
            <a:gdLst/>
            <a:ahLst/>
            <a:cxnLst/>
            <a:rect l="0" t="0" r="0" b="0"/>
            <a:pathLst>
              <a:path w="116214" h="1">
                <a:moveTo>
                  <a:pt x="0" y="0"/>
                </a:moveTo>
                <a:lnTo>
                  <a:pt x="11621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1026"/>
          <p:cNvSpPr/>
          <p:nvPr/>
        </p:nvSpPr>
        <p:spPr>
          <a:xfrm>
            <a:off x="1720694" y="348258"/>
            <a:ext cx="115836" cy="17825"/>
          </a:xfrm>
          <a:custGeom>
            <a:avLst/>
            <a:gdLst/>
            <a:ahLst/>
            <a:cxnLst/>
            <a:rect l="0" t="0" r="0" b="0"/>
            <a:pathLst>
              <a:path w="115836" h="17825">
                <a:moveTo>
                  <a:pt x="17501" y="0"/>
                </a:moveTo>
                <a:lnTo>
                  <a:pt x="8930" y="0"/>
                </a:lnTo>
                <a:lnTo>
                  <a:pt x="7814" y="992"/>
                </a:lnTo>
                <a:lnTo>
                  <a:pt x="897" y="7688"/>
                </a:lnTo>
                <a:lnTo>
                  <a:pt x="472" y="9094"/>
                </a:lnTo>
                <a:lnTo>
                  <a:pt x="189" y="11024"/>
                </a:lnTo>
                <a:lnTo>
                  <a:pt x="0" y="13302"/>
                </a:lnTo>
                <a:lnTo>
                  <a:pt x="867" y="14821"/>
                </a:lnTo>
                <a:lnTo>
                  <a:pt x="2439" y="15834"/>
                </a:lnTo>
                <a:lnTo>
                  <a:pt x="4480" y="16509"/>
                </a:lnTo>
                <a:lnTo>
                  <a:pt x="6834" y="16959"/>
                </a:lnTo>
                <a:lnTo>
                  <a:pt x="9396" y="17259"/>
                </a:lnTo>
                <a:lnTo>
                  <a:pt x="12098" y="17459"/>
                </a:lnTo>
                <a:lnTo>
                  <a:pt x="14892" y="17592"/>
                </a:lnTo>
                <a:lnTo>
                  <a:pt x="20646" y="17741"/>
                </a:lnTo>
                <a:lnTo>
                  <a:pt x="34215" y="17824"/>
                </a:lnTo>
                <a:lnTo>
                  <a:pt x="38576" y="16843"/>
                </a:lnTo>
                <a:lnTo>
                  <a:pt x="42477" y="15198"/>
                </a:lnTo>
                <a:lnTo>
                  <a:pt x="46071" y="13108"/>
                </a:lnTo>
                <a:lnTo>
                  <a:pt x="50454" y="11715"/>
                </a:lnTo>
                <a:lnTo>
                  <a:pt x="55362" y="10787"/>
                </a:lnTo>
                <a:lnTo>
                  <a:pt x="60621" y="10168"/>
                </a:lnTo>
                <a:lnTo>
                  <a:pt x="66113" y="9755"/>
                </a:lnTo>
                <a:lnTo>
                  <a:pt x="71761" y="9480"/>
                </a:lnTo>
                <a:lnTo>
                  <a:pt x="86553" y="9092"/>
                </a:lnTo>
                <a:lnTo>
                  <a:pt x="115835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1027"/>
          <p:cNvSpPr/>
          <p:nvPr/>
        </p:nvSpPr>
        <p:spPr>
          <a:xfrm>
            <a:off x="1943922" y="151841"/>
            <a:ext cx="186202" cy="205179"/>
          </a:xfrm>
          <a:custGeom>
            <a:avLst/>
            <a:gdLst/>
            <a:ahLst/>
            <a:cxnLst/>
            <a:rect l="0" t="0" r="0" b="0"/>
            <a:pathLst>
              <a:path w="186202" h="205179">
                <a:moveTo>
                  <a:pt x="44578" y="8893"/>
                </a:moveTo>
                <a:lnTo>
                  <a:pt x="39832" y="13634"/>
                </a:lnTo>
                <a:lnTo>
                  <a:pt x="38434" y="16022"/>
                </a:lnTo>
                <a:lnTo>
                  <a:pt x="36881" y="21322"/>
                </a:lnTo>
                <a:lnTo>
                  <a:pt x="36191" y="26985"/>
                </a:lnTo>
                <a:lnTo>
                  <a:pt x="36007" y="29884"/>
                </a:lnTo>
                <a:lnTo>
                  <a:pt x="34891" y="33801"/>
                </a:lnTo>
                <a:lnTo>
                  <a:pt x="33153" y="38397"/>
                </a:lnTo>
                <a:lnTo>
                  <a:pt x="31002" y="43445"/>
                </a:lnTo>
                <a:lnTo>
                  <a:pt x="29568" y="48795"/>
                </a:lnTo>
                <a:lnTo>
                  <a:pt x="28611" y="54346"/>
                </a:lnTo>
                <a:lnTo>
                  <a:pt x="27974" y="60031"/>
                </a:lnTo>
                <a:lnTo>
                  <a:pt x="27549" y="65806"/>
                </a:lnTo>
                <a:lnTo>
                  <a:pt x="27266" y="71640"/>
                </a:lnTo>
                <a:lnTo>
                  <a:pt x="26951" y="84406"/>
                </a:lnTo>
                <a:lnTo>
                  <a:pt x="26811" y="100001"/>
                </a:lnTo>
                <a:lnTo>
                  <a:pt x="25780" y="107335"/>
                </a:lnTo>
                <a:lnTo>
                  <a:pt x="24100" y="114209"/>
                </a:lnTo>
                <a:lnTo>
                  <a:pt x="21986" y="120775"/>
                </a:lnTo>
                <a:lnTo>
                  <a:pt x="20577" y="127138"/>
                </a:lnTo>
                <a:lnTo>
                  <a:pt x="19638" y="133364"/>
                </a:lnTo>
                <a:lnTo>
                  <a:pt x="19012" y="139499"/>
                </a:lnTo>
                <a:lnTo>
                  <a:pt x="18595" y="145573"/>
                </a:lnTo>
                <a:lnTo>
                  <a:pt x="18316" y="151607"/>
                </a:lnTo>
                <a:lnTo>
                  <a:pt x="18131" y="157614"/>
                </a:lnTo>
                <a:lnTo>
                  <a:pt x="17014" y="163603"/>
                </a:lnTo>
                <a:lnTo>
                  <a:pt x="15276" y="169580"/>
                </a:lnTo>
                <a:lnTo>
                  <a:pt x="13124" y="175549"/>
                </a:lnTo>
                <a:lnTo>
                  <a:pt x="11689" y="180521"/>
                </a:lnTo>
                <a:lnTo>
                  <a:pt x="10733" y="184827"/>
                </a:lnTo>
                <a:lnTo>
                  <a:pt x="10095" y="188690"/>
                </a:lnTo>
                <a:lnTo>
                  <a:pt x="8677" y="192258"/>
                </a:lnTo>
                <a:lnTo>
                  <a:pt x="6738" y="195629"/>
                </a:lnTo>
                <a:lnTo>
                  <a:pt x="0" y="205178"/>
                </a:lnTo>
                <a:lnTo>
                  <a:pt x="4662" y="200556"/>
                </a:lnTo>
                <a:lnTo>
                  <a:pt x="6048" y="198184"/>
                </a:lnTo>
                <a:lnTo>
                  <a:pt x="7588" y="192903"/>
                </a:lnTo>
                <a:lnTo>
                  <a:pt x="8272" y="187248"/>
                </a:lnTo>
                <a:lnTo>
                  <a:pt x="8455" y="184351"/>
                </a:lnTo>
                <a:lnTo>
                  <a:pt x="8658" y="175841"/>
                </a:lnTo>
                <a:lnTo>
                  <a:pt x="8788" y="154208"/>
                </a:lnTo>
                <a:lnTo>
                  <a:pt x="9792" y="148434"/>
                </a:lnTo>
                <a:lnTo>
                  <a:pt x="11455" y="142600"/>
                </a:lnTo>
                <a:lnTo>
                  <a:pt x="13556" y="136727"/>
                </a:lnTo>
                <a:lnTo>
                  <a:pt x="14957" y="130826"/>
                </a:lnTo>
                <a:lnTo>
                  <a:pt x="15892" y="124909"/>
                </a:lnTo>
                <a:lnTo>
                  <a:pt x="16514" y="118979"/>
                </a:lnTo>
                <a:lnTo>
                  <a:pt x="16929" y="113042"/>
                </a:lnTo>
                <a:lnTo>
                  <a:pt x="17206" y="107099"/>
                </a:lnTo>
                <a:lnTo>
                  <a:pt x="17391" y="101153"/>
                </a:lnTo>
                <a:lnTo>
                  <a:pt x="18507" y="96197"/>
                </a:lnTo>
                <a:lnTo>
                  <a:pt x="20245" y="91900"/>
                </a:lnTo>
                <a:lnTo>
                  <a:pt x="22396" y="88044"/>
                </a:lnTo>
                <a:lnTo>
                  <a:pt x="23830" y="83488"/>
                </a:lnTo>
                <a:lnTo>
                  <a:pt x="24787" y="78467"/>
                </a:lnTo>
                <a:lnTo>
                  <a:pt x="25424" y="73135"/>
                </a:lnTo>
                <a:lnTo>
                  <a:pt x="26842" y="68589"/>
                </a:lnTo>
                <a:lnTo>
                  <a:pt x="28781" y="64565"/>
                </a:lnTo>
                <a:lnTo>
                  <a:pt x="31067" y="60891"/>
                </a:lnTo>
                <a:lnTo>
                  <a:pt x="33584" y="56457"/>
                </a:lnTo>
                <a:lnTo>
                  <a:pt x="39029" y="46238"/>
                </a:lnTo>
                <a:lnTo>
                  <a:pt x="40879" y="41728"/>
                </a:lnTo>
                <a:lnTo>
                  <a:pt x="42112" y="37728"/>
                </a:lnTo>
                <a:lnTo>
                  <a:pt x="42934" y="34070"/>
                </a:lnTo>
                <a:lnTo>
                  <a:pt x="44475" y="30639"/>
                </a:lnTo>
                <a:lnTo>
                  <a:pt x="46496" y="27359"/>
                </a:lnTo>
                <a:lnTo>
                  <a:pt x="51390" y="21069"/>
                </a:lnTo>
                <a:lnTo>
                  <a:pt x="56876" y="14966"/>
                </a:lnTo>
                <a:lnTo>
                  <a:pt x="60723" y="12942"/>
                </a:lnTo>
                <a:lnTo>
                  <a:pt x="65274" y="11592"/>
                </a:lnTo>
                <a:lnTo>
                  <a:pt x="70295" y="10693"/>
                </a:lnTo>
                <a:lnTo>
                  <a:pt x="74635" y="9101"/>
                </a:lnTo>
                <a:lnTo>
                  <a:pt x="78522" y="7047"/>
                </a:lnTo>
                <a:lnTo>
                  <a:pt x="82106" y="4686"/>
                </a:lnTo>
                <a:lnTo>
                  <a:pt x="85489" y="3112"/>
                </a:lnTo>
                <a:lnTo>
                  <a:pt x="88738" y="2063"/>
                </a:lnTo>
                <a:lnTo>
                  <a:pt x="91897" y="1363"/>
                </a:lnTo>
                <a:lnTo>
                  <a:pt x="94996" y="897"/>
                </a:lnTo>
                <a:lnTo>
                  <a:pt x="98055" y="586"/>
                </a:lnTo>
                <a:lnTo>
                  <a:pt x="101088" y="378"/>
                </a:lnTo>
                <a:lnTo>
                  <a:pt x="104103" y="240"/>
                </a:lnTo>
                <a:lnTo>
                  <a:pt x="110102" y="87"/>
                </a:lnTo>
                <a:lnTo>
                  <a:pt x="123810" y="0"/>
                </a:lnTo>
                <a:lnTo>
                  <a:pt x="128190" y="980"/>
                </a:lnTo>
                <a:lnTo>
                  <a:pt x="132105" y="2626"/>
                </a:lnTo>
                <a:lnTo>
                  <a:pt x="135707" y="4715"/>
                </a:lnTo>
                <a:lnTo>
                  <a:pt x="145007" y="9682"/>
                </a:lnTo>
                <a:lnTo>
                  <a:pt x="150268" y="12396"/>
                </a:lnTo>
                <a:lnTo>
                  <a:pt x="154769" y="15197"/>
                </a:lnTo>
                <a:lnTo>
                  <a:pt x="158763" y="18057"/>
                </a:lnTo>
                <a:lnTo>
                  <a:pt x="162419" y="20955"/>
                </a:lnTo>
                <a:lnTo>
                  <a:pt x="165849" y="23880"/>
                </a:lnTo>
                <a:lnTo>
                  <a:pt x="169129" y="26822"/>
                </a:lnTo>
                <a:lnTo>
                  <a:pt x="172309" y="29776"/>
                </a:lnTo>
                <a:lnTo>
                  <a:pt x="174430" y="33729"/>
                </a:lnTo>
                <a:lnTo>
                  <a:pt x="175843" y="38349"/>
                </a:lnTo>
                <a:lnTo>
                  <a:pt x="176785" y="43413"/>
                </a:lnTo>
                <a:lnTo>
                  <a:pt x="178407" y="47782"/>
                </a:lnTo>
                <a:lnTo>
                  <a:pt x="180481" y="51686"/>
                </a:lnTo>
                <a:lnTo>
                  <a:pt x="182857" y="55281"/>
                </a:lnTo>
                <a:lnTo>
                  <a:pt x="184441" y="58670"/>
                </a:lnTo>
                <a:lnTo>
                  <a:pt x="186201" y="65082"/>
                </a:lnTo>
                <a:lnTo>
                  <a:pt x="185677" y="69172"/>
                </a:lnTo>
                <a:lnTo>
                  <a:pt x="184335" y="73884"/>
                </a:lnTo>
                <a:lnTo>
                  <a:pt x="182446" y="79010"/>
                </a:lnTo>
                <a:lnTo>
                  <a:pt x="180194" y="83419"/>
                </a:lnTo>
                <a:lnTo>
                  <a:pt x="177699" y="87350"/>
                </a:lnTo>
                <a:lnTo>
                  <a:pt x="175043" y="90964"/>
                </a:lnTo>
                <a:lnTo>
                  <a:pt x="171285" y="94365"/>
                </a:lnTo>
                <a:lnTo>
                  <a:pt x="166794" y="97624"/>
                </a:lnTo>
                <a:lnTo>
                  <a:pt x="161813" y="100790"/>
                </a:lnTo>
                <a:lnTo>
                  <a:pt x="157499" y="103892"/>
                </a:lnTo>
                <a:lnTo>
                  <a:pt x="153630" y="106952"/>
                </a:lnTo>
                <a:lnTo>
                  <a:pt x="150057" y="109985"/>
                </a:lnTo>
                <a:lnTo>
                  <a:pt x="145689" y="112006"/>
                </a:lnTo>
                <a:lnTo>
                  <a:pt x="140790" y="113354"/>
                </a:lnTo>
                <a:lnTo>
                  <a:pt x="135538" y="114253"/>
                </a:lnTo>
                <a:lnTo>
                  <a:pt x="131043" y="115844"/>
                </a:lnTo>
                <a:lnTo>
                  <a:pt x="127053" y="117897"/>
                </a:lnTo>
                <a:lnTo>
                  <a:pt x="123400" y="120258"/>
                </a:lnTo>
                <a:lnTo>
                  <a:pt x="118978" y="121832"/>
                </a:lnTo>
                <a:lnTo>
                  <a:pt x="114043" y="122881"/>
                </a:lnTo>
                <a:lnTo>
                  <a:pt x="108767" y="123580"/>
                </a:lnTo>
                <a:lnTo>
                  <a:pt x="103263" y="125039"/>
                </a:lnTo>
                <a:lnTo>
                  <a:pt x="97607" y="127003"/>
                </a:lnTo>
                <a:lnTo>
                  <a:pt x="91850" y="129305"/>
                </a:lnTo>
                <a:lnTo>
                  <a:pt x="86025" y="130840"/>
                </a:lnTo>
                <a:lnTo>
                  <a:pt x="80156" y="131863"/>
                </a:lnTo>
                <a:lnTo>
                  <a:pt x="74256" y="132545"/>
                </a:lnTo>
                <a:lnTo>
                  <a:pt x="68336" y="133000"/>
                </a:lnTo>
                <a:lnTo>
                  <a:pt x="62404" y="133303"/>
                </a:lnTo>
                <a:lnTo>
                  <a:pt x="47211" y="133729"/>
                </a:lnTo>
                <a:lnTo>
                  <a:pt x="26699" y="1339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1028"/>
          <p:cNvSpPr/>
          <p:nvPr/>
        </p:nvSpPr>
        <p:spPr>
          <a:xfrm>
            <a:off x="2355507" y="169664"/>
            <a:ext cx="44209" cy="267892"/>
          </a:xfrm>
          <a:custGeom>
            <a:avLst/>
            <a:gdLst/>
            <a:ahLst/>
            <a:cxnLst/>
            <a:rect l="0" t="0" r="0" b="0"/>
            <a:pathLst>
              <a:path w="44209" h="267892">
                <a:moveTo>
                  <a:pt x="44208" y="0"/>
                </a:moveTo>
                <a:lnTo>
                  <a:pt x="39462" y="0"/>
                </a:lnTo>
                <a:lnTo>
                  <a:pt x="38064" y="992"/>
                </a:lnTo>
                <a:lnTo>
                  <a:pt x="37132" y="2646"/>
                </a:lnTo>
                <a:lnTo>
                  <a:pt x="36096" y="7129"/>
                </a:lnTo>
                <a:lnTo>
                  <a:pt x="35636" y="12429"/>
                </a:lnTo>
                <a:lnTo>
                  <a:pt x="35432" y="23383"/>
                </a:lnTo>
                <a:lnTo>
                  <a:pt x="35300" y="49929"/>
                </a:lnTo>
                <a:lnTo>
                  <a:pt x="34296" y="58090"/>
                </a:lnTo>
                <a:lnTo>
                  <a:pt x="32634" y="67500"/>
                </a:lnTo>
                <a:lnTo>
                  <a:pt x="30532" y="77742"/>
                </a:lnTo>
                <a:lnTo>
                  <a:pt x="28138" y="87547"/>
                </a:lnTo>
                <a:lnTo>
                  <a:pt x="25548" y="97060"/>
                </a:lnTo>
                <a:lnTo>
                  <a:pt x="22828" y="106378"/>
                </a:lnTo>
                <a:lnTo>
                  <a:pt x="21015" y="116560"/>
                </a:lnTo>
                <a:lnTo>
                  <a:pt x="19806" y="127316"/>
                </a:lnTo>
                <a:lnTo>
                  <a:pt x="19001" y="138455"/>
                </a:lnTo>
                <a:lnTo>
                  <a:pt x="17470" y="148858"/>
                </a:lnTo>
                <a:lnTo>
                  <a:pt x="15456" y="158770"/>
                </a:lnTo>
                <a:lnTo>
                  <a:pt x="13121" y="168354"/>
                </a:lnTo>
                <a:lnTo>
                  <a:pt x="10571" y="177721"/>
                </a:lnTo>
                <a:lnTo>
                  <a:pt x="5088" y="196065"/>
                </a:lnTo>
                <a:lnTo>
                  <a:pt x="3229" y="204132"/>
                </a:lnTo>
                <a:lnTo>
                  <a:pt x="1990" y="211494"/>
                </a:lnTo>
                <a:lnTo>
                  <a:pt x="1163" y="218387"/>
                </a:lnTo>
                <a:lnTo>
                  <a:pt x="612" y="224966"/>
                </a:lnTo>
                <a:lnTo>
                  <a:pt x="245" y="231337"/>
                </a:lnTo>
                <a:lnTo>
                  <a:pt x="0" y="237568"/>
                </a:lnTo>
                <a:lnTo>
                  <a:pt x="830" y="242715"/>
                </a:lnTo>
                <a:lnTo>
                  <a:pt x="2377" y="247138"/>
                </a:lnTo>
                <a:lnTo>
                  <a:pt x="4401" y="251079"/>
                </a:lnTo>
                <a:lnTo>
                  <a:pt x="5750" y="254698"/>
                </a:lnTo>
                <a:lnTo>
                  <a:pt x="6650" y="258104"/>
                </a:lnTo>
                <a:lnTo>
                  <a:pt x="8450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1029"/>
          <p:cNvSpPr/>
          <p:nvPr/>
        </p:nvSpPr>
        <p:spPr>
          <a:xfrm>
            <a:off x="2462290" y="151805"/>
            <a:ext cx="62578" cy="258961"/>
          </a:xfrm>
          <a:custGeom>
            <a:avLst/>
            <a:gdLst/>
            <a:ahLst/>
            <a:cxnLst/>
            <a:rect l="0" t="0" r="0" b="0"/>
            <a:pathLst>
              <a:path w="62578" h="258961">
                <a:moveTo>
                  <a:pt x="62577" y="0"/>
                </a:moveTo>
                <a:lnTo>
                  <a:pt x="62577" y="46980"/>
                </a:lnTo>
                <a:lnTo>
                  <a:pt x="60590" y="55133"/>
                </a:lnTo>
                <a:lnTo>
                  <a:pt x="57279" y="63544"/>
                </a:lnTo>
                <a:lnTo>
                  <a:pt x="53086" y="72128"/>
                </a:lnTo>
                <a:lnTo>
                  <a:pt x="49296" y="80827"/>
                </a:lnTo>
                <a:lnTo>
                  <a:pt x="45777" y="89604"/>
                </a:lnTo>
                <a:lnTo>
                  <a:pt x="39218" y="107292"/>
                </a:lnTo>
                <a:lnTo>
                  <a:pt x="23902" y="151822"/>
                </a:lnTo>
                <a:lnTo>
                  <a:pt x="14918" y="178599"/>
                </a:lnTo>
                <a:lnTo>
                  <a:pt x="12926" y="187527"/>
                </a:lnTo>
                <a:lnTo>
                  <a:pt x="11597" y="196455"/>
                </a:lnTo>
                <a:lnTo>
                  <a:pt x="10712" y="205384"/>
                </a:lnTo>
                <a:lnTo>
                  <a:pt x="9128" y="213321"/>
                </a:lnTo>
                <a:lnTo>
                  <a:pt x="7078" y="220597"/>
                </a:lnTo>
                <a:lnTo>
                  <a:pt x="4719" y="227431"/>
                </a:lnTo>
                <a:lnTo>
                  <a:pt x="3147" y="232980"/>
                </a:lnTo>
                <a:lnTo>
                  <a:pt x="2098" y="237672"/>
                </a:lnTo>
                <a:lnTo>
                  <a:pt x="932" y="245530"/>
                </a:lnTo>
                <a:lnTo>
                  <a:pt x="415" y="252330"/>
                </a:lnTo>
                <a:lnTo>
                  <a:pt x="0" y="258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1030"/>
          <p:cNvSpPr/>
          <p:nvPr/>
        </p:nvSpPr>
        <p:spPr>
          <a:xfrm>
            <a:off x="2319259" y="232172"/>
            <a:ext cx="259245" cy="8931"/>
          </a:xfrm>
          <a:custGeom>
            <a:avLst/>
            <a:gdLst/>
            <a:ahLst/>
            <a:cxnLst/>
            <a:rect l="0" t="0" r="0" b="0"/>
            <a:pathLst>
              <a:path w="259245" h="8931">
                <a:moveTo>
                  <a:pt x="0" y="0"/>
                </a:moveTo>
                <a:lnTo>
                  <a:pt x="0" y="7688"/>
                </a:lnTo>
                <a:lnTo>
                  <a:pt x="994" y="8102"/>
                </a:lnTo>
                <a:lnTo>
                  <a:pt x="2649" y="8378"/>
                </a:lnTo>
                <a:lnTo>
                  <a:pt x="4746" y="8562"/>
                </a:lnTo>
                <a:lnTo>
                  <a:pt x="12442" y="8821"/>
                </a:lnTo>
                <a:lnTo>
                  <a:pt x="259244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1031"/>
          <p:cNvSpPr/>
          <p:nvPr/>
        </p:nvSpPr>
        <p:spPr>
          <a:xfrm>
            <a:off x="2286708" y="330409"/>
            <a:ext cx="264978" cy="26776"/>
          </a:xfrm>
          <a:custGeom>
            <a:avLst/>
            <a:gdLst/>
            <a:ahLst/>
            <a:cxnLst/>
            <a:rect l="0" t="0" r="0" b="0"/>
            <a:pathLst>
              <a:path w="264978" h="26776">
                <a:moveTo>
                  <a:pt x="5733" y="17849"/>
                </a:moveTo>
                <a:lnTo>
                  <a:pt x="987" y="22589"/>
                </a:lnTo>
                <a:lnTo>
                  <a:pt x="583" y="23985"/>
                </a:lnTo>
                <a:lnTo>
                  <a:pt x="1306" y="24916"/>
                </a:lnTo>
                <a:lnTo>
                  <a:pt x="2782" y="25537"/>
                </a:lnTo>
                <a:lnTo>
                  <a:pt x="2772" y="25951"/>
                </a:lnTo>
                <a:lnTo>
                  <a:pt x="1773" y="26227"/>
                </a:lnTo>
                <a:lnTo>
                  <a:pt x="113" y="26411"/>
                </a:lnTo>
                <a:lnTo>
                  <a:pt x="0" y="26533"/>
                </a:lnTo>
                <a:lnTo>
                  <a:pt x="7085" y="26757"/>
                </a:lnTo>
                <a:lnTo>
                  <a:pt x="30534" y="26775"/>
                </a:lnTo>
                <a:lnTo>
                  <a:pt x="36173" y="25784"/>
                </a:lnTo>
                <a:lnTo>
                  <a:pt x="41919" y="24131"/>
                </a:lnTo>
                <a:lnTo>
                  <a:pt x="47736" y="22037"/>
                </a:lnTo>
                <a:lnTo>
                  <a:pt x="54593" y="20641"/>
                </a:lnTo>
                <a:lnTo>
                  <a:pt x="62145" y="19710"/>
                </a:lnTo>
                <a:lnTo>
                  <a:pt x="70160" y="19090"/>
                </a:lnTo>
                <a:lnTo>
                  <a:pt x="78482" y="17684"/>
                </a:lnTo>
                <a:lnTo>
                  <a:pt x="87010" y="15754"/>
                </a:lnTo>
                <a:lnTo>
                  <a:pt x="95675" y="13476"/>
                </a:lnTo>
                <a:lnTo>
                  <a:pt x="104433" y="11957"/>
                </a:lnTo>
                <a:lnTo>
                  <a:pt x="113250" y="10944"/>
                </a:lnTo>
                <a:lnTo>
                  <a:pt x="122108" y="10269"/>
                </a:lnTo>
                <a:lnTo>
                  <a:pt x="130000" y="8827"/>
                </a:lnTo>
                <a:lnTo>
                  <a:pt x="137248" y="6873"/>
                </a:lnTo>
                <a:lnTo>
                  <a:pt x="144066" y="4579"/>
                </a:lnTo>
                <a:lnTo>
                  <a:pt x="151592" y="3049"/>
                </a:lnTo>
                <a:lnTo>
                  <a:pt x="159589" y="2029"/>
                </a:lnTo>
                <a:lnTo>
                  <a:pt x="167900" y="1349"/>
                </a:lnTo>
                <a:lnTo>
                  <a:pt x="175427" y="896"/>
                </a:lnTo>
                <a:lnTo>
                  <a:pt x="189088" y="392"/>
                </a:lnTo>
                <a:lnTo>
                  <a:pt x="213051" y="69"/>
                </a:lnTo>
                <a:lnTo>
                  <a:pt x="236385" y="0"/>
                </a:lnTo>
                <a:lnTo>
                  <a:pt x="240949" y="988"/>
                </a:lnTo>
                <a:lnTo>
                  <a:pt x="244985" y="2640"/>
                </a:lnTo>
                <a:lnTo>
                  <a:pt x="248669" y="4733"/>
                </a:lnTo>
                <a:lnTo>
                  <a:pt x="252119" y="6128"/>
                </a:lnTo>
                <a:lnTo>
                  <a:pt x="255412" y="7058"/>
                </a:lnTo>
                <a:lnTo>
                  <a:pt x="264977" y="89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1032"/>
          <p:cNvSpPr/>
          <p:nvPr/>
        </p:nvSpPr>
        <p:spPr>
          <a:xfrm>
            <a:off x="2757379" y="151805"/>
            <a:ext cx="17793" cy="258961"/>
          </a:xfrm>
          <a:custGeom>
            <a:avLst/>
            <a:gdLst/>
            <a:ahLst/>
            <a:cxnLst/>
            <a:rect l="0" t="0" r="0" b="0"/>
            <a:pathLst>
              <a:path w="17793" h="258961">
                <a:moveTo>
                  <a:pt x="17792" y="0"/>
                </a:moveTo>
                <a:lnTo>
                  <a:pt x="13046" y="0"/>
                </a:lnTo>
                <a:lnTo>
                  <a:pt x="11648" y="992"/>
                </a:lnTo>
                <a:lnTo>
                  <a:pt x="10717" y="2645"/>
                </a:lnTo>
                <a:lnTo>
                  <a:pt x="9221" y="7688"/>
                </a:lnTo>
                <a:lnTo>
                  <a:pt x="9017" y="13669"/>
                </a:lnTo>
                <a:lnTo>
                  <a:pt x="8853" y="100030"/>
                </a:lnTo>
                <a:lnTo>
                  <a:pt x="7860" y="107366"/>
                </a:lnTo>
                <a:lnTo>
                  <a:pt x="6204" y="114241"/>
                </a:lnTo>
                <a:lnTo>
                  <a:pt x="4107" y="120809"/>
                </a:lnTo>
                <a:lnTo>
                  <a:pt x="3703" y="127172"/>
                </a:lnTo>
                <a:lnTo>
                  <a:pt x="4426" y="133398"/>
                </a:lnTo>
                <a:lnTo>
                  <a:pt x="5901" y="139534"/>
                </a:lnTo>
                <a:lnTo>
                  <a:pt x="5892" y="145608"/>
                </a:lnTo>
                <a:lnTo>
                  <a:pt x="4893" y="151642"/>
                </a:lnTo>
                <a:lnTo>
                  <a:pt x="3233" y="157649"/>
                </a:lnTo>
                <a:lnTo>
                  <a:pt x="2126" y="163639"/>
                </a:lnTo>
                <a:lnTo>
                  <a:pt x="1389" y="169616"/>
                </a:lnTo>
                <a:lnTo>
                  <a:pt x="897" y="175585"/>
                </a:lnTo>
                <a:lnTo>
                  <a:pt x="569" y="181549"/>
                </a:lnTo>
                <a:lnTo>
                  <a:pt x="205" y="193467"/>
                </a:lnTo>
                <a:lnTo>
                  <a:pt x="0" y="211333"/>
                </a:lnTo>
                <a:lnTo>
                  <a:pt x="964" y="216295"/>
                </a:lnTo>
                <a:lnTo>
                  <a:pt x="2601" y="220595"/>
                </a:lnTo>
                <a:lnTo>
                  <a:pt x="4685" y="224454"/>
                </a:lnTo>
                <a:lnTo>
                  <a:pt x="6074" y="229011"/>
                </a:lnTo>
                <a:lnTo>
                  <a:pt x="7000" y="234033"/>
                </a:lnTo>
                <a:lnTo>
                  <a:pt x="7618" y="239366"/>
                </a:lnTo>
                <a:lnTo>
                  <a:pt x="8030" y="243913"/>
                </a:lnTo>
                <a:lnTo>
                  <a:pt x="8487" y="251611"/>
                </a:lnTo>
                <a:lnTo>
                  <a:pt x="8853" y="258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1033"/>
          <p:cNvSpPr/>
          <p:nvPr/>
        </p:nvSpPr>
        <p:spPr>
          <a:xfrm>
            <a:off x="2900323" y="160769"/>
            <a:ext cx="250306" cy="276787"/>
          </a:xfrm>
          <a:custGeom>
            <a:avLst/>
            <a:gdLst/>
            <a:ahLst/>
            <a:cxnLst/>
            <a:rect l="0" t="0" r="0" b="0"/>
            <a:pathLst>
              <a:path w="250306" h="276787">
                <a:moveTo>
                  <a:pt x="0" y="26754"/>
                </a:moveTo>
                <a:lnTo>
                  <a:pt x="0" y="18192"/>
                </a:lnTo>
                <a:lnTo>
                  <a:pt x="4746" y="13193"/>
                </a:lnTo>
                <a:lnTo>
                  <a:pt x="7137" y="11760"/>
                </a:lnTo>
                <a:lnTo>
                  <a:pt x="12443" y="10168"/>
                </a:lnTo>
                <a:lnTo>
                  <a:pt x="18112" y="6815"/>
                </a:lnTo>
                <a:lnTo>
                  <a:pt x="21014" y="4532"/>
                </a:lnTo>
                <a:lnTo>
                  <a:pt x="24935" y="3010"/>
                </a:lnTo>
                <a:lnTo>
                  <a:pt x="29536" y="1995"/>
                </a:lnTo>
                <a:lnTo>
                  <a:pt x="34590" y="1318"/>
                </a:lnTo>
                <a:lnTo>
                  <a:pt x="39945" y="867"/>
                </a:lnTo>
                <a:lnTo>
                  <a:pt x="45503" y="567"/>
                </a:lnTo>
                <a:lnTo>
                  <a:pt x="60166" y="143"/>
                </a:lnTo>
                <a:lnTo>
                  <a:pt x="78765" y="0"/>
                </a:lnTo>
                <a:lnTo>
                  <a:pt x="83302" y="981"/>
                </a:lnTo>
                <a:lnTo>
                  <a:pt x="90991" y="4716"/>
                </a:lnTo>
                <a:lnTo>
                  <a:pt x="97719" y="9683"/>
                </a:lnTo>
                <a:lnTo>
                  <a:pt x="105014" y="15198"/>
                </a:lnTo>
                <a:lnTo>
                  <a:pt x="109740" y="18058"/>
                </a:lnTo>
                <a:lnTo>
                  <a:pt x="114877" y="20957"/>
                </a:lnTo>
                <a:lnTo>
                  <a:pt x="119296" y="23882"/>
                </a:lnTo>
                <a:lnTo>
                  <a:pt x="126854" y="29777"/>
                </a:lnTo>
                <a:lnTo>
                  <a:pt x="131253" y="32738"/>
                </a:lnTo>
                <a:lnTo>
                  <a:pt x="136172" y="35704"/>
                </a:lnTo>
                <a:lnTo>
                  <a:pt x="141439" y="38674"/>
                </a:lnTo>
                <a:lnTo>
                  <a:pt x="145942" y="42638"/>
                </a:lnTo>
                <a:lnTo>
                  <a:pt x="149938" y="47265"/>
                </a:lnTo>
                <a:lnTo>
                  <a:pt x="153596" y="52335"/>
                </a:lnTo>
                <a:lnTo>
                  <a:pt x="160308" y="60613"/>
                </a:lnTo>
                <a:lnTo>
                  <a:pt x="166602" y="68592"/>
                </a:lnTo>
                <a:lnTo>
                  <a:pt x="169672" y="73497"/>
                </a:lnTo>
                <a:lnTo>
                  <a:pt x="172711" y="78752"/>
                </a:lnTo>
                <a:lnTo>
                  <a:pt x="174737" y="84240"/>
                </a:lnTo>
                <a:lnTo>
                  <a:pt x="176087" y="89883"/>
                </a:lnTo>
                <a:lnTo>
                  <a:pt x="176988" y="95629"/>
                </a:lnTo>
                <a:lnTo>
                  <a:pt x="178582" y="101444"/>
                </a:lnTo>
                <a:lnTo>
                  <a:pt x="180637" y="107305"/>
                </a:lnTo>
                <a:lnTo>
                  <a:pt x="183001" y="113197"/>
                </a:lnTo>
                <a:lnTo>
                  <a:pt x="183584" y="119109"/>
                </a:lnTo>
                <a:lnTo>
                  <a:pt x="182979" y="125035"/>
                </a:lnTo>
                <a:lnTo>
                  <a:pt x="181582" y="130970"/>
                </a:lnTo>
                <a:lnTo>
                  <a:pt x="179658" y="137903"/>
                </a:lnTo>
                <a:lnTo>
                  <a:pt x="174871" y="153544"/>
                </a:lnTo>
                <a:lnTo>
                  <a:pt x="173198" y="160890"/>
                </a:lnTo>
                <a:lnTo>
                  <a:pt x="172082" y="167772"/>
                </a:lnTo>
                <a:lnTo>
                  <a:pt x="171338" y="174344"/>
                </a:lnTo>
                <a:lnTo>
                  <a:pt x="168855" y="179718"/>
                </a:lnTo>
                <a:lnTo>
                  <a:pt x="165214" y="184293"/>
                </a:lnTo>
                <a:lnTo>
                  <a:pt x="160799" y="188334"/>
                </a:lnTo>
                <a:lnTo>
                  <a:pt x="150597" y="198117"/>
                </a:lnTo>
                <a:lnTo>
                  <a:pt x="132607" y="215826"/>
                </a:lnTo>
                <a:lnTo>
                  <a:pt x="127142" y="220271"/>
                </a:lnTo>
                <a:lnTo>
                  <a:pt x="120519" y="225218"/>
                </a:lnTo>
                <a:lnTo>
                  <a:pt x="113124" y="230501"/>
                </a:lnTo>
                <a:lnTo>
                  <a:pt x="106208" y="234023"/>
                </a:lnTo>
                <a:lnTo>
                  <a:pt x="99610" y="236371"/>
                </a:lnTo>
                <a:lnTo>
                  <a:pt x="93225" y="237936"/>
                </a:lnTo>
                <a:lnTo>
                  <a:pt x="87975" y="239972"/>
                </a:lnTo>
                <a:lnTo>
                  <a:pt x="83482" y="242321"/>
                </a:lnTo>
                <a:lnTo>
                  <a:pt x="79493" y="244880"/>
                </a:lnTo>
                <a:lnTo>
                  <a:pt x="74848" y="246585"/>
                </a:lnTo>
                <a:lnTo>
                  <a:pt x="69764" y="247722"/>
                </a:lnTo>
                <a:lnTo>
                  <a:pt x="64388" y="248480"/>
                </a:lnTo>
                <a:lnTo>
                  <a:pt x="58818" y="248986"/>
                </a:lnTo>
                <a:lnTo>
                  <a:pt x="53118" y="249323"/>
                </a:lnTo>
                <a:lnTo>
                  <a:pt x="42480" y="249697"/>
                </a:lnTo>
                <a:lnTo>
                  <a:pt x="34442" y="249863"/>
                </a:lnTo>
                <a:lnTo>
                  <a:pt x="31901" y="248916"/>
                </a:lnTo>
                <a:lnTo>
                  <a:pt x="30206" y="247291"/>
                </a:lnTo>
                <a:lnTo>
                  <a:pt x="29077" y="245217"/>
                </a:lnTo>
                <a:lnTo>
                  <a:pt x="27823" y="240265"/>
                </a:lnTo>
                <a:lnTo>
                  <a:pt x="26951" y="232215"/>
                </a:lnTo>
                <a:lnTo>
                  <a:pt x="26858" y="225325"/>
                </a:lnTo>
                <a:lnTo>
                  <a:pt x="26836" y="219849"/>
                </a:lnTo>
                <a:lnTo>
                  <a:pt x="27824" y="217992"/>
                </a:lnTo>
                <a:lnTo>
                  <a:pt x="29475" y="216754"/>
                </a:lnTo>
                <a:lnTo>
                  <a:pt x="31570" y="215929"/>
                </a:lnTo>
                <a:lnTo>
                  <a:pt x="39262" y="210026"/>
                </a:lnTo>
                <a:lnTo>
                  <a:pt x="42068" y="208467"/>
                </a:lnTo>
                <a:lnTo>
                  <a:pt x="47833" y="206734"/>
                </a:lnTo>
                <a:lnTo>
                  <a:pt x="51754" y="206272"/>
                </a:lnTo>
                <a:lnTo>
                  <a:pt x="56355" y="205964"/>
                </a:lnTo>
                <a:lnTo>
                  <a:pt x="65771" y="205622"/>
                </a:lnTo>
                <a:lnTo>
                  <a:pt x="77650" y="205429"/>
                </a:lnTo>
                <a:lnTo>
                  <a:pt x="87817" y="205384"/>
                </a:lnTo>
                <a:lnTo>
                  <a:pt x="93309" y="206364"/>
                </a:lnTo>
                <a:lnTo>
                  <a:pt x="98957" y="208010"/>
                </a:lnTo>
                <a:lnTo>
                  <a:pt x="104709" y="210099"/>
                </a:lnTo>
                <a:lnTo>
                  <a:pt x="110531" y="211492"/>
                </a:lnTo>
                <a:lnTo>
                  <a:pt x="116398" y="212421"/>
                </a:lnTo>
                <a:lnTo>
                  <a:pt x="122296" y="213040"/>
                </a:lnTo>
                <a:lnTo>
                  <a:pt x="127221" y="214444"/>
                </a:lnTo>
                <a:lnTo>
                  <a:pt x="131498" y="216373"/>
                </a:lnTo>
                <a:lnTo>
                  <a:pt x="135343" y="218651"/>
                </a:lnTo>
                <a:lnTo>
                  <a:pt x="139892" y="220170"/>
                </a:lnTo>
                <a:lnTo>
                  <a:pt x="144912" y="221182"/>
                </a:lnTo>
                <a:lnTo>
                  <a:pt x="150244" y="221857"/>
                </a:lnTo>
                <a:lnTo>
                  <a:pt x="155787" y="223300"/>
                </a:lnTo>
                <a:lnTo>
                  <a:pt x="161467" y="225253"/>
                </a:lnTo>
                <a:lnTo>
                  <a:pt x="167242" y="227548"/>
                </a:lnTo>
                <a:lnTo>
                  <a:pt x="172084" y="230070"/>
                </a:lnTo>
                <a:lnTo>
                  <a:pt x="176306" y="232743"/>
                </a:lnTo>
                <a:lnTo>
                  <a:pt x="183645" y="238360"/>
                </a:lnTo>
                <a:lnTo>
                  <a:pt x="190218" y="244163"/>
                </a:lnTo>
                <a:lnTo>
                  <a:pt x="194355" y="246108"/>
                </a:lnTo>
                <a:lnTo>
                  <a:pt x="199099" y="247404"/>
                </a:lnTo>
                <a:lnTo>
                  <a:pt x="204249" y="248268"/>
                </a:lnTo>
                <a:lnTo>
                  <a:pt x="207681" y="249836"/>
                </a:lnTo>
                <a:lnTo>
                  <a:pt x="209970" y="251874"/>
                </a:lnTo>
                <a:lnTo>
                  <a:pt x="215840" y="259482"/>
                </a:lnTo>
                <a:lnTo>
                  <a:pt x="218389" y="262274"/>
                </a:lnTo>
                <a:lnTo>
                  <a:pt x="221081" y="264134"/>
                </a:lnTo>
                <a:lnTo>
                  <a:pt x="226722" y="266202"/>
                </a:lnTo>
                <a:lnTo>
                  <a:pt x="232539" y="267121"/>
                </a:lnTo>
                <a:lnTo>
                  <a:pt x="235481" y="267366"/>
                </a:lnTo>
                <a:lnTo>
                  <a:pt x="238436" y="268521"/>
                </a:lnTo>
                <a:lnTo>
                  <a:pt x="241400" y="270284"/>
                </a:lnTo>
                <a:lnTo>
                  <a:pt x="250305" y="2767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1034"/>
          <p:cNvSpPr/>
          <p:nvPr/>
        </p:nvSpPr>
        <p:spPr>
          <a:xfrm>
            <a:off x="166095" y="125016"/>
            <a:ext cx="3288366" cy="526852"/>
          </a:xfrm>
          <a:custGeom>
            <a:avLst/>
            <a:gdLst/>
            <a:ahLst/>
            <a:cxnLst/>
            <a:rect l="0" t="0" r="0" b="0"/>
            <a:pathLst>
              <a:path w="3288366" h="526852">
                <a:moveTo>
                  <a:pt x="7697" y="526851"/>
                </a:moveTo>
                <a:lnTo>
                  <a:pt x="0" y="519163"/>
                </a:lnTo>
                <a:lnTo>
                  <a:pt x="579" y="518749"/>
                </a:lnTo>
                <a:lnTo>
                  <a:pt x="6564" y="518030"/>
                </a:lnTo>
                <a:lnTo>
                  <a:pt x="107220" y="517922"/>
                </a:lnTo>
                <a:lnTo>
                  <a:pt x="216821" y="517921"/>
                </a:lnTo>
                <a:lnTo>
                  <a:pt x="314308" y="509543"/>
                </a:lnTo>
                <a:lnTo>
                  <a:pt x="626320" y="508992"/>
                </a:lnTo>
                <a:lnTo>
                  <a:pt x="727205" y="501303"/>
                </a:lnTo>
                <a:lnTo>
                  <a:pt x="812821" y="500225"/>
                </a:lnTo>
                <a:lnTo>
                  <a:pt x="902710" y="493947"/>
                </a:lnTo>
                <a:lnTo>
                  <a:pt x="998743" y="491503"/>
                </a:lnTo>
                <a:lnTo>
                  <a:pt x="1469137" y="491132"/>
                </a:lnTo>
                <a:lnTo>
                  <a:pt x="1572275" y="484065"/>
                </a:lnTo>
                <a:lnTo>
                  <a:pt x="1670273" y="483440"/>
                </a:lnTo>
                <a:lnTo>
                  <a:pt x="1767374" y="489923"/>
                </a:lnTo>
                <a:lnTo>
                  <a:pt x="1867703" y="490973"/>
                </a:lnTo>
                <a:lnTo>
                  <a:pt x="1965331" y="490119"/>
                </a:lnTo>
                <a:lnTo>
                  <a:pt x="2062383" y="483441"/>
                </a:lnTo>
                <a:lnTo>
                  <a:pt x="2155630" y="482366"/>
                </a:lnTo>
                <a:lnTo>
                  <a:pt x="2485196" y="482203"/>
                </a:lnTo>
                <a:lnTo>
                  <a:pt x="2578866" y="489891"/>
                </a:lnTo>
                <a:lnTo>
                  <a:pt x="2668636" y="491023"/>
                </a:lnTo>
                <a:lnTo>
                  <a:pt x="2758063" y="498811"/>
                </a:lnTo>
                <a:lnTo>
                  <a:pt x="2856216" y="499989"/>
                </a:lnTo>
                <a:lnTo>
                  <a:pt x="3108399" y="500062"/>
                </a:lnTo>
                <a:lnTo>
                  <a:pt x="3124343" y="502708"/>
                </a:lnTo>
                <a:lnTo>
                  <a:pt x="3139045" y="506199"/>
                </a:lnTo>
                <a:lnTo>
                  <a:pt x="3183227" y="509739"/>
                </a:lnTo>
                <a:lnTo>
                  <a:pt x="3209108" y="516648"/>
                </a:lnTo>
                <a:lnTo>
                  <a:pt x="3270549" y="517921"/>
                </a:lnTo>
                <a:lnTo>
                  <a:pt x="3270581" y="513181"/>
                </a:lnTo>
                <a:lnTo>
                  <a:pt x="3271579" y="511785"/>
                </a:lnTo>
                <a:lnTo>
                  <a:pt x="3273237" y="510854"/>
                </a:lnTo>
                <a:lnTo>
                  <a:pt x="3275336" y="510233"/>
                </a:lnTo>
                <a:lnTo>
                  <a:pt x="3276736" y="508827"/>
                </a:lnTo>
                <a:lnTo>
                  <a:pt x="3277668" y="506898"/>
                </a:lnTo>
                <a:lnTo>
                  <a:pt x="3278705" y="502108"/>
                </a:lnTo>
                <a:lnTo>
                  <a:pt x="3279425" y="488033"/>
                </a:lnTo>
                <a:lnTo>
                  <a:pt x="3279525" y="465545"/>
                </a:lnTo>
                <a:lnTo>
                  <a:pt x="3280521" y="461176"/>
                </a:lnTo>
                <a:lnTo>
                  <a:pt x="3285676" y="449294"/>
                </a:lnTo>
                <a:lnTo>
                  <a:pt x="3287645" y="433646"/>
                </a:lnTo>
                <a:lnTo>
                  <a:pt x="3288228" y="417435"/>
                </a:lnTo>
                <a:lnTo>
                  <a:pt x="3288365" y="409430"/>
                </a:lnTo>
                <a:lnTo>
                  <a:pt x="3285776" y="397273"/>
                </a:lnTo>
                <a:lnTo>
                  <a:pt x="3282309" y="382941"/>
                </a:lnTo>
                <a:lnTo>
                  <a:pt x="3280767" y="369956"/>
                </a:lnTo>
                <a:lnTo>
                  <a:pt x="3280083" y="354925"/>
                </a:lnTo>
                <a:lnTo>
                  <a:pt x="3279697" y="329728"/>
                </a:lnTo>
                <a:lnTo>
                  <a:pt x="3279537" y="248778"/>
                </a:lnTo>
                <a:lnTo>
                  <a:pt x="3278543" y="240266"/>
                </a:lnTo>
                <a:lnTo>
                  <a:pt x="3276887" y="231615"/>
                </a:lnTo>
                <a:lnTo>
                  <a:pt x="3274790" y="222871"/>
                </a:lnTo>
                <a:lnTo>
                  <a:pt x="3273391" y="214065"/>
                </a:lnTo>
                <a:lnTo>
                  <a:pt x="3272459" y="205217"/>
                </a:lnTo>
                <a:lnTo>
                  <a:pt x="3271838" y="196343"/>
                </a:lnTo>
                <a:lnTo>
                  <a:pt x="3271423" y="187450"/>
                </a:lnTo>
                <a:lnTo>
                  <a:pt x="3270963" y="169631"/>
                </a:lnTo>
                <a:lnTo>
                  <a:pt x="3270617" y="116248"/>
                </a:lnTo>
                <a:lnTo>
                  <a:pt x="3270605" y="102598"/>
                </a:lnTo>
                <a:lnTo>
                  <a:pt x="3273248" y="89917"/>
                </a:lnTo>
                <a:lnTo>
                  <a:pt x="3276741" y="77666"/>
                </a:lnTo>
                <a:lnTo>
                  <a:pt x="3278292" y="65606"/>
                </a:lnTo>
                <a:lnTo>
                  <a:pt x="3278983" y="53632"/>
                </a:lnTo>
                <a:lnTo>
                  <a:pt x="3279371" y="38380"/>
                </a:lnTo>
                <a:lnTo>
                  <a:pt x="3279426" y="34516"/>
                </a:lnTo>
                <a:lnTo>
                  <a:pt x="3278469" y="30948"/>
                </a:lnTo>
                <a:lnTo>
                  <a:pt x="3273369" y="21186"/>
                </a:lnTo>
                <a:lnTo>
                  <a:pt x="3270960" y="10739"/>
                </a:lnTo>
                <a:lnTo>
                  <a:pt x="3270703" y="4725"/>
                </a:lnTo>
                <a:lnTo>
                  <a:pt x="3269674" y="3150"/>
                </a:lnTo>
                <a:lnTo>
                  <a:pt x="3267995" y="2100"/>
                </a:lnTo>
                <a:lnTo>
                  <a:pt x="326165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1035"/>
          <p:cNvSpPr/>
          <p:nvPr/>
        </p:nvSpPr>
        <p:spPr>
          <a:xfrm>
            <a:off x="558376" y="830461"/>
            <a:ext cx="133905" cy="401837"/>
          </a:xfrm>
          <a:custGeom>
            <a:avLst/>
            <a:gdLst/>
            <a:ahLst/>
            <a:cxnLst/>
            <a:rect l="0" t="0" r="0" b="0"/>
            <a:pathLst>
              <a:path w="133905" h="401837">
                <a:moveTo>
                  <a:pt x="133904" y="0"/>
                </a:moveTo>
                <a:lnTo>
                  <a:pt x="129158" y="0"/>
                </a:lnTo>
                <a:lnTo>
                  <a:pt x="126767" y="992"/>
                </a:lnTo>
                <a:lnTo>
                  <a:pt x="124180" y="2646"/>
                </a:lnTo>
                <a:lnTo>
                  <a:pt x="121461" y="4740"/>
                </a:lnTo>
                <a:lnTo>
                  <a:pt x="118656" y="8121"/>
                </a:lnTo>
                <a:lnTo>
                  <a:pt x="115793" y="12359"/>
                </a:lnTo>
                <a:lnTo>
                  <a:pt x="112890" y="17169"/>
                </a:lnTo>
                <a:lnTo>
                  <a:pt x="109962" y="21368"/>
                </a:lnTo>
                <a:lnTo>
                  <a:pt x="107017" y="25159"/>
                </a:lnTo>
                <a:lnTo>
                  <a:pt x="104060" y="28679"/>
                </a:lnTo>
                <a:lnTo>
                  <a:pt x="101095" y="33010"/>
                </a:lnTo>
                <a:lnTo>
                  <a:pt x="98126" y="37882"/>
                </a:lnTo>
                <a:lnTo>
                  <a:pt x="95153" y="43114"/>
                </a:lnTo>
                <a:lnTo>
                  <a:pt x="92178" y="47594"/>
                </a:lnTo>
                <a:lnTo>
                  <a:pt x="89201" y="51573"/>
                </a:lnTo>
                <a:lnTo>
                  <a:pt x="86223" y="55218"/>
                </a:lnTo>
                <a:lnTo>
                  <a:pt x="83244" y="59632"/>
                </a:lnTo>
                <a:lnTo>
                  <a:pt x="80265" y="64559"/>
                </a:lnTo>
                <a:lnTo>
                  <a:pt x="77286" y="69829"/>
                </a:lnTo>
                <a:lnTo>
                  <a:pt x="71327" y="80975"/>
                </a:lnTo>
                <a:lnTo>
                  <a:pt x="32590" y="157761"/>
                </a:lnTo>
                <a:lnTo>
                  <a:pt x="28617" y="164705"/>
                </a:lnTo>
                <a:lnTo>
                  <a:pt x="23982" y="172311"/>
                </a:lnTo>
                <a:lnTo>
                  <a:pt x="18905" y="180359"/>
                </a:lnTo>
                <a:lnTo>
                  <a:pt x="14527" y="188700"/>
                </a:lnTo>
                <a:lnTo>
                  <a:pt x="10616" y="197237"/>
                </a:lnTo>
                <a:lnTo>
                  <a:pt x="7015" y="205906"/>
                </a:lnTo>
                <a:lnTo>
                  <a:pt x="4614" y="213669"/>
                </a:lnTo>
                <a:lnTo>
                  <a:pt x="3014" y="220829"/>
                </a:lnTo>
                <a:lnTo>
                  <a:pt x="1947" y="227586"/>
                </a:lnTo>
                <a:lnTo>
                  <a:pt x="1235" y="235068"/>
                </a:lnTo>
                <a:lnTo>
                  <a:pt x="761" y="243032"/>
                </a:lnTo>
                <a:lnTo>
                  <a:pt x="234" y="258827"/>
                </a:lnTo>
                <a:lnTo>
                  <a:pt x="0" y="272461"/>
                </a:lnTo>
                <a:lnTo>
                  <a:pt x="931" y="278875"/>
                </a:lnTo>
                <a:lnTo>
                  <a:pt x="4614" y="291293"/>
                </a:lnTo>
                <a:lnTo>
                  <a:pt x="6913" y="303427"/>
                </a:lnTo>
                <a:lnTo>
                  <a:pt x="8928" y="315435"/>
                </a:lnTo>
                <a:lnTo>
                  <a:pt x="10856" y="321415"/>
                </a:lnTo>
                <a:lnTo>
                  <a:pt x="13134" y="327386"/>
                </a:lnTo>
                <a:lnTo>
                  <a:pt x="15647" y="333351"/>
                </a:lnTo>
                <a:lnTo>
                  <a:pt x="18315" y="339312"/>
                </a:lnTo>
                <a:lnTo>
                  <a:pt x="23928" y="351227"/>
                </a:lnTo>
                <a:lnTo>
                  <a:pt x="29734" y="363137"/>
                </a:lnTo>
                <a:lnTo>
                  <a:pt x="32673" y="368099"/>
                </a:lnTo>
                <a:lnTo>
                  <a:pt x="35625" y="372400"/>
                </a:lnTo>
                <a:lnTo>
                  <a:pt x="38586" y="376259"/>
                </a:lnTo>
                <a:lnTo>
                  <a:pt x="42547" y="380816"/>
                </a:lnTo>
                <a:lnTo>
                  <a:pt x="47175" y="385838"/>
                </a:lnTo>
                <a:lnTo>
                  <a:pt x="62388" y="4018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1036"/>
          <p:cNvSpPr/>
          <p:nvPr/>
        </p:nvSpPr>
        <p:spPr>
          <a:xfrm>
            <a:off x="719135" y="875109"/>
            <a:ext cx="240882" cy="267855"/>
          </a:xfrm>
          <a:custGeom>
            <a:avLst/>
            <a:gdLst/>
            <a:ahLst/>
            <a:cxnLst/>
            <a:rect l="0" t="0" r="0" b="0"/>
            <a:pathLst>
              <a:path w="240882" h="267855">
                <a:moveTo>
                  <a:pt x="107237" y="17860"/>
                </a:moveTo>
                <a:lnTo>
                  <a:pt x="94794" y="17860"/>
                </a:lnTo>
                <a:lnTo>
                  <a:pt x="91989" y="18852"/>
                </a:lnTo>
                <a:lnTo>
                  <a:pt x="86223" y="22600"/>
                </a:lnTo>
                <a:lnTo>
                  <a:pt x="80349" y="27573"/>
                </a:lnTo>
                <a:lnTo>
                  <a:pt x="73435" y="33091"/>
                </a:lnTo>
                <a:lnTo>
                  <a:pt x="68810" y="35951"/>
                </a:lnTo>
                <a:lnTo>
                  <a:pt x="63740" y="38850"/>
                </a:lnTo>
                <a:lnTo>
                  <a:pt x="59367" y="42768"/>
                </a:lnTo>
                <a:lnTo>
                  <a:pt x="55458" y="47363"/>
                </a:lnTo>
                <a:lnTo>
                  <a:pt x="51859" y="52412"/>
                </a:lnTo>
                <a:lnTo>
                  <a:pt x="47473" y="57761"/>
                </a:lnTo>
                <a:lnTo>
                  <a:pt x="42562" y="63312"/>
                </a:lnTo>
                <a:lnTo>
                  <a:pt x="37302" y="68998"/>
                </a:lnTo>
                <a:lnTo>
                  <a:pt x="32802" y="74772"/>
                </a:lnTo>
                <a:lnTo>
                  <a:pt x="28809" y="80606"/>
                </a:lnTo>
                <a:lnTo>
                  <a:pt x="25153" y="86479"/>
                </a:lnTo>
                <a:lnTo>
                  <a:pt x="21723" y="92380"/>
                </a:lnTo>
                <a:lnTo>
                  <a:pt x="15263" y="104227"/>
                </a:lnTo>
                <a:lnTo>
                  <a:pt x="13143" y="110164"/>
                </a:lnTo>
                <a:lnTo>
                  <a:pt x="11729" y="116107"/>
                </a:lnTo>
                <a:lnTo>
                  <a:pt x="10787" y="122053"/>
                </a:lnTo>
                <a:lnTo>
                  <a:pt x="9166" y="128002"/>
                </a:lnTo>
                <a:lnTo>
                  <a:pt x="7092" y="133952"/>
                </a:lnTo>
                <a:lnTo>
                  <a:pt x="4715" y="139903"/>
                </a:lnTo>
                <a:lnTo>
                  <a:pt x="3131" y="145855"/>
                </a:lnTo>
                <a:lnTo>
                  <a:pt x="2075" y="151807"/>
                </a:lnTo>
                <a:lnTo>
                  <a:pt x="1371" y="157759"/>
                </a:lnTo>
                <a:lnTo>
                  <a:pt x="902" y="163712"/>
                </a:lnTo>
                <a:lnTo>
                  <a:pt x="589" y="169665"/>
                </a:lnTo>
                <a:lnTo>
                  <a:pt x="241" y="181571"/>
                </a:lnTo>
                <a:lnTo>
                  <a:pt x="0" y="211336"/>
                </a:lnTo>
                <a:lnTo>
                  <a:pt x="981" y="216297"/>
                </a:lnTo>
                <a:lnTo>
                  <a:pt x="4720" y="224455"/>
                </a:lnTo>
                <a:lnTo>
                  <a:pt x="12409" y="239367"/>
                </a:lnTo>
                <a:lnTo>
                  <a:pt x="16207" y="243914"/>
                </a:lnTo>
                <a:lnTo>
                  <a:pt x="20725" y="247938"/>
                </a:lnTo>
                <a:lnTo>
                  <a:pt x="25724" y="251612"/>
                </a:lnTo>
                <a:lnTo>
                  <a:pt x="30049" y="254062"/>
                </a:lnTo>
                <a:lnTo>
                  <a:pt x="37505" y="256784"/>
                </a:lnTo>
                <a:lnTo>
                  <a:pt x="44129" y="260639"/>
                </a:lnTo>
                <a:lnTo>
                  <a:pt x="47286" y="263057"/>
                </a:lnTo>
                <a:lnTo>
                  <a:pt x="51377" y="264668"/>
                </a:lnTo>
                <a:lnTo>
                  <a:pt x="56091" y="265742"/>
                </a:lnTo>
                <a:lnTo>
                  <a:pt x="61220" y="266459"/>
                </a:lnTo>
                <a:lnTo>
                  <a:pt x="66626" y="266936"/>
                </a:lnTo>
                <a:lnTo>
                  <a:pt x="72217" y="267255"/>
                </a:lnTo>
                <a:lnTo>
                  <a:pt x="83726" y="267608"/>
                </a:lnTo>
                <a:lnTo>
                  <a:pt x="113239" y="267854"/>
                </a:lnTo>
                <a:lnTo>
                  <a:pt x="118191" y="265882"/>
                </a:lnTo>
                <a:lnTo>
                  <a:pt x="122486" y="262583"/>
                </a:lnTo>
                <a:lnTo>
                  <a:pt x="126342" y="258399"/>
                </a:lnTo>
                <a:lnTo>
                  <a:pt x="130900" y="254618"/>
                </a:lnTo>
                <a:lnTo>
                  <a:pt x="135924" y="251105"/>
                </a:lnTo>
                <a:lnTo>
                  <a:pt x="141261" y="247771"/>
                </a:lnTo>
                <a:lnTo>
                  <a:pt x="146805" y="243563"/>
                </a:lnTo>
                <a:lnTo>
                  <a:pt x="152488" y="238774"/>
                </a:lnTo>
                <a:lnTo>
                  <a:pt x="163106" y="229153"/>
                </a:lnTo>
                <a:lnTo>
                  <a:pt x="171136" y="221570"/>
                </a:lnTo>
                <a:lnTo>
                  <a:pt x="185987" y="206982"/>
                </a:lnTo>
                <a:lnTo>
                  <a:pt x="190528" y="201488"/>
                </a:lnTo>
                <a:lnTo>
                  <a:pt x="194549" y="195841"/>
                </a:lnTo>
                <a:lnTo>
                  <a:pt x="198223" y="190092"/>
                </a:lnTo>
                <a:lnTo>
                  <a:pt x="201665" y="184275"/>
                </a:lnTo>
                <a:lnTo>
                  <a:pt x="204954" y="178413"/>
                </a:lnTo>
                <a:lnTo>
                  <a:pt x="208139" y="172520"/>
                </a:lnTo>
                <a:lnTo>
                  <a:pt x="212249" y="166607"/>
                </a:lnTo>
                <a:lnTo>
                  <a:pt x="216976" y="160681"/>
                </a:lnTo>
                <a:lnTo>
                  <a:pt x="222114" y="154746"/>
                </a:lnTo>
                <a:lnTo>
                  <a:pt x="225539" y="148805"/>
                </a:lnTo>
                <a:lnTo>
                  <a:pt x="227822" y="142859"/>
                </a:lnTo>
                <a:lnTo>
                  <a:pt x="229344" y="136911"/>
                </a:lnTo>
                <a:lnTo>
                  <a:pt x="231353" y="130962"/>
                </a:lnTo>
                <a:lnTo>
                  <a:pt x="233684" y="125011"/>
                </a:lnTo>
                <a:lnTo>
                  <a:pt x="236232" y="119060"/>
                </a:lnTo>
                <a:lnTo>
                  <a:pt x="237931" y="113108"/>
                </a:lnTo>
                <a:lnTo>
                  <a:pt x="239063" y="107155"/>
                </a:lnTo>
                <a:lnTo>
                  <a:pt x="239818" y="101203"/>
                </a:lnTo>
                <a:lnTo>
                  <a:pt x="240322" y="96242"/>
                </a:lnTo>
                <a:lnTo>
                  <a:pt x="240881" y="88084"/>
                </a:lnTo>
                <a:lnTo>
                  <a:pt x="240037" y="83528"/>
                </a:lnTo>
                <a:lnTo>
                  <a:pt x="238481" y="78506"/>
                </a:lnTo>
                <a:lnTo>
                  <a:pt x="236450" y="73173"/>
                </a:lnTo>
                <a:lnTo>
                  <a:pt x="235096" y="68626"/>
                </a:lnTo>
                <a:lnTo>
                  <a:pt x="233592" y="60928"/>
                </a:lnTo>
                <a:lnTo>
                  <a:pt x="231204" y="56494"/>
                </a:lnTo>
                <a:lnTo>
                  <a:pt x="227626" y="51553"/>
                </a:lnTo>
                <a:lnTo>
                  <a:pt x="223254" y="46275"/>
                </a:lnTo>
                <a:lnTo>
                  <a:pt x="220340" y="41764"/>
                </a:lnTo>
                <a:lnTo>
                  <a:pt x="217101" y="34106"/>
                </a:lnTo>
                <a:lnTo>
                  <a:pt x="213013" y="27396"/>
                </a:lnTo>
                <a:lnTo>
                  <a:pt x="207885" y="21106"/>
                </a:lnTo>
                <a:lnTo>
                  <a:pt x="202295" y="15003"/>
                </a:lnTo>
                <a:lnTo>
                  <a:pt x="200407" y="11986"/>
                </a:lnTo>
                <a:lnTo>
                  <a:pt x="198309" y="5989"/>
                </a:lnTo>
                <a:lnTo>
                  <a:pt x="196757" y="3993"/>
                </a:lnTo>
                <a:lnTo>
                  <a:pt x="194728" y="2662"/>
                </a:lnTo>
                <a:lnTo>
                  <a:pt x="189826" y="1183"/>
                </a:lnTo>
                <a:lnTo>
                  <a:pt x="182475" y="351"/>
                </a:lnTo>
                <a:lnTo>
                  <a:pt x="17875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1037"/>
          <p:cNvSpPr/>
          <p:nvPr/>
        </p:nvSpPr>
        <p:spPr>
          <a:xfrm>
            <a:off x="1014100" y="1107281"/>
            <a:ext cx="53638" cy="160735"/>
          </a:xfrm>
          <a:custGeom>
            <a:avLst/>
            <a:gdLst/>
            <a:ahLst/>
            <a:cxnLst/>
            <a:rect l="0" t="0" r="0" b="0"/>
            <a:pathLst>
              <a:path w="53638" h="160735">
                <a:moveTo>
                  <a:pt x="53637" y="0"/>
                </a:moveTo>
                <a:lnTo>
                  <a:pt x="53637" y="47629"/>
                </a:lnTo>
                <a:lnTo>
                  <a:pt x="52644" y="51596"/>
                </a:lnTo>
                <a:lnTo>
                  <a:pt x="50988" y="56226"/>
                </a:lnTo>
                <a:lnTo>
                  <a:pt x="48891" y="61296"/>
                </a:lnTo>
                <a:lnTo>
                  <a:pt x="46500" y="65669"/>
                </a:lnTo>
                <a:lnTo>
                  <a:pt x="43912" y="69576"/>
                </a:lnTo>
                <a:lnTo>
                  <a:pt x="41194" y="73173"/>
                </a:lnTo>
                <a:lnTo>
                  <a:pt x="39382" y="77556"/>
                </a:lnTo>
                <a:lnTo>
                  <a:pt x="38174" y="82462"/>
                </a:lnTo>
                <a:lnTo>
                  <a:pt x="37369" y="87717"/>
                </a:lnTo>
                <a:lnTo>
                  <a:pt x="35838" y="92212"/>
                </a:lnTo>
                <a:lnTo>
                  <a:pt x="33825" y="96201"/>
                </a:lnTo>
                <a:lnTo>
                  <a:pt x="31490" y="99853"/>
                </a:lnTo>
                <a:lnTo>
                  <a:pt x="29933" y="104272"/>
                </a:lnTo>
                <a:lnTo>
                  <a:pt x="28894" y="109202"/>
                </a:lnTo>
                <a:lnTo>
                  <a:pt x="28202" y="114473"/>
                </a:lnTo>
                <a:lnTo>
                  <a:pt x="26748" y="118980"/>
                </a:lnTo>
                <a:lnTo>
                  <a:pt x="24785" y="122976"/>
                </a:lnTo>
                <a:lnTo>
                  <a:pt x="22483" y="126632"/>
                </a:lnTo>
                <a:lnTo>
                  <a:pt x="19955" y="130062"/>
                </a:lnTo>
                <a:lnTo>
                  <a:pt x="17276" y="133341"/>
                </a:lnTo>
                <a:lnTo>
                  <a:pt x="14498" y="136519"/>
                </a:lnTo>
                <a:lnTo>
                  <a:pt x="11652" y="139630"/>
                </a:lnTo>
                <a:lnTo>
                  <a:pt x="5841" y="145732"/>
                </a:lnTo>
                <a:lnTo>
                  <a:pt x="3894" y="148749"/>
                </a:lnTo>
                <a:lnTo>
                  <a:pt x="2596" y="151752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1038"/>
          <p:cNvSpPr/>
          <p:nvPr/>
        </p:nvSpPr>
        <p:spPr>
          <a:xfrm>
            <a:off x="1220089" y="875109"/>
            <a:ext cx="186933" cy="250016"/>
          </a:xfrm>
          <a:custGeom>
            <a:avLst/>
            <a:gdLst/>
            <a:ahLst/>
            <a:cxnLst/>
            <a:rect l="0" t="0" r="0" b="0"/>
            <a:pathLst>
              <a:path w="186933" h="250016">
                <a:moveTo>
                  <a:pt x="80073" y="8930"/>
                </a:moveTo>
                <a:lnTo>
                  <a:pt x="72377" y="16618"/>
                </a:lnTo>
                <a:lnTo>
                  <a:pt x="71686" y="19954"/>
                </a:lnTo>
                <a:lnTo>
                  <a:pt x="71502" y="22232"/>
                </a:lnTo>
                <a:lnTo>
                  <a:pt x="70386" y="23751"/>
                </a:lnTo>
                <a:lnTo>
                  <a:pt x="68649" y="24764"/>
                </a:lnTo>
                <a:lnTo>
                  <a:pt x="66497" y="25439"/>
                </a:lnTo>
                <a:lnTo>
                  <a:pt x="65063" y="26881"/>
                </a:lnTo>
                <a:lnTo>
                  <a:pt x="64107" y="28835"/>
                </a:lnTo>
                <a:lnTo>
                  <a:pt x="62051" y="34644"/>
                </a:lnTo>
                <a:lnTo>
                  <a:pt x="60112" y="38971"/>
                </a:lnTo>
                <a:lnTo>
                  <a:pt x="57827" y="43840"/>
                </a:lnTo>
                <a:lnTo>
                  <a:pt x="55309" y="48078"/>
                </a:lnTo>
                <a:lnTo>
                  <a:pt x="49864" y="55433"/>
                </a:lnTo>
                <a:lnTo>
                  <a:pt x="47021" y="59776"/>
                </a:lnTo>
                <a:lnTo>
                  <a:pt x="44133" y="64656"/>
                </a:lnTo>
                <a:lnTo>
                  <a:pt x="41214" y="69893"/>
                </a:lnTo>
                <a:lnTo>
                  <a:pt x="35322" y="81004"/>
                </a:lnTo>
                <a:lnTo>
                  <a:pt x="23446" y="104306"/>
                </a:lnTo>
                <a:lnTo>
                  <a:pt x="20470" y="111209"/>
                </a:lnTo>
                <a:lnTo>
                  <a:pt x="17493" y="118788"/>
                </a:lnTo>
                <a:lnTo>
                  <a:pt x="14514" y="126817"/>
                </a:lnTo>
                <a:lnTo>
                  <a:pt x="12529" y="133162"/>
                </a:lnTo>
                <a:lnTo>
                  <a:pt x="11205" y="138384"/>
                </a:lnTo>
                <a:lnTo>
                  <a:pt x="10323" y="142858"/>
                </a:lnTo>
                <a:lnTo>
                  <a:pt x="9735" y="147824"/>
                </a:lnTo>
                <a:lnTo>
                  <a:pt x="9342" y="153120"/>
                </a:lnTo>
                <a:lnTo>
                  <a:pt x="9081" y="158635"/>
                </a:lnTo>
                <a:lnTo>
                  <a:pt x="7913" y="164296"/>
                </a:lnTo>
                <a:lnTo>
                  <a:pt x="6141" y="170054"/>
                </a:lnTo>
                <a:lnTo>
                  <a:pt x="3967" y="175877"/>
                </a:lnTo>
                <a:lnTo>
                  <a:pt x="2518" y="180752"/>
                </a:lnTo>
                <a:lnTo>
                  <a:pt x="1551" y="184993"/>
                </a:lnTo>
                <a:lnTo>
                  <a:pt x="907" y="188813"/>
                </a:lnTo>
                <a:lnTo>
                  <a:pt x="477" y="193344"/>
                </a:lnTo>
                <a:lnTo>
                  <a:pt x="191" y="198350"/>
                </a:lnTo>
                <a:lnTo>
                  <a:pt x="0" y="203671"/>
                </a:lnTo>
                <a:lnTo>
                  <a:pt x="866" y="208210"/>
                </a:lnTo>
                <a:lnTo>
                  <a:pt x="4477" y="215900"/>
                </a:lnTo>
                <a:lnTo>
                  <a:pt x="9393" y="225271"/>
                </a:lnTo>
                <a:lnTo>
                  <a:pt x="12094" y="230548"/>
                </a:lnTo>
                <a:lnTo>
                  <a:pt x="14889" y="235058"/>
                </a:lnTo>
                <a:lnTo>
                  <a:pt x="20642" y="242715"/>
                </a:lnTo>
                <a:lnTo>
                  <a:pt x="23567" y="245154"/>
                </a:lnTo>
                <a:lnTo>
                  <a:pt x="26510" y="246780"/>
                </a:lnTo>
                <a:lnTo>
                  <a:pt x="29465" y="247864"/>
                </a:lnTo>
                <a:lnTo>
                  <a:pt x="32429" y="248586"/>
                </a:lnTo>
                <a:lnTo>
                  <a:pt x="35398" y="249068"/>
                </a:lnTo>
                <a:lnTo>
                  <a:pt x="38370" y="249389"/>
                </a:lnTo>
                <a:lnTo>
                  <a:pt x="42339" y="249603"/>
                </a:lnTo>
                <a:lnTo>
                  <a:pt x="52045" y="249841"/>
                </a:lnTo>
                <a:lnTo>
                  <a:pt x="78492" y="250015"/>
                </a:lnTo>
                <a:lnTo>
                  <a:pt x="83985" y="249028"/>
                </a:lnTo>
                <a:lnTo>
                  <a:pt x="89634" y="247378"/>
                </a:lnTo>
                <a:lnTo>
                  <a:pt x="95387" y="245286"/>
                </a:lnTo>
                <a:lnTo>
                  <a:pt x="101208" y="241907"/>
                </a:lnTo>
                <a:lnTo>
                  <a:pt x="107076" y="237670"/>
                </a:lnTo>
                <a:lnTo>
                  <a:pt x="112974" y="232861"/>
                </a:lnTo>
                <a:lnTo>
                  <a:pt x="117899" y="228663"/>
                </a:lnTo>
                <a:lnTo>
                  <a:pt x="122176" y="224871"/>
                </a:lnTo>
                <a:lnTo>
                  <a:pt x="126021" y="221352"/>
                </a:lnTo>
                <a:lnTo>
                  <a:pt x="135590" y="212150"/>
                </a:lnTo>
                <a:lnTo>
                  <a:pt x="140923" y="206918"/>
                </a:lnTo>
                <a:lnTo>
                  <a:pt x="145472" y="201445"/>
                </a:lnTo>
                <a:lnTo>
                  <a:pt x="149497" y="195813"/>
                </a:lnTo>
                <a:lnTo>
                  <a:pt x="153174" y="190073"/>
                </a:lnTo>
                <a:lnTo>
                  <a:pt x="156619" y="185255"/>
                </a:lnTo>
                <a:lnTo>
                  <a:pt x="159909" y="181050"/>
                </a:lnTo>
                <a:lnTo>
                  <a:pt x="163095" y="177255"/>
                </a:lnTo>
                <a:lnTo>
                  <a:pt x="166213" y="172740"/>
                </a:lnTo>
                <a:lnTo>
                  <a:pt x="169284" y="167746"/>
                </a:lnTo>
                <a:lnTo>
                  <a:pt x="172325" y="162433"/>
                </a:lnTo>
                <a:lnTo>
                  <a:pt x="174353" y="156906"/>
                </a:lnTo>
                <a:lnTo>
                  <a:pt x="175704" y="151237"/>
                </a:lnTo>
                <a:lnTo>
                  <a:pt x="176605" y="145473"/>
                </a:lnTo>
                <a:lnTo>
                  <a:pt x="178199" y="139646"/>
                </a:lnTo>
                <a:lnTo>
                  <a:pt x="180255" y="133777"/>
                </a:lnTo>
                <a:lnTo>
                  <a:pt x="182619" y="127880"/>
                </a:lnTo>
                <a:lnTo>
                  <a:pt x="184195" y="122957"/>
                </a:lnTo>
                <a:lnTo>
                  <a:pt x="185245" y="118682"/>
                </a:lnTo>
                <a:lnTo>
                  <a:pt x="185946" y="114840"/>
                </a:lnTo>
                <a:lnTo>
                  <a:pt x="186413" y="110295"/>
                </a:lnTo>
                <a:lnTo>
                  <a:pt x="186724" y="105280"/>
                </a:lnTo>
                <a:lnTo>
                  <a:pt x="186932" y="99952"/>
                </a:lnTo>
                <a:lnTo>
                  <a:pt x="186077" y="95408"/>
                </a:lnTo>
                <a:lnTo>
                  <a:pt x="182478" y="87714"/>
                </a:lnTo>
                <a:lnTo>
                  <a:pt x="181121" y="83281"/>
                </a:lnTo>
                <a:lnTo>
                  <a:pt x="180216" y="78341"/>
                </a:lnTo>
                <a:lnTo>
                  <a:pt x="179613" y="73063"/>
                </a:lnTo>
                <a:lnTo>
                  <a:pt x="178218" y="68553"/>
                </a:lnTo>
                <a:lnTo>
                  <a:pt x="174019" y="60895"/>
                </a:lnTo>
                <a:lnTo>
                  <a:pt x="168842" y="54184"/>
                </a:lnTo>
                <a:lnTo>
                  <a:pt x="163230" y="47895"/>
                </a:lnTo>
                <a:lnTo>
                  <a:pt x="157425" y="41792"/>
                </a:lnTo>
                <a:lnTo>
                  <a:pt x="120548" y="4712"/>
                </a:lnTo>
                <a:lnTo>
                  <a:pt x="117982" y="3142"/>
                </a:lnTo>
                <a:lnTo>
                  <a:pt x="112483" y="1397"/>
                </a:lnTo>
                <a:lnTo>
                  <a:pt x="106728" y="621"/>
                </a:lnTo>
                <a:lnTo>
                  <a:pt x="103803" y="414"/>
                </a:lnTo>
                <a:lnTo>
                  <a:pt x="100859" y="276"/>
                </a:lnTo>
                <a:lnTo>
                  <a:pt x="94940" y="123"/>
                </a:lnTo>
                <a:lnTo>
                  <a:pt x="8007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1039"/>
          <p:cNvSpPr/>
          <p:nvPr/>
        </p:nvSpPr>
        <p:spPr>
          <a:xfrm>
            <a:off x="1461073" y="776883"/>
            <a:ext cx="123396" cy="491133"/>
          </a:xfrm>
          <a:custGeom>
            <a:avLst/>
            <a:gdLst/>
            <a:ahLst/>
            <a:cxnLst/>
            <a:rect l="0" t="0" r="0" b="0"/>
            <a:pathLst>
              <a:path w="123396" h="491133">
                <a:moveTo>
                  <a:pt x="17878" y="0"/>
                </a:moveTo>
                <a:lnTo>
                  <a:pt x="34406" y="0"/>
                </a:lnTo>
                <a:lnTo>
                  <a:pt x="34856" y="992"/>
                </a:lnTo>
                <a:lnTo>
                  <a:pt x="35357" y="4740"/>
                </a:lnTo>
                <a:lnTo>
                  <a:pt x="36483" y="6137"/>
                </a:lnTo>
                <a:lnTo>
                  <a:pt x="38228" y="7068"/>
                </a:lnTo>
                <a:lnTo>
                  <a:pt x="40384" y="7688"/>
                </a:lnTo>
                <a:lnTo>
                  <a:pt x="41822" y="9094"/>
                </a:lnTo>
                <a:lnTo>
                  <a:pt x="42780" y="11024"/>
                </a:lnTo>
                <a:lnTo>
                  <a:pt x="43419" y="13302"/>
                </a:lnTo>
                <a:lnTo>
                  <a:pt x="44838" y="14821"/>
                </a:lnTo>
                <a:lnTo>
                  <a:pt x="46778" y="15834"/>
                </a:lnTo>
                <a:lnTo>
                  <a:pt x="49064" y="16509"/>
                </a:lnTo>
                <a:lnTo>
                  <a:pt x="51581" y="17951"/>
                </a:lnTo>
                <a:lnTo>
                  <a:pt x="54253" y="19905"/>
                </a:lnTo>
                <a:lnTo>
                  <a:pt x="57027" y="22200"/>
                </a:lnTo>
                <a:lnTo>
                  <a:pt x="58876" y="24722"/>
                </a:lnTo>
                <a:lnTo>
                  <a:pt x="63244" y="36607"/>
                </a:lnTo>
                <a:lnTo>
                  <a:pt x="67177" y="44712"/>
                </a:lnTo>
                <a:lnTo>
                  <a:pt x="69616" y="48660"/>
                </a:lnTo>
                <a:lnTo>
                  <a:pt x="72236" y="52283"/>
                </a:lnTo>
                <a:lnTo>
                  <a:pt x="74975" y="55691"/>
                </a:lnTo>
                <a:lnTo>
                  <a:pt x="77795" y="59948"/>
                </a:lnTo>
                <a:lnTo>
                  <a:pt x="80668" y="64770"/>
                </a:lnTo>
                <a:lnTo>
                  <a:pt x="83577" y="69969"/>
                </a:lnTo>
                <a:lnTo>
                  <a:pt x="86808" y="78391"/>
                </a:lnTo>
                <a:lnTo>
                  <a:pt x="89238" y="86434"/>
                </a:lnTo>
                <a:lnTo>
                  <a:pt x="91277" y="91357"/>
                </a:lnTo>
                <a:lnTo>
                  <a:pt x="93629" y="96623"/>
                </a:lnTo>
                <a:lnTo>
                  <a:pt x="96190" y="103111"/>
                </a:lnTo>
                <a:lnTo>
                  <a:pt x="101685" y="118257"/>
                </a:lnTo>
                <a:lnTo>
                  <a:pt x="104541" y="125470"/>
                </a:lnTo>
                <a:lnTo>
                  <a:pt x="107438" y="132264"/>
                </a:lnTo>
                <a:lnTo>
                  <a:pt x="113306" y="145104"/>
                </a:lnTo>
                <a:lnTo>
                  <a:pt x="119225" y="157425"/>
                </a:lnTo>
                <a:lnTo>
                  <a:pt x="122517" y="172162"/>
                </a:lnTo>
                <a:lnTo>
                  <a:pt x="123395" y="180259"/>
                </a:lnTo>
                <a:lnTo>
                  <a:pt x="122987" y="188634"/>
                </a:lnTo>
                <a:lnTo>
                  <a:pt x="121722" y="197193"/>
                </a:lnTo>
                <a:lnTo>
                  <a:pt x="119885" y="205876"/>
                </a:lnTo>
                <a:lnTo>
                  <a:pt x="118661" y="214641"/>
                </a:lnTo>
                <a:lnTo>
                  <a:pt x="117845" y="223461"/>
                </a:lnTo>
                <a:lnTo>
                  <a:pt x="117301" y="232318"/>
                </a:lnTo>
                <a:lnTo>
                  <a:pt x="114047" y="247450"/>
                </a:lnTo>
                <a:lnTo>
                  <a:pt x="110284" y="261782"/>
                </a:lnTo>
                <a:lnTo>
                  <a:pt x="109280" y="269772"/>
                </a:lnTo>
                <a:lnTo>
                  <a:pt x="108611" y="278074"/>
                </a:lnTo>
                <a:lnTo>
                  <a:pt x="108165" y="286586"/>
                </a:lnTo>
                <a:lnTo>
                  <a:pt x="107669" y="303981"/>
                </a:lnTo>
                <a:lnTo>
                  <a:pt x="104800" y="318988"/>
                </a:lnTo>
                <a:lnTo>
                  <a:pt x="94865" y="349531"/>
                </a:lnTo>
                <a:lnTo>
                  <a:pt x="92048" y="357044"/>
                </a:lnTo>
                <a:lnTo>
                  <a:pt x="89177" y="364037"/>
                </a:lnTo>
                <a:lnTo>
                  <a:pt x="86269" y="370683"/>
                </a:lnTo>
                <a:lnTo>
                  <a:pt x="80390" y="383360"/>
                </a:lnTo>
                <a:lnTo>
                  <a:pt x="77432" y="389519"/>
                </a:lnTo>
                <a:lnTo>
                  <a:pt x="73473" y="396601"/>
                </a:lnTo>
                <a:lnTo>
                  <a:pt x="68847" y="404299"/>
                </a:lnTo>
                <a:lnTo>
                  <a:pt x="63777" y="412407"/>
                </a:lnTo>
                <a:lnTo>
                  <a:pt x="59403" y="418805"/>
                </a:lnTo>
                <a:lnTo>
                  <a:pt x="55495" y="424063"/>
                </a:lnTo>
                <a:lnTo>
                  <a:pt x="51895" y="428560"/>
                </a:lnTo>
                <a:lnTo>
                  <a:pt x="47509" y="433542"/>
                </a:lnTo>
                <a:lnTo>
                  <a:pt x="42599" y="438848"/>
                </a:lnTo>
                <a:lnTo>
                  <a:pt x="37338" y="444370"/>
                </a:lnTo>
                <a:lnTo>
                  <a:pt x="32838" y="450036"/>
                </a:lnTo>
                <a:lnTo>
                  <a:pt x="28845" y="455797"/>
                </a:lnTo>
                <a:lnTo>
                  <a:pt x="25189" y="461623"/>
                </a:lnTo>
                <a:lnTo>
                  <a:pt x="21759" y="466498"/>
                </a:lnTo>
                <a:lnTo>
                  <a:pt x="18479" y="470741"/>
                </a:lnTo>
                <a:lnTo>
                  <a:pt x="15299" y="474562"/>
                </a:lnTo>
                <a:lnTo>
                  <a:pt x="12186" y="477109"/>
                </a:lnTo>
                <a:lnTo>
                  <a:pt x="9117" y="478807"/>
                </a:lnTo>
                <a:lnTo>
                  <a:pt x="6078" y="479939"/>
                </a:lnTo>
                <a:lnTo>
                  <a:pt x="4052" y="481686"/>
                </a:lnTo>
                <a:lnTo>
                  <a:pt x="2701" y="483842"/>
                </a:lnTo>
                <a:lnTo>
                  <a:pt x="0" y="4911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1040"/>
          <p:cNvSpPr/>
          <p:nvPr/>
        </p:nvSpPr>
        <p:spPr>
          <a:xfrm>
            <a:off x="2266037" y="991195"/>
            <a:ext cx="142618" cy="165235"/>
          </a:xfrm>
          <a:custGeom>
            <a:avLst/>
            <a:gdLst/>
            <a:ahLst/>
            <a:cxnLst/>
            <a:rect l="0" t="0" r="0" b="0"/>
            <a:pathLst>
              <a:path w="142618" h="165235">
                <a:moveTo>
                  <a:pt x="71102" y="0"/>
                </a:moveTo>
                <a:lnTo>
                  <a:pt x="41257" y="29812"/>
                </a:lnTo>
                <a:lnTo>
                  <a:pt x="38293" y="33765"/>
                </a:lnTo>
                <a:lnTo>
                  <a:pt x="35323" y="38385"/>
                </a:lnTo>
                <a:lnTo>
                  <a:pt x="32350" y="43450"/>
                </a:lnTo>
                <a:lnTo>
                  <a:pt x="29375" y="48810"/>
                </a:lnTo>
                <a:lnTo>
                  <a:pt x="23421" y="60058"/>
                </a:lnTo>
                <a:lnTo>
                  <a:pt x="14483" y="77547"/>
                </a:lnTo>
                <a:lnTo>
                  <a:pt x="12498" y="83448"/>
                </a:lnTo>
                <a:lnTo>
                  <a:pt x="11173" y="89367"/>
                </a:lnTo>
                <a:lnTo>
                  <a:pt x="10291" y="95297"/>
                </a:lnTo>
                <a:lnTo>
                  <a:pt x="8709" y="102226"/>
                </a:lnTo>
                <a:lnTo>
                  <a:pt x="6661" y="109823"/>
                </a:lnTo>
                <a:lnTo>
                  <a:pt x="4303" y="117864"/>
                </a:lnTo>
                <a:lnTo>
                  <a:pt x="2730" y="124217"/>
                </a:lnTo>
                <a:lnTo>
                  <a:pt x="1682" y="129444"/>
                </a:lnTo>
                <a:lnTo>
                  <a:pt x="983" y="133921"/>
                </a:lnTo>
                <a:lnTo>
                  <a:pt x="518" y="138890"/>
                </a:lnTo>
                <a:lnTo>
                  <a:pt x="207" y="144187"/>
                </a:lnTo>
                <a:lnTo>
                  <a:pt x="0" y="149703"/>
                </a:lnTo>
                <a:lnTo>
                  <a:pt x="855" y="153380"/>
                </a:lnTo>
                <a:lnTo>
                  <a:pt x="2418" y="155832"/>
                </a:lnTo>
                <a:lnTo>
                  <a:pt x="6805" y="159548"/>
                </a:lnTo>
                <a:lnTo>
                  <a:pt x="12064" y="164507"/>
                </a:lnTo>
                <a:lnTo>
                  <a:pt x="14858" y="165234"/>
                </a:lnTo>
                <a:lnTo>
                  <a:pt x="17713" y="164726"/>
                </a:lnTo>
                <a:lnTo>
                  <a:pt x="20610" y="163396"/>
                </a:lnTo>
                <a:lnTo>
                  <a:pt x="34179" y="156783"/>
                </a:lnTo>
                <a:lnTo>
                  <a:pt x="38540" y="154131"/>
                </a:lnTo>
                <a:lnTo>
                  <a:pt x="42441" y="151371"/>
                </a:lnTo>
                <a:lnTo>
                  <a:pt x="46035" y="148539"/>
                </a:lnTo>
                <a:lnTo>
                  <a:pt x="50417" y="144667"/>
                </a:lnTo>
                <a:lnTo>
                  <a:pt x="60584" y="135073"/>
                </a:lnTo>
                <a:lnTo>
                  <a:pt x="65083" y="129736"/>
                </a:lnTo>
                <a:lnTo>
                  <a:pt x="69076" y="124194"/>
                </a:lnTo>
                <a:lnTo>
                  <a:pt x="72731" y="118515"/>
                </a:lnTo>
                <a:lnTo>
                  <a:pt x="76161" y="112744"/>
                </a:lnTo>
                <a:lnTo>
                  <a:pt x="79441" y="106913"/>
                </a:lnTo>
                <a:lnTo>
                  <a:pt x="85734" y="95142"/>
                </a:lnTo>
                <a:lnTo>
                  <a:pt x="91842" y="83296"/>
                </a:lnTo>
                <a:lnTo>
                  <a:pt x="93868" y="77359"/>
                </a:lnTo>
                <a:lnTo>
                  <a:pt x="95218" y="71416"/>
                </a:lnTo>
                <a:lnTo>
                  <a:pt x="96119" y="65470"/>
                </a:lnTo>
                <a:lnTo>
                  <a:pt x="96719" y="60514"/>
                </a:lnTo>
                <a:lnTo>
                  <a:pt x="97119" y="56218"/>
                </a:lnTo>
                <a:lnTo>
                  <a:pt x="97386" y="52362"/>
                </a:lnTo>
                <a:lnTo>
                  <a:pt x="97564" y="48798"/>
                </a:lnTo>
                <a:lnTo>
                  <a:pt x="97762" y="42193"/>
                </a:lnTo>
                <a:lnTo>
                  <a:pt x="96821" y="39043"/>
                </a:lnTo>
                <a:lnTo>
                  <a:pt x="95201" y="35951"/>
                </a:lnTo>
                <a:lnTo>
                  <a:pt x="93127" y="32897"/>
                </a:lnTo>
                <a:lnTo>
                  <a:pt x="90751" y="29869"/>
                </a:lnTo>
                <a:lnTo>
                  <a:pt x="88175" y="26858"/>
                </a:lnTo>
                <a:lnTo>
                  <a:pt x="81647" y="19637"/>
                </a:lnTo>
                <a:lnTo>
                  <a:pt x="80119" y="19045"/>
                </a:lnTo>
                <a:lnTo>
                  <a:pt x="75771" y="18386"/>
                </a:lnTo>
                <a:lnTo>
                  <a:pt x="75208" y="18211"/>
                </a:lnTo>
                <a:lnTo>
                  <a:pt x="77231" y="18016"/>
                </a:lnTo>
                <a:lnTo>
                  <a:pt x="78168" y="18956"/>
                </a:lnTo>
                <a:lnTo>
                  <a:pt x="78791" y="20575"/>
                </a:lnTo>
                <a:lnTo>
                  <a:pt x="79794" y="25562"/>
                </a:lnTo>
                <a:lnTo>
                  <a:pt x="80870" y="27955"/>
                </a:lnTo>
                <a:lnTo>
                  <a:pt x="87129" y="40805"/>
                </a:lnTo>
                <a:lnTo>
                  <a:pt x="92461" y="51539"/>
                </a:lnTo>
                <a:lnTo>
                  <a:pt x="94281" y="57180"/>
                </a:lnTo>
                <a:lnTo>
                  <a:pt x="95494" y="62925"/>
                </a:lnTo>
                <a:lnTo>
                  <a:pt x="96302" y="68739"/>
                </a:lnTo>
                <a:lnTo>
                  <a:pt x="97835" y="74600"/>
                </a:lnTo>
                <a:lnTo>
                  <a:pt x="99850" y="80491"/>
                </a:lnTo>
                <a:lnTo>
                  <a:pt x="102186" y="86403"/>
                </a:lnTo>
                <a:lnTo>
                  <a:pt x="103744" y="92329"/>
                </a:lnTo>
                <a:lnTo>
                  <a:pt x="104782" y="98263"/>
                </a:lnTo>
                <a:lnTo>
                  <a:pt x="105474" y="104204"/>
                </a:lnTo>
                <a:lnTo>
                  <a:pt x="106930" y="109157"/>
                </a:lnTo>
                <a:lnTo>
                  <a:pt x="108892" y="113451"/>
                </a:lnTo>
                <a:lnTo>
                  <a:pt x="111194" y="117306"/>
                </a:lnTo>
                <a:lnTo>
                  <a:pt x="113722" y="121860"/>
                </a:lnTo>
                <a:lnTo>
                  <a:pt x="123091" y="139716"/>
                </a:lnTo>
                <a:lnTo>
                  <a:pt x="126655" y="144117"/>
                </a:lnTo>
                <a:lnTo>
                  <a:pt x="128996" y="146680"/>
                </a:lnTo>
                <a:lnTo>
                  <a:pt x="134245" y="152173"/>
                </a:lnTo>
                <a:lnTo>
                  <a:pt x="142617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1041"/>
          <p:cNvSpPr/>
          <p:nvPr/>
        </p:nvSpPr>
        <p:spPr>
          <a:xfrm>
            <a:off x="2462290" y="982266"/>
            <a:ext cx="139138" cy="169665"/>
          </a:xfrm>
          <a:custGeom>
            <a:avLst/>
            <a:gdLst/>
            <a:ahLst/>
            <a:cxnLst/>
            <a:rect l="0" t="0" r="0" b="0"/>
            <a:pathLst>
              <a:path w="139138" h="169665">
                <a:moveTo>
                  <a:pt x="0" y="0"/>
                </a:moveTo>
                <a:lnTo>
                  <a:pt x="0" y="37576"/>
                </a:lnTo>
                <a:lnTo>
                  <a:pt x="994" y="41918"/>
                </a:lnTo>
                <a:lnTo>
                  <a:pt x="2649" y="46797"/>
                </a:lnTo>
                <a:lnTo>
                  <a:pt x="4746" y="52034"/>
                </a:lnTo>
                <a:lnTo>
                  <a:pt x="6144" y="58501"/>
                </a:lnTo>
                <a:lnTo>
                  <a:pt x="7076" y="65790"/>
                </a:lnTo>
                <a:lnTo>
                  <a:pt x="7697" y="73625"/>
                </a:lnTo>
                <a:lnTo>
                  <a:pt x="9105" y="80833"/>
                </a:lnTo>
                <a:lnTo>
                  <a:pt x="11036" y="87623"/>
                </a:lnTo>
                <a:lnTo>
                  <a:pt x="13317" y="94134"/>
                </a:lnTo>
                <a:lnTo>
                  <a:pt x="15831" y="100459"/>
                </a:lnTo>
                <a:lnTo>
                  <a:pt x="18500" y="106660"/>
                </a:lnTo>
                <a:lnTo>
                  <a:pt x="21273" y="112778"/>
                </a:lnTo>
                <a:lnTo>
                  <a:pt x="23122" y="117849"/>
                </a:lnTo>
                <a:lnTo>
                  <a:pt x="24354" y="122222"/>
                </a:lnTo>
                <a:lnTo>
                  <a:pt x="25176" y="126130"/>
                </a:lnTo>
                <a:lnTo>
                  <a:pt x="25724" y="129727"/>
                </a:lnTo>
                <a:lnTo>
                  <a:pt x="26089" y="133117"/>
                </a:lnTo>
                <a:lnTo>
                  <a:pt x="26807" y="142705"/>
                </a:lnTo>
                <a:lnTo>
                  <a:pt x="26819" y="83174"/>
                </a:lnTo>
                <a:lnTo>
                  <a:pt x="27812" y="77278"/>
                </a:lnTo>
                <a:lnTo>
                  <a:pt x="29468" y="71362"/>
                </a:lnTo>
                <a:lnTo>
                  <a:pt x="31565" y="65434"/>
                </a:lnTo>
                <a:lnTo>
                  <a:pt x="32963" y="60490"/>
                </a:lnTo>
                <a:lnTo>
                  <a:pt x="33894" y="56201"/>
                </a:lnTo>
                <a:lnTo>
                  <a:pt x="34516" y="52350"/>
                </a:lnTo>
                <a:lnTo>
                  <a:pt x="35923" y="48791"/>
                </a:lnTo>
                <a:lnTo>
                  <a:pt x="37855" y="45425"/>
                </a:lnTo>
                <a:lnTo>
                  <a:pt x="40136" y="42190"/>
                </a:lnTo>
                <a:lnTo>
                  <a:pt x="42650" y="40032"/>
                </a:lnTo>
                <a:lnTo>
                  <a:pt x="45319" y="38594"/>
                </a:lnTo>
                <a:lnTo>
                  <a:pt x="48091" y="37636"/>
                </a:lnTo>
                <a:lnTo>
                  <a:pt x="50933" y="36004"/>
                </a:lnTo>
                <a:lnTo>
                  <a:pt x="53821" y="33925"/>
                </a:lnTo>
                <a:lnTo>
                  <a:pt x="56740" y="31546"/>
                </a:lnTo>
                <a:lnTo>
                  <a:pt x="59678" y="30952"/>
                </a:lnTo>
                <a:lnTo>
                  <a:pt x="62631" y="31549"/>
                </a:lnTo>
                <a:lnTo>
                  <a:pt x="65593" y="32939"/>
                </a:lnTo>
                <a:lnTo>
                  <a:pt x="69554" y="33865"/>
                </a:lnTo>
                <a:lnTo>
                  <a:pt x="74181" y="34483"/>
                </a:lnTo>
                <a:lnTo>
                  <a:pt x="79252" y="34895"/>
                </a:lnTo>
                <a:lnTo>
                  <a:pt x="84620" y="36161"/>
                </a:lnTo>
                <a:lnTo>
                  <a:pt x="90184" y="37998"/>
                </a:lnTo>
                <a:lnTo>
                  <a:pt x="95881" y="40215"/>
                </a:lnTo>
                <a:lnTo>
                  <a:pt x="100672" y="43677"/>
                </a:lnTo>
                <a:lnTo>
                  <a:pt x="104859" y="47969"/>
                </a:lnTo>
                <a:lnTo>
                  <a:pt x="108644" y="52815"/>
                </a:lnTo>
                <a:lnTo>
                  <a:pt x="112160" y="58030"/>
                </a:lnTo>
                <a:lnTo>
                  <a:pt x="115498" y="63491"/>
                </a:lnTo>
                <a:lnTo>
                  <a:pt x="118716" y="69117"/>
                </a:lnTo>
                <a:lnTo>
                  <a:pt x="124941" y="80658"/>
                </a:lnTo>
                <a:lnTo>
                  <a:pt x="127991" y="86514"/>
                </a:lnTo>
                <a:lnTo>
                  <a:pt x="130025" y="92402"/>
                </a:lnTo>
                <a:lnTo>
                  <a:pt x="131380" y="98313"/>
                </a:lnTo>
                <a:lnTo>
                  <a:pt x="132284" y="104237"/>
                </a:lnTo>
                <a:lnTo>
                  <a:pt x="132887" y="109179"/>
                </a:lnTo>
                <a:lnTo>
                  <a:pt x="133289" y="113465"/>
                </a:lnTo>
                <a:lnTo>
                  <a:pt x="133556" y="117315"/>
                </a:lnTo>
                <a:lnTo>
                  <a:pt x="134728" y="121866"/>
                </a:lnTo>
                <a:lnTo>
                  <a:pt x="136503" y="126885"/>
                </a:lnTo>
                <a:lnTo>
                  <a:pt x="138679" y="132215"/>
                </a:lnTo>
                <a:lnTo>
                  <a:pt x="139137" y="136760"/>
                </a:lnTo>
                <a:lnTo>
                  <a:pt x="138448" y="140783"/>
                </a:lnTo>
                <a:lnTo>
                  <a:pt x="136996" y="144456"/>
                </a:lnTo>
                <a:lnTo>
                  <a:pt x="136028" y="147898"/>
                </a:lnTo>
                <a:lnTo>
                  <a:pt x="135383" y="151184"/>
                </a:lnTo>
                <a:lnTo>
                  <a:pt x="134168" y="160175"/>
                </a:lnTo>
                <a:lnTo>
                  <a:pt x="134126" y="163131"/>
                </a:lnTo>
                <a:lnTo>
                  <a:pt x="134092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1042"/>
          <p:cNvSpPr/>
          <p:nvPr/>
        </p:nvSpPr>
        <p:spPr>
          <a:xfrm>
            <a:off x="2687142" y="902436"/>
            <a:ext cx="186364" cy="276284"/>
          </a:xfrm>
          <a:custGeom>
            <a:avLst/>
            <a:gdLst/>
            <a:ahLst/>
            <a:cxnLst/>
            <a:rect l="0" t="0" r="0" b="0"/>
            <a:pathLst>
              <a:path w="186364" h="276284">
                <a:moveTo>
                  <a:pt x="70150" y="115548"/>
                </a:moveTo>
                <a:lnTo>
                  <a:pt x="62453" y="115548"/>
                </a:lnTo>
                <a:lnTo>
                  <a:pt x="56834" y="120289"/>
                </a:lnTo>
                <a:lnTo>
                  <a:pt x="51650" y="125262"/>
                </a:lnTo>
                <a:lnTo>
                  <a:pt x="40230" y="136539"/>
                </a:lnTo>
                <a:lnTo>
                  <a:pt x="37291" y="140456"/>
                </a:lnTo>
                <a:lnTo>
                  <a:pt x="34338" y="145052"/>
                </a:lnTo>
                <a:lnTo>
                  <a:pt x="31377" y="150100"/>
                </a:lnTo>
                <a:lnTo>
                  <a:pt x="28409" y="154458"/>
                </a:lnTo>
                <a:lnTo>
                  <a:pt x="25437" y="158355"/>
                </a:lnTo>
                <a:lnTo>
                  <a:pt x="22463" y="161946"/>
                </a:lnTo>
                <a:lnTo>
                  <a:pt x="20480" y="166324"/>
                </a:lnTo>
                <a:lnTo>
                  <a:pt x="19158" y="171227"/>
                </a:lnTo>
                <a:lnTo>
                  <a:pt x="18276" y="176480"/>
                </a:lnTo>
                <a:lnTo>
                  <a:pt x="16696" y="181966"/>
                </a:lnTo>
                <a:lnTo>
                  <a:pt x="14649" y="187608"/>
                </a:lnTo>
                <a:lnTo>
                  <a:pt x="12290" y="193354"/>
                </a:lnTo>
                <a:lnTo>
                  <a:pt x="10718" y="198176"/>
                </a:lnTo>
                <a:lnTo>
                  <a:pt x="8972" y="206181"/>
                </a:lnTo>
                <a:lnTo>
                  <a:pt x="5547" y="213046"/>
                </a:lnTo>
                <a:lnTo>
                  <a:pt x="3243" y="216265"/>
                </a:lnTo>
                <a:lnTo>
                  <a:pt x="683" y="222488"/>
                </a:lnTo>
                <a:lnTo>
                  <a:pt x="0" y="225537"/>
                </a:lnTo>
                <a:lnTo>
                  <a:pt x="539" y="228562"/>
                </a:lnTo>
                <a:lnTo>
                  <a:pt x="3785" y="234568"/>
                </a:lnTo>
                <a:lnTo>
                  <a:pt x="5890" y="240545"/>
                </a:lnTo>
                <a:lnTo>
                  <a:pt x="6452" y="243528"/>
                </a:lnTo>
                <a:lnTo>
                  <a:pt x="7819" y="245517"/>
                </a:lnTo>
                <a:lnTo>
                  <a:pt x="9724" y="246842"/>
                </a:lnTo>
                <a:lnTo>
                  <a:pt x="14489" y="248315"/>
                </a:lnTo>
                <a:lnTo>
                  <a:pt x="19918" y="248970"/>
                </a:lnTo>
                <a:lnTo>
                  <a:pt x="22757" y="248152"/>
                </a:lnTo>
                <a:lnTo>
                  <a:pt x="28559" y="244598"/>
                </a:lnTo>
                <a:lnTo>
                  <a:pt x="32490" y="242261"/>
                </a:lnTo>
                <a:lnTo>
                  <a:pt x="37097" y="239711"/>
                </a:lnTo>
                <a:lnTo>
                  <a:pt x="42155" y="237019"/>
                </a:lnTo>
                <a:lnTo>
                  <a:pt x="46520" y="233240"/>
                </a:lnTo>
                <a:lnTo>
                  <a:pt x="50424" y="228736"/>
                </a:lnTo>
                <a:lnTo>
                  <a:pt x="54020" y="223749"/>
                </a:lnTo>
                <a:lnTo>
                  <a:pt x="57410" y="218440"/>
                </a:lnTo>
                <a:lnTo>
                  <a:pt x="60664" y="212916"/>
                </a:lnTo>
                <a:lnTo>
                  <a:pt x="63826" y="207249"/>
                </a:lnTo>
                <a:lnTo>
                  <a:pt x="67920" y="200495"/>
                </a:lnTo>
                <a:lnTo>
                  <a:pt x="77768" y="185052"/>
                </a:lnTo>
                <a:lnTo>
                  <a:pt x="82181" y="177759"/>
                </a:lnTo>
                <a:lnTo>
                  <a:pt x="86118" y="170913"/>
                </a:lnTo>
                <a:lnTo>
                  <a:pt x="89735" y="164364"/>
                </a:lnTo>
                <a:lnTo>
                  <a:pt x="92146" y="157022"/>
                </a:lnTo>
                <a:lnTo>
                  <a:pt x="93753" y="149150"/>
                </a:lnTo>
                <a:lnTo>
                  <a:pt x="94825" y="140926"/>
                </a:lnTo>
                <a:lnTo>
                  <a:pt x="96533" y="133459"/>
                </a:lnTo>
                <a:lnTo>
                  <a:pt x="98665" y="126497"/>
                </a:lnTo>
                <a:lnTo>
                  <a:pt x="101079" y="119871"/>
                </a:lnTo>
                <a:lnTo>
                  <a:pt x="102689" y="113469"/>
                </a:lnTo>
                <a:lnTo>
                  <a:pt x="103762" y="107217"/>
                </a:lnTo>
                <a:lnTo>
                  <a:pt x="104477" y="101064"/>
                </a:lnTo>
                <a:lnTo>
                  <a:pt x="104954" y="93986"/>
                </a:lnTo>
                <a:lnTo>
                  <a:pt x="105272" y="86291"/>
                </a:lnTo>
                <a:lnTo>
                  <a:pt x="105484" y="78184"/>
                </a:lnTo>
                <a:lnTo>
                  <a:pt x="106619" y="70795"/>
                </a:lnTo>
                <a:lnTo>
                  <a:pt x="108369" y="63885"/>
                </a:lnTo>
                <a:lnTo>
                  <a:pt x="110528" y="57293"/>
                </a:lnTo>
                <a:lnTo>
                  <a:pt x="110975" y="50915"/>
                </a:lnTo>
                <a:lnTo>
                  <a:pt x="110279" y="44678"/>
                </a:lnTo>
                <a:lnTo>
                  <a:pt x="108822" y="38536"/>
                </a:lnTo>
                <a:lnTo>
                  <a:pt x="107851" y="33449"/>
                </a:lnTo>
                <a:lnTo>
                  <a:pt x="106772" y="25151"/>
                </a:lnTo>
                <a:lnTo>
                  <a:pt x="106292" y="18156"/>
                </a:lnTo>
                <a:lnTo>
                  <a:pt x="106078" y="11739"/>
                </a:lnTo>
                <a:lnTo>
                  <a:pt x="105984" y="5580"/>
                </a:lnTo>
                <a:lnTo>
                  <a:pt x="104965" y="3541"/>
                </a:lnTo>
                <a:lnTo>
                  <a:pt x="103293" y="2181"/>
                </a:lnTo>
                <a:lnTo>
                  <a:pt x="98218" y="0"/>
                </a:lnTo>
                <a:lnTo>
                  <a:pt x="97802" y="813"/>
                </a:lnTo>
                <a:lnTo>
                  <a:pt x="97133" y="9247"/>
                </a:lnTo>
                <a:lnTo>
                  <a:pt x="97018" y="17575"/>
                </a:lnTo>
                <a:lnTo>
                  <a:pt x="96979" y="34019"/>
                </a:lnTo>
                <a:lnTo>
                  <a:pt x="97969" y="39367"/>
                </a:lnTo>
                <a:lnTo>
                  <a:pt x="99621" y="44917"/>
                </a:lnTo>
                <a:lnTo>
                  <a:pt x="104107" y="57368"/>
                </a:lnTo>
                <a:lnTo>
                  <a:pt x="109412" y="72823"/>
                </a:lnTo>
                <a:lnTo>
                  <a:pt x="111224" y="81112"/>
                </a:lnTo>
                <a:lnTo>
                  <a:pt x="112432" y="89614"/>
                </a:lnTo>
                <a:lnTo>
                  <a:pt x="113237" y="98259"/>
                </a:lnTo>
                <a:lnTo>
                  <a:pt x="113773" y="106999"/>
                </a:lnTo>
                <a:lnTo>
                  <a:pt x="114371" y="124647"/>
                </a:lnTo>
                <a:lnTo>
                  <a:pt x="115523" y="133520"/>
                </a:lnTo>
                <a:lnTo>
                  <a:pt x="117284" y="142412"/>
                </a:lnTo>
                <a:lnTo>
                  <a:pt x="119451" y="151317"/>
                </a:lnTo>
                <a:lnTo>
                  <a:pt x="121890" y="160230"/>
                </a:lnTo>
                <a:lnTo>
                  <a:pt x="127248" y="178071"/>
                </a:lnTo>
                <a:lnTo>
                  <a:pt x="130067" y="186004"/>
                </a:lnTo>
                <a:lnTo>
                  <a:pt x="132940" y="193276"/>
                </a:lnTo>
                <a:lnTo>
                  <a:pt x="135849" y="200109"/>
                </a:lnTo>
                <a:lnTo>
                  <a:pt x="137788" y="206649"/>
                </a:lnTo>
                <a:lnTo>
                  <a:pt x="139080" y="212993"/>
                </a:lnTo>
                <a:lnTo>
                  <a:pt x="139942" y="219207"/>
                </a:lnTo>
                <a:lnTo>
                  <a:pt x="141510" y="225334"/>
                </a:lnTo>
                <a:lnTo>
                  <a:pt x="143548" y="231403"/>
                </a:lnTo>
                <a:lnTo>
                  <a:pt x="145901" y="237433"/>
                </a:lnTo>
                <a:lnTo>
                  <a:pt x="149455" y="242445"/>
                </a:lnTo>
                <a:lnTo>
                  <a:pt x="153812" y="246779"/>
                </a:lnTo>
                <a:lnTo>
                  <a:pt x="158702" y="250660"/>
                </a:lnTo>
                <a:lnTo>
                  <a:pt x="162956" y="254240"/>
                </a:lnTo>
                <a:lnTo>
                  <a:pt x="166785" y="257619"/>
                </a:lnTo>
                <a:lnTo>
                  <a:pt x="173689" y="264019"/>
                </a:lnTo>
                <a:lnTo>
                  <a:pt x="186363" y="2762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1043"/>
          <p:cNvSpPr/>
          <p:nvPr/>
        </p:nvSpPr>
        <p:spPr>
          <a:xfrm>
            <a:off x="3570782" y="767953"/>
            <a:ext cx="62577" cy="375048"/>
          </a:xfrm>
          <a:custGeom>
            <a:avLst/>
            <a:gdLst/>
            <a:ahLst/>
            <a:cxnLst/>
            <a:rect l="0" t="0" r="0" b="0"/>
            <a:pathLst>
              <a:path w="62577" h="375048">
                <a:moveTo>
                  <a:pt x="0" y="0"/>
                </a:moveTo>
                <a:lnTo>
                  <a:pt x="7696" y="0"/>
                </a:lnTo>
                <a:lnTo>
                  <a:pt x="8111" y="992"/>
                </a:lnTo>
                <a:lnTo>
                  <a:pt x="8571" y="4741"/>
                </a:lnTo>
                <a:lnTo>
                  <a:pt x="9687" y="7129"/>
                </a:lnTo>
                <a:lnTo>
                  <a:pt x="11425" y="9714"/>
                </a:lnTo>
                <a:lnTo>
                  <a:pt x="13576" y="12429"/>
                </a:lnTo>
                <a:lnTo>
                  <a:pt x="15010" y="15231"/>
                </a:lnTo>
                <a:lnTo>
                  <a:pt x="16604" y="20991"/>
                </a:lnTo>
                <a:lnTo>
                  <a:pt x="17312" y="29504"/>
                </a:lnTo>
                <a:lnTo>
                  <a:pt x="17627" y="40894"/>
                </a:lnTo>
                <a:lnTo>
                  <a:pt x="17767" y="55878"/>
                </a:lnTo>
                <a:lnTo>
                  <a:pt x="18797" y="63049"/>
                </a:lnTo>
                <a:lnTo>
                  <a:pt x="20477" y="69814"/>
                </a:lnTo>
                <a:lnTo>
                  <a:pt x="22591" y="76308"/>
                </a:lnTo>
                <a:lnTo>
                  <a:pt x="24001" y="83614"/>
                </a:lnTo>
                <a:lnTo>
                  <a:pt x="24940" y="91462"/>
                </a:lnTo>
                <a:lnTo>
                  <a:pt x="25566" y="99670"/>
                </a:lnTo>
                <a:lnTo>
                  <a:pt x="25983" y="108118"/>
                </a:lnTo>
                <a:lnTo>
                  <a:pt x="26447" y="125443"/>
                </a:lnTo>
                <a:lnTo>
                  <a:pt x="26708" y="156672"/>
                </a:lnTo>
                <a:lnTo>
                  <a:pt x="27738" y="165964"/>
                </a:lnTo>
                <a:lnTo>
                  <a:pt x="29418" y="174142"/>
                </a:lnTo>
                <a:lnTo>
                  <a:pt x="31531" y="181579"/>
                </a:lnTo>
                <a:lnTo>
                  <a:pt x="32940" y="190506"/>
                </a:lnTo>
                <a:lnTo>
                  <a:pt x="33879" y="200426"/>
                </a:lnTo>
                <a:lnTo>
                  <a:pt x="34923" y="220047"/>
                </a:lnTo>
                <a:lnTo>
                  <a:pt x="35387" y="235382"/>
                </a:lnTo>
                <a:lnTo>
                  <a:pt x="35725" y="286032"/>
                </a:lnTo>
                <a:lnTo>
                  <a:pt x="36729" y="293876"/>
                </a:lnTo>
                <a:lnTo>
                  <a:pt x="38392" y="301089"/>
                </a:lnTo>
                <a:lnTo>
                  <a:pt x="40493" y="307882"/>
                </a:lnTo>
                <a:lnTo>
                  <a:pt x="41895" y="314395"/>
                </a:lnTo>
                <a:lnTo>
                  <a:pt x="42829" y="320722"/>
                </a:lnTo>
                <a:lnTo>
                  <a:pt x="43867" y="332051"/>
                </a:lnTo>
                <a:lnTo>
                  <a:pt x="44328" y="340393"/>
                </a:lnTo>
                <a:lnTo>
                  <a:pt x="45445" y="344007"/>
                </a:lnTo>
                <a:lnTo>
                  <a:pt x="47182" y="347408"/>
                </a:lnTo>
                <a:lnTo>
                  <a:pt x="49333" y="350668"/>
                </a:lnTo>
                <a:lnTo>
                  <a:pt x="50767" y="353833"/>
                </a:lnTo>
                <a:lnTo>
                  <a:pt x="52362" y="359996"/>
                </a:lnTo>
                <a:lnTo>
                  <a:pt x="53385" y="371045"/>
                </a:lnTo>
                <a:lnTo>
                  <a:pt x="53603" y="374520"/>
                </a:lnTo>
                <a:lnTo>
                  <a:pt x="54608" y="374695"/>
                </a:lnTo>
                <a:lnTo>
                  <a:pt x="56271" y="374813"/>
                </a:lnTo>
                <a:lnTo>
                  <a:pt x="62576" y="3750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1044"/>
          <p:cNvSpPr/>
          <p:nvPr/>
        </p:nvSpPr>
        <p:spPr>
          <a:xfrm>
            <a:off x="3374114" y="1116211"/>
            <a:ext cx="518489" cy="35720"/>
          </a:xfrm>
          <a:custGeom>
            <a:avLst/>
            <a:gdLst/>
            <a:ahLst/>
            <a:cxnLst/>
            <a:rect l="0" t="0" r="0" b="0"/>
            <a:pathLst>
              <a:path w="518489" h="35720">
                <a:moveTo>
                  <a:pt x="0" y="0"/>
                </a:moveTo>
                <a:lnTo>
                  <a:pt x="0" y="4740"/>
                </a:lnTo>
                <a:lnTo>
                  <a:pt x="993" y="6137"/>
                </a:lnTo>
                <a:lnTo>
                  <a:pt x="2649" y="7068"/>
                </a:lnTo>
                <a:lnTo>
                  <a:pt x="7137" y="8102"/>
                </a:lnTo>
                <a:lnTo>
                  <a:pt x="20760" y="8766"/>
                </a:lnTo>
                <a:lnTo>
                  <a:pt x="25759" y="8821"/>
                </a:lnTo>
                <a:lnTo>
                  <a:pt x="30086" y="9849"/>
                </a:lnTo>
                <a:lnTo>
                  <a:pt x="33962" y="11527"/>
                </a:lnTo>
                <a:lnTo>
                  <a:pt x="37541" y="13638"/>
                </a:lnTo>
                <a:lnTo>
                  <a:pt x="42906" y="15045"/>
                </a:lnTo>
                <a:lnTo>
                  <a:pt x="49463" y="15983"/>
                </a:lnTo>
                <a:lnTo>
                  <a:pt x="56814" y="16608"/>
                </a:lnTo>
                <a:lnTo>
                  <a:pt x="63701" y="18018"/>
                </a:lnTo>
                <a:lnTo>
                  <a:pt x="70279" y="19949"/>
                </a:lnTo>
                <a:lnTo>
                  <a:pt x="76651" y="22229"/>
                </a:lnTo>
                <a:lnTo>
                  <a:pt x="82885" y="23749"/>
                </a:lnTo>
                <a:lnTo>
                  <a:pt x="89028" y="24762"/>
                </a:lnTo>
                <a:lnTo>
                  <a:pt x="95110" y="25438"/>
                </a:lnTo>
                <a:lnTo>
                  <a:pt x="103137" y="25888"/>
                </a:lnTo>
                <a:lnTo>
                  <a:pt x="122652" y="26389"/>
                </a:lnTo>
                <a:lnTo>
                  <a:pt x="483931" y="26789"/>
                </a:lnTo>
                <a:lnTo>
                  <a:pt x="488497" y="27781"/>
                </a:lnTo>
                <a:lnTo>
                  <a:pt x="493528" y="29435"/>
                </a:lnTo>
                <a:lnTo>
                  <a:pt x="506384" y="34477"/>
                </a:lnTo>
                <a:lnTo>
                  <a:pt x="516208" y="35555"/>
                </a:lnTo>
                <a:lnTo>
                  <a:pt x="518488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1045"/>
          <p:cNvSpPr/>
          <p:nvPr/>
        </p:nvSpPr>
        <p:spPr>
          <a:xfrm>
            <a:off x="4366502" y="759023"/>
            <a:ext cx="8832" cy="357189"/>
          </a:xfrm>
          <a:custGeom>
            <a:avLst/>
            <a:gdLst/>
            <a:ahLst/>
            <a:cxnLst/>
            <a:rect l="0" t="0" r="0" b="0"/>
            <a:pathLst>
              <a:path w="8832" h="357189">
                <a:moveTo>
                  <a:pt x="8831" y="0"/>
                </a:moveTo>
                <a:lnTo>
                  <a:pt x="1133" y="7689"/>
                </a:lnTo>
                <a:lnTo>
                  <a:pt x="719" y="9095"/>
                </a:lnTo>
                <a:lnTo>
                  <a:pt x="443" y="11024"/>
                </a:lnTo>
                <a:lnTo>
                  <a:pt x="259" y="13303"/>
                </a:lnTo>
                <a:lnTo>
                  <a:pt x="54" y="21126"/>
                </a:lnTo>
                <a:lnTo>
                  <a:pt x="0" y="25990"/>
                </a:lnTo>
                <a:lnTo>
                  <a:pt x="957" y="31218"/>
                </a:lnTo>
                <a:lnTo>
                  <a:pt x="2588" y="36687"/>
                </a:lnTo>
                <a:lnTo>
                  <a:pt x="4668" y="42317"/>
                </a:lnTo>
                <a:lnTo>
                  <a:pt x="6056" y="48055"/>
                </a:lnTo>
                <a:lnTo>
                  <a:pt x="6980" y="53865"/>
                </a:lnTo>
                <a:lnTo>
                  <a:pt x="7597" y="59723"/>
                </a:lnTo>
                <a:lnTo>
                  <a:pt x="8008" y="66604"/>
                </a:lnTo>
                <a:lnTo>
                  <a:pt x="8465" y="82188"/>
                </a:lnTo>
                <a:lnTo>
                  <a:pt x="8821" y="160782"/>
                </a:lnTo>
                <a:lnTo>
                  <a:pt x="8829" y="214317"/>
                </a:lnTo>
                <a:lnTo>
                  <a:pt x="7836" y="223245"/>
                </a:lnTo>
                <a:lnTo>
                  <a:pt x="6181" y="232174"/>
                </a:lnTo>
                <a:lnTo>
                  <a:pt x="4084" y="241103"/>
                </a:lnTo>
                <a:lnTo>
                  <a:pt x="2687" y="250032"/>
                </a:lnTo>
                <a:lnTo>
                  <a:pt x="1754" y="258962"/>
                </a:lnTo>
                <a:lnTo>
                  <a:pt x="1133" y="267891"/>
                </a:lnTo>
                <a:lnTo>
                  <a:pt x="719" y="275829"/>
                </a:lnTo>
                <a:lnTo>
                  <a:pt x="259" y="289940"/>
                </a:lnTo>
                <a:lnTo>
                  <a:pt x="1129" y="297473"/>
                </a:lnTo>
                <a:lnTo>
                  <a:pt x="2703" y="305472"/>
                </a:lnTo>
                <a:lnTo>
                  <a:pt x="4746" y="313781"/>
                </a:lnTo>
                <a:lnTo>
                  <a:pt x="6107" y="320312"/>
                </a:lnTo>
                <a:lnTo>
                  <a:pt x="7015" y="325659"/>
                </a:lnTo>
                <a:lnTo>
                  <a:pt x="7620" y="330215"/>
                </a:lnTo>
                <a:lnTo>
                  <a:pt x="8024" y="334245"/>
                </a:lnTo>
                <a:lnTo>
                  <a:pt x="8293" y="337924"/>
                </a:lnTo>
                <a:lnTo>
                  <a:pt x="8472" y="341369"/>
                </a:lnTo>
                <a:lnTo>
                  <a:pt x="8671" y="347842"/>
                </a:lnTo>
                <a:lnTo>
                  <a:pt x="8831" y="3571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1046"/>
          <p:cNvSpPr/>
          <p:nvPr/>
        </p:nvSpPr>
        <p:spPr>
          <a:xfrm>
            <a:off x="4268059" y="973336"/>
            <a:ext cx="214548" cy="17860"/>
          </a:xfrm>
          <a:custGeom>
            <a:avLst/>
            <a:gdLst/>
            <a:ahLst/>
            <a:cxnLst/>
            <a:rect l="0" t="0" r="0" b="0"/>
            <a:pathLst>
              <a:path w="214548" h="17860">
                <a:moveTo>
                  <a:pt x="0" y="0"/>
                </a:moveTo>
                <a:lnTo>
                  <a:pt x="4746" y="4740"/>
                </a:lnTo>
                <a:lnTo>
                  <a:pt x="7137" y="6137"/>
                </a:lnTo>
                <a:lnTo>
                  <a:pt x="9724" y="7068"/>
                </a:lnTo>
                <a:lnTo>
                  <a:pt x="12443" y="7688"/>
                </a:lnTo>
                <a:lnTo>
                  <a:pt x="17234" y="8102"/>
                </a:lnTo>
                <a:lnTo>
                  <a:pt x="23409" y="8378"/>
                </a:lnTo>
                <a:lnTo>
                  <a:pt x="43687" y="8766"/>
                </a:lnTo>
                <a:lnTo>
                  <a:pt x="94052" y="8920"/>
                </a:lnTo>
                <a:lnTo>
                  <a:pt x="101439" y="9915"/>
                </a:lnTo>
                <a:lnTo>
                  <a:pt x="109344" y="11571"/>
                </a:lnTo>
                <a:lnTo>
                  <a:pt x="117593" y="13667"/>
                </a:lnTo>
                <a:lnTo>
                  <a:pt x="125079" y="15065"/>
                </a:lnTo>
                <a:lnTo>
                  <a:pt x="132057" y="15996"/>
                </a:lnTo>
                <a:lnTo>
                  <a:pt x="138694" y="16617"/>
                </a:lnTo>
                <a:lnTo>
                  <a:pt x="145107" y="17031"/>
                </a:lnTo>
                <a:lnTo>
                  <a:pt x="151367" y="17307"/>
                </a:lnTo>
                <a:lnTo>
                  <a:pt x="163622" y="17614"/>
                </a:lnTo>
                <a:lnTo>
                  <a:pt x="214547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1047"/>
          <p:cNvSpPr/>
          <p:nvPr/>
        </p:nvSpPr>
        <p:spPr>
          <a:xfrm>
            <a:off x="4465252" y="991195"/>
            <a:ext cx="167806" cy="124516"/>
          </a:xfrm>
          <a:custGeom>
            <a:avLst/>
            <a:gdLst/>
            <a:ahLst/>
            <a:cxnLst/>
            <a:rect l="0" t="0" r="0" b="0"/>
            <a:pathLst>
              <a:path w="167806" h="124516">
                <a:moveTo>
                  <a:pt x="79930" y="0"/>
                </a:moveTo>
                <a:lnTo>
                  <a:pt x="75184" y="4741"/>
                </a:lnTo>
                <a:lnTo>
                  <a:pt x="72793" y="6137"/>
                </a:lnTo>
                <a:lnTo>
                  <a:pt x="70206" y="7068"/>
                </a:lnTo>
                <a:lnTo>
                  <a:pt x="63662" y="8562"/>
                </a:lnTo>
                <a:lnTo>
                  <a:pt x="60118" y="11412"/>
                </a:lnTo>
                <a:lnTo>
                  <a:pt x="57782" y="13562"/>
                </a:lnTo>
                <a:lnTo>
                  <a:pt x="54239" y="15986"/>
                </a:lnTo>
                <a:lnTo>
                  <a:pt x="49890" y="18595"/>
                </a:lnTo>
                <a:lnTo>
                  <a:pt x="45004" y="21327"/>
                </a:lnTo>
                <a:lnTo>
                  <a:pt x="40754" y="24140"/>
                </a:lnTo>
                <a:lnTo>
                  <a:pt x="36927" y="27007"/>
                </a:lnTo>
                <a:lnTo>
                  <a:pt x="33382" y="29911"/>
                </a:lnTo>
                <a:lnTo>
                  <a:pt x="30026" y="33831"/>
                </a:lnTo>
                <a:lnTo>
                  <a:pt x="26795" y="38429"/>
                </a:lnTo>
                <a:lnTo>
                  <a:pt x="23648" y="43479"/>
                </a:lnTo>
                <a:lnTo>
                  <a:pt x="20556" y="47838"/>
                </a:lnTo>
                <a:lnTo>
                  <a:pt x="17502" y="51736"/>
                </a:lnTo>
                <a:lnTo>
                  <a:pt x="14473" y="55326"/>
                </a:lnTo>
                <a:lnTo>
                  <a:pt x="11460" y="59705"/>
                </a:lnTo>
                <a:lnTo>
                  <a:pt x="8458" y="64608"/>
                </a:lnTo>
                <a:lnTo>
                  <a:pt x="5464" y="69861"/>
                </a:lnTo>
                <a:lnTo>
                  <a:pt x="3467" y="74355"/>
                </a:lnTo>
                <a:lnTo>
                  <a:pt x="2136" y="78344"/>
                </a:lnTo>
                <a:lnTo>
                  <a:pt x="1249" y="81995"/>
                </a:lnTo>
                <a:lnTo>
                  <a:pt x="658" y="86413"/>
                </a:lnTo>
                <a:lnTo>
                  <a:pt x="263" y="91343"/>
                </a:lnTo>
                <a:lnTo>
                  <a:pt x="0" y="96614"/>
                </a:lnTo>
                <a:lnTo>
                  <a:pt x="818" y="100128"/>
                </a:lnTo>
                <a:lnTo>
                  <a:pt x="2357" y="102471"/>
                </a:lnTo>
                <a:lnTo>
                  <a:pt x="4376" y="104033"/>
                </a:lnTo>
                <a:lnTo>
                  <a:pt x="5722" y="106066"/>
                </a:lnTo>
                <a:lnTo>
                  <a:pt x="6619" y="108414"/>
                </a:lnTo>
                <a:lnTo>
                  <a:pt x="7218" y="110971"/>
                </a:lnTo>
                <a:lnTo>
                  <a:pt x="9603" y="113668"/>
                </a:lnTo>
                <a:lnTo>
                  <a:pt x="13179" y="116459"/>
                </a:lnTo>
                <a:lnTo>
                  <a:pt x="17551" y="119311"/>
                </a:lnTo>
                <a:lnTo>
                  <a:pt x="21458" y="121213"/>
                </a:lnTo>
                <a:lnTo>
                  <a:pt x="25056" y="122480"/>
                </a:lnTo>
                <a:lnTo>
                  <a:pt x="28448" y="123326"/>
                </a:lnTo>
                <a:lnTo>
                  <a:pt x="32696" y="123889"/>
                </a:lnTo>
                <a:lnTo>
                  <a:pt x="37515" y="124265"/>
                </a:lnTo>
                <a:lnTo>
                  <a:pt x="42714" y="124515"/>
                </a:lnTo>
                <a:lnTo>
                  <a:pt x="48166" y="123690"/>
                </a:lnTo>
                <a:lnTo>
                  <a:pt x="53788" y="122148"/>
                </a:lnTo>
                <a:lnTo>
                  <a:pt x="59522" y="120127"/>
                </a:lnTo>
                <a:lnTo>
                  <a:pt x="65331" y="117788"/>
                </a:lnTo>
                <a:lnTo>
                  <a:pt x="71190" y="115236"/>
                </a:lnTo>
                <a:lnTo>
                  <a:pt x="77084" y="112543"/>
                </a:lnTo>
                <a:lnTo>
                  <a:pt x="82005" y="110748"/>
                </a:lnTo>
                <a:lnTo>
                  <a:pt x="86280" y="109551"/>
                </a:lnTo>
                <a:lnTo>
                  <a:pt x="90123" y="108752"/>
                </a:lnTo>
                <a:lnTo>
                  <a:pt x="94672" y="106236"/>
                </a:lnTo>
                <a:lnTo>
                  <a:pt x="99690" y="102574"/>
                </a:lnTo>
                <a:lnTo>
                  <a:pt x="105023" y="98148"/>
                </a:lnTo>
                <a:lnTo>
                  <a:pt x="110564" y="94206"/>
                </a:lnTo>
                <a:lnTo>
                  <a:pt x="116245" y="90585"/>
                </a:lnTo>
                <a:lnTo>
                  <a:pt x="122019" y="87179"/>
                </a:lnTo>
                <a:lnTo>
                  <a:pt x="126862" y="82924"/>
                </a:lnTo>
                <a:lnTo>
                  <a:pt x="131083" y="78103"/>
                </a:lnTo>
                <a:lnTo>
                  <a:pt x="134891" y="72905"/>
                </a:lnTo>
                <a:lnTo>
                  <a:pt x="139415" y="68447"/>
                </a:lnTo>
                <a:lnTo>
                  <a:pt x="144419" y="64483"/>
                </a:lnTo>
                <a:lnTo>
                  <a:pt x="149741" y="60848"/>
                </a:lnTo>
                <a:lnTo>
                  <a:pt x="153289" y="56440"/>
                </a:lnTo>
                <a:lnTo>
                  <a:pt x="155655" y="51518"/>
                </a:lnTo>
                <a:lnTo>
                  <a:pt x="157231" y="46251"/>
                </a:lnTo>
                <a:lnTo>
                  <a:pt x="159276" y="41749"/>
                </a:lnTo>
                <a:lnTo>
                  <a:pt x="161632" y="37754"/>
                </a:lnTo>
                <a:lnTo>
                  <a:pt x="164196" y="34099"/>
                </a:lnTo>
                <a:lnTo>
                  <a:pt x="165905" y="30670"/>
                </a:lnTo>
                <a:lnTo>
                  <a:pt x="167045" y="27392"/>
                </a:lnTo>
                <a:lnTo>
                  <a:pt x="167805" y="24215"/>
                </a:lnTo>
                <a:lnTo>
                  <a:pt x="167318" y="21104"/>
                </a:lnTo>
                <a:lnTo>
                  <a:pt x="166001" y="18038"/>
                </a:lnTo>
                <a:lnTo>
                  <a:pt x="164129" y="15002"/>
                </a:lnTo>
                <a:lnTo>
                  <a:pt x="161888" y="12978"/>
                </a:lnTo>
                <a:lnTo>
                  <a:pt x="159400" y="11629"/>
                </a:lnTo>
                <a:lnTo>
                  <a:pt x="153017" y="9463"/>
                </a:lnTo>
                <a:lnTo>
                  <a:pt x="150506" y="8293"/>
                </a:lnTo>
                <a:lnTo>
                  <a:pt x="142420" y="4348"/>
                </a:lnTo>
                <a:lnTo>
                  <a:pt x="137482" y="2898"/>
                </a:lnTo>
                <a:lnTo>
                  <a:pt x="132204" y="1932"/>
                </a:lnTo>
                <a:lnTo>
                  <a:pt x="126698" y="1288"/>
                </a:lnTo>
                <a:lnTo>
                  <a:pt x="121042" y="859"/>
                </a:lnTo>
                <a:lnTo>
                  <a:pt x="115284" y="573"/>
                </a:lnTo>
                <a:lnTo>
                  <a:pt x="9780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1048"/>
          <p:cNvSpPr/>
          <p:nvPr/>
        </p:nvSpPr>
        <p:spPr>
          <a:xfrm>
            <a:off x="5163405" y="723305"/>
            <a:ext cx="320420" cy="294680"/>
          </a:xfrm>
          <a:custGeom>
            <a:avLst/>
            <a:gdLst/>
            <a:ahLst/>
            <a:cxnLst/>
            <a:rect l="0" t="0" r="0" b="0"/>
            <a:pathLst>
              <a:path w="320420" h="294680">
                <a:moveTo>
                  <a:pt x="70114" y="17859"/>
                </a:moveTo>
                <a:lnTo>
                  <a:pt x="83691" y="4298"/>
                </a:lnTo>
                <a:lnTo>
                  <a:pt x="86118" y="2865"/>
                </a:lnTo>
                <a:lnTo>
                  <a:pt x="91464" y="1273"/>
                </a:lnTo>
                <a:lnTo>
                  <a:pt x="100057" y="377"/>
                </a:lnTo>
                <a:lnTo>
                  <a:pt x="108895" y="111"/>
                </a:lnTo>
                <a:lnTo>
                  <a:pt x="179990" y="0"/>
                </a:lnTo>
                <a:lnTo>
                  <a:pt x="183095" y="992"/>
                </a:lnTo>
                <a:lnTo>
                  <a:pt x="189195" y="4740"/>
                </a:lnTo>
                <a:lnTo>
                  <a:pt x="198213" y="12428"/>
                </a:lnTo>
                <a:lnTo>
                  <a:pt x="202197" y="14239"/>
                </a:lnTo>
                <a:lnTo>
                  <a:pt x="211922" y="16250"/>
                </a:lnTo>
                <a:lnTo>
                  <a:pt x="217296" y="17778"/>
                </a:lnTo>
                <a:lnTo>
                  <a:pt x="222865" y="19790"/>
                </a:lnTo>
                <a:lnTo>
                  <a:pt x="228565" y="22123"/>
                </a:lnTo>
                <a:lnTo>
                  <a:pt x="237546" y="24715"/>
                </a:lnTo>
                <a:lnTo>
                  <a:pt x="241331" y="25406"/>
                </a:lnTo>
                <a:lnTo>
                  <a:pt x="244849" y="27851"/>
                </a:lnTo>
                <a:lnTo>
                  <a:pt x="251405" y="35860"/>
                </a:lnTo>
                <a:lnTo>
                  <a:pt x="254981" y="43388"/>
                </a:lnTo>
                <a:lnTo>
                  <a:pt x="255935" y="46785"/>
                </a:lnTo>
                <a:lnTo>
                  <a:pt x="259643" y="53204"/>
                </a:lnTo>
                <a:lnTo>
                  <a:pt x="262023" y="56305"/>
                </a:lnTo>
                <a:lnTo>
                  <a:pt x="263609" y="60357"/>
                </a:lnTo>
                <a:lnTo>
                  <a:pt x="264667" y="65043"/>
                </a:lnTo>
                <a:lnTo>
                  <a:pt x="265372" y="70151"/>
                </a:lnTo>
                <a:lnTo>
                  <a:pt x="265842" y="75541"/>
                </a:lnTo>
                <a:lnTo>
                  <a:pt x="266156" y="81118"/>
                </a:lnTo>
                <a:lnTo>
                  <a:pt x="266504" y="91615"/>
                </a:lnTo>
                <a:lnTo>
                  <a:pt x="266658" y="99587"/>
                </a:lnTo>
                <a:lnTo>
                  <a:pt x="265706" y="104094"/>
                </a:lnTo>
                <a:lnTo>
                  <a:pt x="264078" y="109084"/>
                </a:lnTo>
                <a:lnTo>
                  <a:pt x="261999" y="114394"/>
                </a:lnTo>
                <a:lnTo>
                  <a:pt x="260614" y="119919"/>
                </a:lnTo>
                <a:lnTo>
                  <a:pt x="259690" y="125586"/>
                </a:lnTo>
                <a:lnTo>
                  <a:pt x="259074" y="131349"/>
                </a:lnTo>
                <a:lnTo>
                  <a:pt x="256677" y="137175"/>
                </a:lnTo>
                <a:lnTo>
                  <a:pt x="253092" y="143044"/>
                </a:lnTo>
                <a:lnTo>
                  <a:pt x="248716" y="148941"/>
                </a:lnTo>
                <a:lnTo>
                  <a:pt x="241205" y="158138"/>
                </a:lnTo>
                <a:lnTo>
                  <a:pt x="233562" y="166526"/>
                </a:lnTo>
                <a:lnTo>
                  <a:pt x="218091" y="182404"/>
                </a:lnTo>
                <a:lnTo>
                  <a:pt x="206735" y="193847"/>
                </a:lnTo>
                <a:lnTo>
                  <a:pt x="199932" y="199677"/>
                </a:lnTo>
                <a:lnTo>
                  <a:pt x="192418" y="205547"/>
                </a:lnTo>
                <a:lnTo>
                  <a:pt x="184427" y="211445"/>
                </a:lnTo>
                <a:lnTo>
                  <a:pt x="177114" y="217362"/>
                </a:lnTo>
                <a:lnTo>
                  <a:pt x="170253" y="223291"/>
                </a:lnTo>
                <a:lnTo>
                  <a:pt x="163691" y="229227"/>
                </a:lnTo>
                <a:lnTo>
                  <a:pt x="157331" y="234178"/>
                </a:lnTo>
                <a:lnTo>
                  <a:pt x="151104" y="238470"/>
                </a:lnTo>
                <a:lnTo>
                  <a:pt x="144966" y="242323"/>
                </a:lnTo>
                <a:lnTo>
                  <a:pt x="138888" y="245885"/>
                </a:lnTo>
                <a:lnTo>
                  <a:pt x="132849" y="249251"/>
                </a:lnTo>
                <a:lnTo>
                  <a:pt x="126836" y="252488"/>
                </a:lnTo>
                <a:lnTo>
                  <a:pt x="119848" y="255637"/>
                </a:lnTo>
                <a:lnTo>
                  <a:pt x="112210" y="258730"/>
                </a:lnTo>
                <a:lnTo>
                  <a:pt x="104137" y="261783"/>
                </a:lnTo>
                <a:lnTo>
                  <a:pt x="96769" y="263819"/>
                </a:lnTo>
                <a:lnTo>
                  <a:pt x="89871" y="265176"/>
                </a:lnTo>
                <a:lnTo>
                  <a:pt x="83286" y="266081"/>
                </a:lnTo>
                <a:lnTo>
                  <a:pt x="76908" y="266684"/>
                </a:lnTo>
                <a:lnTo>
                  <a:pt x="70670" y="267086"/>
                </a:lnTo>
                <a:lnTo>
                  <a:pt x="64526" y="267354"/>
                </a:lnTo>
                <a:lnTo>
                  <a:pt x="52400" y="267652"/>
                </a:lnTo>
                <a:lnTo>
                  <a:pt x="33175" y="267843"/>
                </a:lnTo>
                <a:lnTo>
                  <a:pt x="29596" y="266867"/>
                </a:lnTo>
                <a:lnTo>
                  <a:pt x="22970" y="263136"/>
                </a:lnTo>
                <a:lnTo>
                  <a:pt x="13655" y="255457"/>
                </a:lnTo>
                <a:lnTo>
                  <a:pt x="11617" y="252656"/>
                </a:lnTo>
                <a:lnTo>
                  <a:pt x="9350" y="246898"/>
                </a:lnTo>
                <a:lnTo>
                  <a:pt x="7753" y="244966"/>
                </a:lnTo>
                <a:lnTo>
                  <a:pt x="5695" y="243678"/>
                </a:lnTo>
                <a:lnTo>
                  <a:pt x="3330" y="242819"/>
                </a:lnTo>
                <a:lnTo>
                  <a:pt x="1753" y="241254"/>
                </a:lnTo>
                <a:lnTo>
                  <a:pt x="701" y="239219"/>
                </a:lnTo>
                <a:lnTo>
                  <a:pt x="0" y="236870"/>
                </a:lnTo>
                <a:lnTo>
                  <a:pt x="526" y="234311"/>
                </a:lnTo>
                <a:lnTo>
                  <a:pt x="3760" y="228823"/>
                </a:lnTo>
                <a:lnTo>
                  <a:pt x="11164" y="220155"/>
                </a:lnTo>
                <a:lnTo>
                  <a:pt x="13928" y="218207"/>
                </a:lnTo>
                <a:lnTo>
                  <a:pt x="33199" y="210085"/>
                </a:lnTo>
                <a:lnTo>
                  <a:pt x="41457" y="207472"/>
                </a:lnTo>
                <a:lnTo>
                  <a:pt x="49431" y="205319"/>
                </a:lnTo>
                <a:lnTo>
                  <a:pt x="54339" y="203356"/>
                </a:lnTo>
                <a:lnTo>
                  <a:pt x="59597" y="201055"/>
                </a:lnTo>
                <a:lnTo>
                  <a:pt x="65089" y="199521"/>
                </a:lnTo>
                <a:lnTo>
                  <a:pt x="70738" y="198498"/>
                </a:lnTo>
                <a:lnTo>
                  <a:pt x="76489" y="197816"/>
                </a:lnTo>
                <a:lnTo>
                  <a:pt x="82310" y="198354"/>
                </a:lnTo>
                <a:lnTo>
                  <a:pt x="88178" y="199705"/>
                </a:lnTo>
                <a:lnTo>
                  <a:pt x="94076" y="201597"/>
                </a:lnTo>
                <a:lnTo>
                  <a:pt x="100988" y="202859"/>
                </a:lnTo>
                <a:lnTo>
                  <a:pt x="108576" y="203700"/>
                </a:lnTo>
                <a:lnTo>
                  <a:pt x="116614" y="204261"/>
                </a:lnTo>
                <a:lnTo>
                  <a:pt x="123959" y="204635"/>
                </a:lnTo>
                <a:lnTo>
                  <a:pt x="137418" y="205050"/>
                </a:lnTo>
                <a:lnTo>
                  <a:pt x="143788" y="206153"/>
                </a:lnTo>
                <a:lnTo>
                  <a:pt x="150021" y="207881"/>
                </a:lnTo>
                <a:lnTo>
                  <a:pt x="156164" y="210024"/>
                </a:lnTo>
                <a:lnTo>
                  <a:pt x="162245" y="211454"/>
                </a:lnTo>
                <a:lnTo>
                  <a:pt x="168285" y="212406"/>
                </a:lnTo>
                <a:lnTo>
                  <a:pt x="174299" y="213042"/>
                </a:lnTo>
                <a:lnTo>
                  <a:pt x="183630" y="216393"/>
                </a:lnTo>
                <a:lnTo>
                  <a:pt x="192081" y="221190"/>
                </a:lnTo>
                <a:lnTo>
                  <a:pt x="202459" y="226630"/>
                </a:lnTo>
                <a:lnTo>
                  <a:pt x="211044" y="232354"/>
                </a:lnTo>
                <a:lnTo>
                  <a:pt x="219165" y="238206"/>
                </a:lnTo>
                <a:lnTo>
                  <a:pt x="224111" y="241155"/>
                </a:lnTo>
                <a:lnTo>
                  <a:pt x="233911" y="247078"/>
                </a:lnTo>
                <a:lnTo>
                  <a:pt x="241578" y="253018"/>
                </a:lnTo>
                <a:lnTo>
                  <a:pt x="250945" y="258965"/>
                </a:lnTo>
                <a:lnTo>
                  <a:pt x="260736" y="263924"/>
                </a:lnTo>
                <a:lnTo>
                  <a:pt x="268399" y="266127"/>
                </a:lnTo>
                <a:lnTo>
                  <a:pt x="275116" y="269753"/>
                </a:lnTo>
                <a:lnTo>
                  <a:pt x="284481" y="277372"/>
                </a:lnTo>
                <a:lnTo>
                  <a:pt x="287521" y="280164"/>
                </a:lnTo>
                <a:lnTo>
                  <a:pt x="290540" y="282026"/>
                </a:lnTo>
                <a:lnTo>
                  <a:pt x="299536" y="285639"/>
                </a:lnTo>
                <a:lnTo>
                  <a:pt x="308826" y="292599"/>
                </a:lnTo>
                <a:lnTo>
                  <a:pt x="309710" y="293293"/>
                </a:lnTo>
                <a:lnTo>
                  <a:pt x="313341" y="294063"/>
                </a:lnTo>
                <a:lnTo>
                  <a:pt x="320419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1049"/>
          <p:cNvSpPr/>
          <p:nvPr/>
        </p:nvSpPr>
        <p:spPr>
          <a:xfrm>
            <a:off x="5600038" y="812634"/>
            <a:ext cx="232424" cy="392184"/>
          </a:xfrm>
          <a:custGeom>
            <a:avLst/>
            <a:gdLst/>
            <a:ahLst/>
            <a:cxnLst/>
            <a:rect l="0" t="0" r="0" b="0"/>
            <a:pathLst>
              <a:path w="232424" h="392184">
                <a:moveTo>
                  <a:pt x="8937" y="8897"/>
                </a:moveTo>
                <a:lnTo>
                  <a:pt x="8937" y="4156"/>
                </a:lnTo>
                <a:lnTo>
                  <a:pt x="7945" y="2760"/>
                </a:lnTo>
                <a:lnTo>
                  <a:pt x="6289" y="1829"/>
                </a:lnTo>
                <a:lnTo>
                  <a:pt x="107" y="0"/>
                </a:lnTo>
                <a:lnTo>
                  <a:pt x="12" y="9685"/>
                </a:lnTo>
                <a:lnTo>
                  <a:pt x="0" y="16219"/>
                </a:lnTo>
                <a:lnTo>
                  <a:pt x="2648" y="19758"/>
                </a:lnTo>
                <a:lnTo>
                  <a:pt x="4744" y="22091"/>
                </a:lnTo>
                <a:lnTo>
                  <a:pt x="6142" y="25630"/>
                </a:lnTo>
                <a:lnTo>
                  <a:pt x="7695" y="34855"/>
                </a:lnTo>
                <a:lnTo>
                  <a:pt x="9103" y="39101"/>
                </a:lnTo>
                <a:lnTo>
                  <a:pt x="14836" y="49817"/>
                </a:lnTo>
                <a:lnTo>
                  <a:pt x="17969" y="60268"/>
                </a:lnTo>
                <a:lnTo>
                  <a:pt x="22222" y="70093"/>
                </a:lnTo>
                <a:lnTo>
                  <a:pt x="27423" y="78429"/>
                </a:lnTo>
                <a:lnTo>
                  <a:pt x="30201" y="82041"/>
                </a:lnTo>
                <a:lnTo>
                  <a:pt x="33286" y="88700"/>
                </a:lnTo>
                <a:lnTo>
                  <a:pt x="35652" y="95959"/>
                </a:lnTo>
                <a:lnTo>
                  <a:pt x="40013" y="105799"/>
                </a:lnTo>
                <a:lnTo>
                  <a:pt x="42567" y="109217"/>
                </a:lnTo>
                <a:lnTo>
                  <a:pt x="45263" y="111496"/>
                </a:lnTo>
                <a:lnTo>
                  <a:pt x="48053" y="113015"/>
                </a:lnTo>
                <a:lnTo>
                  <a:pt x="53803" y="114703"/>
                </a:lnTo>
                <a:lnTo>
                  <a:pt x="56726" y="115153"/>
                </a:lnTo>
                <a:lnTo>
                  <a:pt x="62624" y="118299"/>
                </a:lnTo>
                <a:lnTo>
                  <a:pt x="65587" y="120527"/>
                </a:lnTo>
                <a:lnTo>
                  <a:pt x="71529" y="123003"/>
                </a:lnTo>
                <a:lnTo>
                  <a:pt x="74504" y="123663"/>
                </a:lnTo>
                <a:lnTo>
                  <a:pt x="77480" y="123111"/>
                </a:lnTo>
                <a:lnTo>
                  <a:pt x="83436" y="119851"/>
                </a:lnTo>
                <a:lnTo>
                  <a:pt x="89394" y="117741"/>
                </a:lnTo>
                <a:lnTo>
                  <a:pt x="92373" y="117179"/>
                </a:lnTo>
                <a:lnTo>
                  <a:pt x="98332" y="113908"/>
                </a:lnTo>
                <a:lnTo>
                  <a:pt x="104292" y="109146"/>
                </a:lnTo>
                <a:lnTo>
                  <a:pt x="110251" y="103723"/>
                </a:lnTo>
                <a:lnTo>
                  <a:pt x="119190" y="95092"/>
                </a:lnTo>
                <a:lnTo>
                  <a:pt x="121177" y="92157"/>
                </a:lnTo>
                <a:lnTo>
                  <a:pt x="124966" y="83286"/>
                </a:lnTo>
                <a:lnTo>
                  <a:pt x="129373" y="77347"/>
                </a:lnTo>
                <a:lnTo>
                  <a:pt x="130944" y="73382"/>
                </a:lnTo>
                <a:lnTo>
                  <a:pt x="132692" y="63685"/>
                </a:lnTo>
                <a:lnTo>
                  <a:pt x="133905" y="52235"/>
                </a:lnTo>
                <a:lnTo>
                  <a:pt x="134053" y="46121"/>
                </a:lnTo>
                <a:lnTo>
                  <a:pt x="135058" y="45619"/>
                </a:lnTo>
                <a:lnTo>
                  <a:pt x="142199" y="44704"/>
                </a:lnTo>
                <a:lnTo>
                  <a:pt x="142997" y="44619"/>
                </a:lnTo>
                <a:lnTo>
                  <a:pt x="143019" y="49357"/>
                </a:lnTo>
                <a:lnTo>
                  <a:pt x="142029" y="51746"/>
                </a:lnTo>
                <a:lnTo>
                  <a:pt x="138280" y="57045"/>
                </a:lnTo>
                <a:lnTo>
                  <a:pt x="137877" y="59847"/>
                </a:lnTo>
                <a:lnTo>
                  <a:pt x="138601" y="62708"/>
                </a:lnTo>
                <a:lnTo>
                  <a:pt x="140077" y="65607"/>
                </a:lnTo>
                <a:lnTo>
                  <a:pt x="141717" y="74120"/>
                </a:lnTo>
                <a:lnTo>
                  <a:pt x="142446" y="84518"/>
                </a:lnTo>
                <a:lnTo>
                  <a:pt x="142770" y="95754"/>
                </a:lnTo>
                <a:lnTo>
                  <a:pt x="143014" y="137913"/>
                </a:lnTo>
                <a:lnTo>
                  <a:pt x="143029" y="223624"/>
                </a:lnTo>
                <a:lnTo>
                  <a:pt x="142036" y="233407"/>
                </a:lnTo>
                <a:lnTo>
                  <a:pt x="140380" y="243899"/>
                </a:lnTo>
                <a:lnTo>
                  <a:pt x="138283" y="254862"/>
                </a:lnTo>
                <a:lnTo>
                  <a:pt x="136885" y="264155"/>
                </a:lnTo>
                <a:lnTo>
                  <a:pt x="135953" y="272335"/>
                </a:lnTo>
                <a:lnTo>
                  <a:pt x="135332" y="279772"/>
                </a:lnTo>
                <a:lnTo>
                  <a:pt x="133925" y="287707"/>
                </a:lnTo>
                <a:lnTo>
                  <a:pt x="131993" y="295973"/>
                </a:lnTo>
                <a:lnTo>
                  <a:pt x="129712" y="304461"/>
                </a:lnTo>
                <a:lnTo>
                  <a:pt x="124528" y="321829"/>
                </a:lnTo>
                <a:lnTo>
                  <a:pt x="121756" y="330628"/>
                </a:lnTo>
                <a:lnTo>
                  <a:pt x="118914" y="338478"/>
                </a:lnTo>
                <a:lnTo>
                  <a:pt x="116026" y="345696"/>
                </a:lnTo>
                <a:lnTo>
                  <a:pt x="113108" y="352492"/>
                </a:lnTo>
                <a:lnTo>
                  <a:pt x="107217" y="365335"/>
                </a:lnTo>
                <a:lnTo>
                  <a:pt x="101288" y="376666"/>
                </a:lnTo>
                <a:lnTo>
                  <a:pt x="95341" y="385009"/>
                </a:lnTo>
                <a:lnTo>
                  <a:pt x="92365" y="387630"/>
                </a:lnTo>
                <a:lnTo>
                  <a:pt x="89388" y="389378"/>
                </a:lnTo>
                <a:lnTo>
                  <a:pt x="83431" y="391320"/>
                </a:lnTo>
                <a:lnTo>
                  <a:pt x="77472" y="392183"/>
                </a:lnTo>
                <a:lnTo>
                  <a:pt x="73499" y="391421"/>
                </a:lnTo>
                <a:lnTo>
                  <a:pt x="68864" y="389921"/>
                </a:lnTo>
                <a:lnTo>
                  <a:pt x="63788" y="387929"/>
                </a:lnTo>
                <a:lnTo>
                  <a:pt x="59410" y="384616"/>
                </a:lnTo>
                <a:lnTo>
                  <a:pt x="55498" y="380423"/>
                </a:lnTo>
                <a:lnTo>
                  <a:pt x="48504" y="371465"/>
                </a:lnTo>
                <a:lnTo>
                  <a:pt x="42084" y="364177"/>
                </a:lnTo>
                <a:lnTo>
                  <a:pt x="35919" y="354984"/>
                </a:lnTo>
                <a:lnTo>
                  <a:pt x="29868" y="343292"/>
                </a:lnTo>
                <a:lnTo>
                  <a:pt x="26865" y="336006"/>
                </a:lnTo>
                <a:lnTo>
                  <a:pt x="23869" y="328173"/>
                </a:lnTo>
                <a:lnTo>
                  <a:pt x="21872" y="320967"/>
                </a:lnTo>
                <a:lnTo>
                  <a:pt x="20540" y="314178"/>
                </a:lnTo>
                <a:lnTo>
                  <a:pt x="19652" y="307668"/>
                </a:lnTo>
                <a:lnTo>
                  <a:pt x="20054" y="301343"/>
                </a:lnTo>
                <a:lnTo>
                  <a:pt x="21314" y="295142"/>
                </a:lnTo>
                <a:lnTo>
                  <a:pt x="25364" y="282961"/>
                </a:lnTo>
                <a:lnTo>
                  <a:pt x="30475" y="270932"/>
                </a:lnTo>
                <a:lnTo>
                  <a:pt x="36058" y="258972"/>
                </a:lnTo>
                <a:lnTo>
                  <a:pt x="47734" y="235124"/>
                </a:lnTo>
                <a:lnTo>
                  <a:pt x="51688" y="230161"/>
                </a:lnTo>
                <a:lnTo>
                  <a:pt x="56310" y="225859"/>
                </a:lnTo>
                <a:lnTo>
                  <a:pt x="61378" y="221999"/>
                </a:lnTo>
                <a:lnTo>
                  <a:pt x="65750" y="217442"/>
                </a:lnTo>
                <a:lnTo>
                  <a:pt x="69657" y="212419"/>
                </a:lnTo>
                <a:lnTo>
                  <a:pt x="73256" y="207086"/>
                </a:lnTo>
                <a:lnTo>
                  <a:pt x="77641" y="201547"/>
                </a:lnTo>
                <a:lnTo>
                  <a:pt x="82551" y="195869"/>
                </a:lnTo>
                <a:lnTo>
                  <a:pt x="87812" y="190100"/>
                </a:lnTo>
                <a:lnTo>
                  <a:pt x="94298" y="185261"/>
                </a:lnTo>
                <a:lnTo>
                  <a:pt x="101602" y="181044"/>
                </a:lnTo>
                <a:lnTo>
                  <a:pt x="184717" y="139879"/>
                </a:lnTo>
                <a:lnTo>
                  <a:pt x="189693" y="136898"/>
                </a:lnTo>
                <a:lnTo>
                  <a:pt x="194004" y="133918"/>
                </a:lnTo>
                <a:lnTo>
                  <a:pt x="197871" y="130940"/>
                </a:lnTo>
                <a:lnTo>
                  <a:pt x="202436" y="128954"/>
                </a:lnTo>
                <a:lnTo>
                  <a:pt x="207465" y="127631"/>
                </a:lnTo>
                <a:lnTo>
                  <a:pt x="212805" y="126748"/>
                </a:lnTo>
                <a:lnTo>
                  <a:pt x="216365" y="125167"/>
                </a:lnTo>
                <a:lnTo>
                  <a:pt x="218738" y="123122"/>
                </a:lnTo>
                <a:lnTo>
                  <a:pt x="220320" y="120766"/>
                </a:lnTo>
                <a:lnTo>
                  <a:pt x="222368" y="119195"/>
                </a:lnTo>
                <a:lnTo>
                  <a:pt x="224726" y="118148"/>
                </a:lnTo>
                <a:lnTo>
                  <a:pt x="232423" y="1160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1050"/>
          <p:cNvSpPr/>
          <p:nvPr/>
        </p:nvSpPr>
        <p:spPr>
          <a:xfrm>
            <a:off x="5975493" y="767953"/>
            <a:ext cx="8941" cy="178595"/>
          </a:xfrm>
          <a:custGeom>
            <a:avLst/>
            <a:gdLst/>
            <a:ahLst/>
            <a:cxnLst/>
            <a:rect l="0" t="0" r="0" b="0"/>
            <a:pathLst>
              <a:path w="8941" h="178595">
                <a:moveTo>
                  <a:pt x="8940" y="0"/>
                </a:moveTo>
                <a:lnTo>
                  <a:pt x="8940" y="68955"/>
                </a:lnTo>
                <a:lnTo>
                  <a:pt x="7947" y="74744"/>
                </a:lnTo>
                <a:lnTo>
                  <a:pt x="6291" y="80587"/>
                </a:lnTo>
                <a:lnTo>
                  <a:pt x="4195" y="86467"/>
                </a:lnTo>
                <a:lnTo>
                  <a:pt x="2797" y="92371"/>
                </a:lnTo>
                <a:lnTo>
                  <a:pt x="1864" y="98292"/>
                </a:lnTo>
                <a:lnTo>
                  <a:pt x="1243" y="104223"/>
                </a:lnTo>
                <a:lnTo>
                  <a:pt x="829" y="110162"/>
                </a:lnTo>
                <a:lnTo>
                  <a:pt x="553" y="116105"/>
                </a:lnTo>
                <a:lnTo>
                  <a:pt x="246" y="128001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1051"/>
          <p:cNvSpPr/>
          <p:nvPr/>
        </p:nvSpPr>
        <p:spPr>
          <a:xfrm>
            <a:off x="5921966" y="821531"/>
            <a:ext cx="160802" cy="8930"/>
          </a:xfrm>
          <a:custGeom>
            <a:avLst/>
            <a:gdLst/>
            <a:ahLst/>
            <a:cxnLst/>
            <a:rect l="0" t="0" r="0" b="0"/>
            <a:pathLst>
              <a:path w="160802" h="8930">
                <a:moveTo>
                  <a:pt x="8830" y="0"/>
                </a:moveTo>
                <a:lnTo>
                  <a:pt x="1133" y="0"/>
                </a:lnTo>
                <a:lnTo>
                  <a:pt x="719" y="992"/>
                </a:lnTo>
                <a:lnTo>
                  <a:pt x="443" y="2646"/>
                </a:lnTo>
                <a:lnTo>
                  <a:pt x="0" y="7689"/>
                </a:lnTo>
                <a:lnTo>
                  <a:pt x="957" y="8102"/>
                </a:lnTo>
                <a:lnTo>
                  <a:pt x="2587" y="8378"/>
                </a:lnTo>
                <a:lnTo>
                  <a:pt x="4669" y="8562"/>
                </a:lnTo>
                <a:lnTo>
                  <a:pt x="8043" y="8685"/>
                </a:lnTo>
                <a:lnTo>
                  <a:pt x="25082" y="8881"/>
                </a:lnTo>
                <a:lnTo>
                  <a:pt x="77493" y="8929"/>
                </a:lnTo>
                <a:lnTo>
                  <a:pt x="83410" y="7937"/>
                </a:lnTo>
                <a:lnTo>
                  <a:pt x="89341" y="6284"/>
                </a:lnTo>
                <a:lnTo>
                  <a:pt x="95282" y="4189"/>
                </a:lnTo>
                <a:lnTo>
                  <a:pt x="101229" y="2793"/>
                </a:lnTo>
                <a:lnTo>
                  <a:pt x="107181" y="1862"/>
                </a:lnTo>
                <a:lnTo>
                  <a:pt x="113135" y="1241"/>
                </a:lnTo>
                <a:lnTo>
                  <a:pt x="119091" y="828"/>
                </a:lnTo>
                <a:lnTo>
                  <a:pt x="125048" y="552"/>
                </a:lnTo>
                <a:lnTo>
                  <a:pt x="140274" y="164"/>
                </a:lnTo>
                <a:lnTo>
                  <a:pt x="16080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1052"/>
          <p:cNvSpPr/>
          <p:nvPr/>
        </p:nvSpPr>
        <p:spPr>
          <a:xfrm>
            <a:off x="6109585" y="651868"/>
            <a:ext cx="294801" cy="303609"/>
          </a:xfrm>
          <a:custGeom>
            <a:avLst/>
            <a:gdLst/>
            <a:ahLst/>
            <a:cxnLst/>
            <a:rect l="0" t="0" r="0" b="0"/>
            <a:pathLst>
              <a:path w="294801" h="303609">
                <a:moveTo>
                  <a:pt x="0" y="17858"/>
                </a:moveTo>
                <a:lnTo>
                  <a:pt x="0" y="9297"/>
                </a:lnTo>
                <a:lnTo>
                  <a:pt x="4745" y="4297"/>
                </a:lnTo>
                <a:lnTo>
                  <a:pt x="7137" y="2865"/>
                </a:lnTo>
                <a:lnTo>
                  <a:pt x="12442" y="1273"/>
                </a:lnTo>
                <a:lnTo>
                  <a:pt x="20761" y="565"/>
                </a:lnTo>
                <a:lnTo>
                  <a:pt x="25759" y="376"/>
                </a:lnTo>
                <a:lnTo>
                  <a:pt x="47033" y="111"/>
                </a:lnTo>
                <a:lnTo>
                  <a:pt x="122144" y="0"/>
                </a:lnTo>
                <a:lnTo>
                  <a:pt x="129107" y="992"/>
                </a:lnTo>
                <a:lnTo>
                  <a:pt x="136728" y="2645"/>
                </a:lnTo>
                <a:lnTo>
                  <a:pt x="144788" y="4740"/>
                </a:lnTo>
                <a:lnTo>
                  <a:pt x="151156" y="7128"/>
                </a:lnTo>
                <a:lnTo>
                  <a:pt x="156394" y="9713"/>
                </a:lnTo>
                <a:lnTo>
                  <a:pt x="164863" y="14238"/>
                </a:lnTo>
                <a:lnTo>
                  <a:pt x="171937" y="16249"/>
                </a:lnTo>
                <a:lnTo>
                  <a:pt x="178393" y="19789"/>
                </a:lnTo>
                <a:lnTo>
                  <a:pt x="181504" y="22122"/>
                </a:lnTo>
                <a:lnTo>
                  <a:pt x="183579" y="25662"/>
                </a:lnTo>
                <a:lnTo>
                  <a:pt x="185884" y="34886"/>
                </a:lnTo>
                <a:lnTo>
                  <a:pt x="186909" y="42955"/>
                </a:lnTo>
                <a:lnTo>
                  <a:pt x="187183" y="46496"/>
                </a:lnTo>
                <a:lnTo>
                  <a:pt x="185377" y="50841"/>
                </a:lnTo>
                <a:lnTo>
                  <a:pt x="182188" y="55722"/>
                </a:lnTo>
                <a:lnTo>
                  <a:pt x="178075" y="60960"/>
                </a:lnTo>
                <a:lnTo>
                  <a:pt x="174340" y="66437"/>
                </a:lnTo>
                <a:lnTo>
                  <a:pt x="170856" y="72072"/>
                </a:lnTo>
                <a:lnTo>
                  <a:pt x="167541" y="77813"/>
                </a:lnTo>
                <a:lnTo>
                  <a:pt x="162351" y="82633"/>
                </a:lnTo>
                <a:lnTo>
                  <a:pt x="155911" y="86838"/>
                </a:lnTo>
                <a:lnTo>
                  <a:pt x="148638" y="90634"/>
                </a:lnTo>
                <a:lnTo>
                  <a:pt x="141803" y="95149"/>
                </a:lnTo>
                <a:lnTo>
                  <a:pt x="135259" y="100143"/>
                </a:lnTo>
                <a:lnTo>
                  <a:pt x="128911" y="105457"/>
                </a:lnTo>
                <a:lnTo>
                  <a:pt x="123685" y="109992"/>
                </a:lnTo>
                <a:lnTo>
                  <a:pt x="115230" y="117677"/>
                </a:lnTo>
                <a:lnTo>
                  <a:pt x="110591" y="121115"/>
                </a:lnTo>
                <a:lnTo>
                  <a:pt x="105512" y="124399"/>
                </a:lnTo>
                <a:lnTo>
                  <a:pt x="92578" y="132059"/>
                </a:lnTo>
                <a:lnTo>
                  <a:pt x="88161" y="133106"/>
                </a:lnTo>
                <a:lnTo>
                  <a:pt x="81978" y="133779"/>
                </a:lnTo>
                <a:lnTo>
                  <a:pt x="90380" y="133923"/>
                </a:lnTo>
                <a:lnTo>
                  <a:pt x="189064" y="133944"/>
                </a:lnTo>
                <a:lnTo>
                  <a:pt x="197559" y="134936"/>
                </a:lnTo>
                <a:lnTo>
                  <a:pt x="206201" y="136590"/>
                </a:lnTo>
                <a:lnTo>
                  <a:pt x="214942" y="138685"/>
                </a:lnTo>
                <a:lnTo>
                  <a:pt x="222757" y="141073"/>
                </a:lnTo>
                <a:lnTo>
                  <a:pt x="229952" y="143658"/>
                </a:lnTo>
                <a:lnTo>
                  <a:pt x="236737" y="146373"/>
                </a:lnTo>
                <a:lnTo>
                  <a:pt x="243245" y="149176"/>
                </a:lnTo>
                <a:lnTo>
                  <a:pt x="255775" y="154935"/>
                </a:lnTo>
                <a:lnTo>
                  <a:pt x="273998" y="163756"/>
                </a:lnTo>
                <a:lnTo>
                  <a:pt x="279013" y="166717"/>
                </a:lnTo>
                <a:lnTo>
                  <a:pt x="287233" y="172653"/>
                </a:lnTo>
                <a:lnTo>
                  <a:pt x="289822" y="176617"/>
                </a:lnTo>
                <a:lnTo>
                  <a:pt x="291549" y="181245"/>
                </a:lnTo>
                <a:lnTo>
                  <a:pt x="293468" y="190686"/>
                </a:lnTo>
                <a:lnTo>
                  <a:pt x="294319" y="198189"/>
                </a:lnTo>
                <a:lnTo>
                  <a:pt x="294698" y="207477"/>
                </a:lnTo>
                <a:lnTo>
                  <a:pt x="294800" y="212731"/>
                </a:lnTo>
                <a:lnTo>
                  <a:pt x="293874" y="217227"/>
                </a:lnTo>
                <a:lnTo>
                  <a:pt x="290196" y="224868"/>
                </a:lnTo>
                <a:lnTo>
                  <a:pt x="282602" y="231571"/>
                </a:lnTo>
                <a:lnTo>
                  <a:pt x="277796" y="234748"/>
                </a:lnTo>
                <a:lnTo>
                  <a:pt x="269807" y="243569"/>
                </a:lnTo>
                <a:lnTo>
                  <a:pt x="266286" y="248699"/>
                </a:lnTo>
                <a:lnTo>
                  <a:pt x="257076" y="257045"/>
                </a:lnTo>
                <a:lnTo>
                  <a:pt x="230232" y="275229"/>
                </a:lnTo>
                <a:lnTo>
                  <a:pt x="222024" y="278735"/>
                </a:lnTo>
                <a:lnTo>
                  <a:pt x="213571" y="281073"/>
                </a:lnTo>
                <a:lnTo>
                  <a:pt x="204957" y="282632"/>
                </a:lnTo>
                <a:lnTo>
                  <a:pt x="196235" y="284663"/>
                </a:lnTo>
                <a:lnTo>
                  <a:pt x="187440" y="287009"/>
                </a:lnTo>
                <a:lnTo>
                  <a:pt x="169721" y="292262"/>
                </a:lnTo>
                <a:lnTo>
                  <a:pt x="151914" y="297904"/>
                </a:lnTo>
                <a:lnTo>
                  <a:pt x="144980" y="299806"/>
                </a:lnTo>
                <a:lnTo>
                  <a:pt x="139364" y="301073"/>
                </a:lnTo>
                <a:lnTo>
                  <a:pt x="134626" y="301918"/>
                </a:lnTo>
                <a:lnTo>
                  <a:pt x="129481" y="302482"/>
                </a:lnTo>
                <a:lnTo>
                  <a:pt x="124065" y="302857"/>
                </a:lnTo>
                <a:lnTo>
                  <a:pt x="113743" y="303275"/>
                </a:lnTo>
                <a:lnTo>
                  <a:pt x="98334" y="3036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1053"/>
          <p:cNvSpPr/>
          <p:nvPr/>
        </p:nvSpPr>
        <p:spPr>
          <a:xfrm>
            <a:off x="6458224" y="753879"/>
            <a:ext cx="232426" cy="219458"/>
          </a:xfrm>
          <a:custGeom>
            <a:avLst/>
            <a:gdLst/>
            <a:ahLst/>
            <a:cxnLst/>
            <a:rect l="0" t="0" r="0" b="0"/>
            <a:pathLst>
              <a:path w="232426" h="219458">
                <a:moveTo>
                  <a:pt x="232425" y="5144"/>
                </a:moveTo>
                <a:lnTo>
                  <a:pt x="227680" y="404"/>
                </a:lnTo>
                <a:lnTo>
                  <a:pt x="226281" y="0"/>
                </a:lnTo>
                <a:lnTo>
                  <a:pt x="225350" y="722"/>
                </a:lnTo>
                <a:lnTo>
                  <a:pt x="224729" y="2196"/>
                </a:lnTo>
                <a:lnTo>
                  <a:pt x="223322" y="3179"/>
                </a:lnTo>
                <a:lnTo>
                  <a:pt x="216594" y="5554"/>
                </a:lnTo>
                <a:lnTo>
                  <a:pt x="211153" y="9626"/>
                </a:lnTo>
                <a:lnTo>
                  <a:pt x="205423" y="14743"/>
                </a:lnTo>
                <a:lnTo>
                  <a:pt x="198573" y="21317"/>
                </a:lnTo>
                <a:lnTo>
                  <a:pt x="172295" y="47378"/>
                </a:lnTo>
                <a:lnTo>
                  <a:pt x="165520" y="53144"/>
                </a:lnTo>
                <a:lnTo>
                  <a:pt x="158023" y="58972"/>
                </a:lnTo>
                <a:lnTo>
                  <a:pt x="150046" y="64842"/>
                </a:lnTo>
                <a:lnTo>
                  <a:pt x="141748" y="71732"/>
                </a:lnTo>
                <a:lnTo>
                  <a:pt x="133236" y="79302"/>
                </a:lnTo>
                <a:lnTo>
                  <a:pt x="124582" y="87325"/>
                </a:lnTo>
                <a:lnTo>
                  <a:pt x="115833" y="94658"/>
                </a:lnTo>
                <a:lnTo>
                  <a:pt x="107019" y="101531"/>
                </a:lnTo>
                <a:lnTo>
                  <a:pt x="98165" y="108097"/>
                </a:lnTo>
                <a:lnTo>
                  <a:pt x="90275" y="115451"/>
                </a:lnTo>
                <a:lnTo>
                  <a:pt x="83029" y="123331"/>
                </a:lnTo>
                <a:lnTo>
                  <a:pt x="76211" y="131560"/>
                </a:lnTo>
                <a:lnTo>
                  <a:pt x="69680" y="139031"/>
                </a:lnTo>
                <a:lnTo>
                  <a:pt x="63338" y="145996"/>
                </a:lnTo>
                <a:lnTo>
                  <a:pt x="50996" y="159026"/>
                </a:lnTo>
                <a:lnTo>
                  <a:pt x="38888" y="171432"/>
                </a:lnTo>
                <a:lnTo>
                  <a:pt x="33871" y="177518"/>
                </a:lnTo>
                <a:lnTo>
                  <a:pt x="29533" y="183560"/>
                </a:lnTo>
                <a:lnTo>
                  <a:pt x="25649" y="189573"/>
                </a:lnTo>
                <a:lnTo>
                  <a:pt x="22065" y="194573"/>
                </a:lnTo>
                <a:lnTo>
                  <a:pt x="18683" y="198899"/>
                </a:lnTo>
                <a:lnTo>
                  <a:pt x="15436" y="202775"/>
                </a:lnTo>
                <a:lnTo>
                  <a:pt x="13270" y="206351"/>
                </a:lnTo>
                <a:lnTo>
                  <a:pt x="10864" y="212971"/>
                </a:lnTo>
                <a:lnTo>
                  <a:pt x="9229" y="215133"/>
                </a:lnTo>
                <a:lnTo>
                  <a:pt x="7146" y="216574"/>
                </a:lnTo>
                <a:lnTo>
                  <a:pt x="0" y="2194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1054"/>
          <p:cNvSpPr/>
          <p:nvPr/>
        </p:nvSpPr>
        <p:spPr>
          <a:xfrm>
            <a:off x="6511861" y="767953"/>
            <a:ext cx="143031" cy="223243"/>
          </a:xfrm>
          <a:custGeom>
            <a:avLst/>
            <a:gdLst/>
            <a:ahLst/>
            <a:cxnLst/>
            <a:rect l="0" t="0" r="0" b="0"/>
            <a:pathLst>
              <a:path w="143031" h="223243">
                <a:moveTo>
                  <a:pt x="0" y="0"/>
                </a:moveTo>
                <a:lnTo>
                  <a:pt x="0" y="4741"/>
                </a:lnTo>
                <a:lnTo>
                  <a:pt x="992" y="7129"/>
                </a:lnTo>
                <a:lnTo>
                  <a:pt x="7136" y="16223"/>
                </a:lnTo>
                <a:lnTo>
                  <a:pt x="9723" y="20738"/>
                </a:lnTo>
                <a:lnTo>
                  <a:pt x="15248" y="31045"/>
                </a:lnTo>
                <a:lnTo>
                  <a:pt x="29844" y="59700"/>
                </a:lnTo>
                <a:lnTo>
                  <a:pt x="32808" y="66589"/>
                </a:lnTo>
                <a:lnTo>
                  <a:pt x="35777" y="74158"/>
                </a:lnTo>
                <a:lnTo>
                  <a:pt x="38750" y="82181"/>
                </a:lnTo>
                <a:lnTo>
                  <a:pt x="41726" y="89514"/>
                </a:lnTo>
                <a:lnTo>
                  <a:pt x="44702" y="96387"/>
                </a:lnTo>
                <a:lnTo>
                  <a:pt x="47680" y="102953"/>
                </a:lnTo>
                <a:lnTo>
                  <a:pt x="50659" y="110308"/>
                </a:lnTo>
                <a:lnTo>
                  <a:pt x="53639" y="118187"/>
                </a:lnTo>
                <a:lnTo>
                  <a:pt x="56618" y="126416"/>
                </a:lnTo>
                <a:lnTo>
                  <a:pt x="60591" y="133887"/>
                </a:lnTo>
                <a:lnTo>
                  <a:pt x="65225" y="140852"/>
                </a:lnTo>
                <a:lnTo>
                  <a:pt x="70302" y="147479"/>
                </a:lnTo>
                <a:lnTo>
                  <a:pt x="74680" y="153882"/>
                </a:lnTo>
                <a:lnTo>
                  <a:pt x="78591" y="160135"/>
                </a:lnTo>
                <a:lnTo>
                  <a:pt x="82192" y="166288"/>
                </a:lnTo>
                <a:lnTo>
                  <a:pt x="85585" y="172374"/>
                </a:lnTo>
                <a:lnTo>
                  <a:pt x="92006" y="184429"/>
                </a:lnTo>
                <a:lnTo>
                  <a:pt x="101205" y="202371"/>
                </a:lnTo>
                <a:lnTo>
                  <a:pt x="105214" y="207344"/>
                </a:lnTo>
                <a:lnTo>
                  <a:pt x="109873" y="211651"/>
                </a:lnTo>
                <a:lnTo>
                  <a:pt x="114966" y="215515"/>
                </a:lnTo>
                <a:lnTo>
                  <a:pt x="119354" y="218091"/>
                </a:lnTo>
                <a:lnTo>
                  <a:pt x="123273" y="219808"/>
                </a:lnTo>
                <a:lnTo>
                  <a:pt x="131954" y="222564"/>
                </a:lnTo>
                <a:lnTo>
                  <a:pt x="135790" y="222941"/>
                </a:lnTo>
                <a:lnTo>
                  <a:pt x="14303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1055"/>
          <p:cNvSpPr/>
          <p:nvPr/>
        </p:nvSpPr>
        <p:spPr>
          <a:xfrm>
            <a:off x="6824849" y="741164"/>
            <a:ext cx="151864" cy="1"/>
          </a:xfrm>
          <a:custGeom>
            <a:avLst/>
            <a:gdLst/>
            <a:ahLst/>
            <a:cxnLst/>
            <a:rect l="0" t="0" r="0" b="0"/>
            <a:pathLst>
              <a:path w="151864" h="1">
                <a:moveTo>
                  <a:pt x="8831" y="0"/>
                </a:moveTo>
                <a:lnTo>
                  <a:pt x="0" y="0"/>
                </a:lnTo>
                <a:lnTo>
                  <a:pt x="15186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1056"/>
          <p:cNvSpPr/>
          <p:nvPr/>
        </p:nvSpPr>
        <p:spPr>
          <a:xfrm>
            <a:off x="6833681" y="866288"/>
            <a:ext cx="169850" cy="8822"/>
          </a:xfrm>
          <a:custGeom>
            <a:avLst/>
            <a:gdLst/>
            <a:ahLst/>
            <a:cxnLst/>
            <a:rect l="0" t="0" r="0" b="0"/>
            <a:pathLst>
              <a:path w="169850" h="8822">
                <a:moveTo>
                  <a:pt x="0" y="8821"/>
                </a:moveTo>
                <a:lnTo>
                  <a:pt x="77890" y="8821"/>
                </a:lnTo>
                <a:lnTo>
                  <a:pt x="82718" y="7829"/>
                </a:lnTo>
                <a:lnTo>
                  <a:pt x="86931" y="6175"/>
                </a:lnTo>
                <a:lnTo>
                  <a:pt x="90731" y="4081"/>
                </a:lnTo>
                <a:lnTo>
                  <a:pt x="95252" y="2684"/>
                </a:lnTo>
                <a:lnTo>
                  <a:pt x="100252" y="1753"/>
                </a:lnTo>
                <a:lnTo>
                  <a:pt x="105572" y="1133"/>
                </a:lnTo>
                <a:lnTo>
                  <a:pt x="110113" y="719"/>
                </a:lnTo>
                <a:lnTo>
                  <a:pt x="114133" y="443"/>
                </a:lnTo>
                <a:lnTo>
                  <a:pt x="117806" y="259"/>
                </a:lnTo>
                <a:lnTo>
                  <a:pt x="127184" y="55"/>
                </a:lnTo>
                <a:lnTo>
                  <a:pt x="132466" y="0"/>
                </a:lnTo>
                <a:lnTo>
                  <a:pt x="136981" y="956"/>
                </a:lnTo>
                <a:lnTo>
                  <a:pt x="140984" y="2586"/>
                </a:lnTo>
                <a:lnTo>
                  <a:pt x="144647" y="4664"/>
                </a:lnTo>
                <a:lnTo>
                  <a:pt x="148081" y="6050"/>
                </a:lnTo>
                <a:lnTo>
                  <a:pt x="151364" y="6974"/>
                </a:lnTo>
                <a:lnTo>
                  <a:pt x="154546" y="7590"/>
                </a:lnTo>
                <a:lnTo>
                  <a:pt x="157660" y="8000"/>
                </a:lnTo>
                <a:lnTo>
                  <a:pt x="160730" y="8274"/>
                </a:lnTo>
                <a:lnTo>
                  <a:pt x="169849" y="8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1057"/>
          <p:cNvSpPr/>
          <p:nvPr/>
        </p:nvSpPr>
        <p:spPr>
          <a:xfrm>
            <a:off x="7271714" y="562570"/>
            <a:ext cx="89394" cy="357189"/>
          </a:xfrm>
          <a:custGeom>
            <a:avLst/>
            <a:gdLst/>
            <a:ahLst/>
            <a:cxnLst/>
            <a:rect l="0" t="0" r="0" b="0"/>
            <a:pathLst>
              <a:path w="89394" h="357189">
                <a:moveTo>
                  <a:pt x="89393" y="0"/>
                </a:moveTo>
                <a:lnTo>
                  <a:pt x="89393" y="7689"/>
                </a:lnTo>
                <a:lnTo>
                  <a:pt x="86745" y="11024"/>
                </a:lnTo>
                <a:lnTo>
                  <a:pt x="84649" y="13303"/>
                </a:lnTo>
                <a:lnTo>
                  <a:pt x="83249" y="15814"/>
                </a:lnTo>
                <a:lnTo>
                  <a:pt x="81697" y="21250"/>
                </a:lnTo>
                <a:lnTo>
                  <a:pt x="80290" y="25081"/>
                </a:lnTo>
                <a:lnTo>
                  <a:pt x="78358" y="29619"/>
                </a:lnTo>
                <a:lnTo>
                  <a:pt x="73562" y="39953"/>
                </a:lnTo>
                <a:lnTo>
                  <a:pt x="59473" y="68627"/>
                </a:lnTo>
                <a:lnTo>
                  <a:pt x="57528" y="75517"/>
                </a:lnTo>
                <a:lnTo>
                  <a:pt x="56230" y="83087"/>
                </a:lnTo>
                <a:lnTo>
                  <a:pt x="55366" y="91110"/>
                </a:lnTo>
                <a:lnTo>
                  <a:pt x="53796" y="98443"/>
                </a:lnTo>
                <a:lnTo>
                  <a:pt x="51756" y="105316"/>
                </a:lnTo>
                <a:lnTo>
                  <a:pt x="44140" y="127116"/>
                </a:lnTo>
                <a:lnTo>
                  <a:pt x="41345" y="135346"/>
                </a:lnTo>
                <a:lnTo>
                  <a:pt x="39482" y="143809"/>
                </a:lnTo>
                <a:lnTo>
                  <a:pt x="38241" y="152427"/>
                </a:lnTo>
                <a:lnTo>
                  <a:pt x="37413" y="161150"/>
                </a:lnTo>
                <a:lnTo>
                  <a:pt x="35869" y="169941"/>
                </a:lnTo>
                <a:lnTo>
                  <a:pt x="33845" y="178778"/>
                </a:lnTo>
                <a:lnTo>
                  <a:pt x="31502" y="187647"/>
                </a:lnTo>
                <a:lnTo>
                  <a:pt x="28947" y="195543"/>
                </a:lnTo>
                <a:lnTo>
                  <a:pt x="26251" y="202792"/>
                </a:lnTo>
                <a:lnTo>
                  <a:pt x="23460" y="209609"/>
                </a:lnTo>
                <a:lnTo>
                  <a:pt x="20607" y="217130"/>
                </a:lnTo>
                <a:lnTo>
                  <a:pt x="14787" y="233424"/>
                </a:lnTo>
                <a:lnTo>
                  <a:pt x="12838" y="241937"/>
                </a:lnTo>
                <a:lnTo>
                  <a:pt x="11538" y="250588"/>
                </a:lnTo>
                <a:lnTo>
                  <a:pt x="10672" y="259332"/>
                </a:lnTo>
                <a:lnTo>
                  <a:pt x="10094" y="267146"/>
                </a:lnTo>
                <a:lnTo>
                  <a:pt x="9710" y="274340"/>
                </a:lnTo>
                <a:lnTo>
                  <a:pt x="9452" y="281120"/>
                </a:lnTo>
                <a:lnTo>
                  <a:pt x="8288" y="287624"/>
                </a:lnTo>
                <a:lnTo>
                  <a:pt x="6518" y="293945"/>
                </a:lnTo>
                <a:lnTo>
                  <a:pt x="4346" y="300143"/>
                </a:lnTo>
                <a:lnTo>
                  <a:pt x="2897" y="306259"/>
                </a:lnTo>
                <a:lnTo>
                  <a:pt x="1931" y="312321"/>
                </a:lnTo>
                <a:lnTo>
                  <a:pt x="858" y="323357"/>
                </a:lnTo>
                <a:lnTo>
                  <a:pt x="381" y="331568"/>
                </a:lnTo>
                <a:lnTo>
                  <a:pt x="112" y="341769"/>
                </a:lnTo>
                <a:lnTo>
                  <a:pt x="0" y="3571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1058"/>
          <p:cNvSpPr/>
          <p:nvPr/>
        </p:nvSpPr>
        <p:spPr>
          <a:xfrm>
            <a:off x="7182698" y="598289"/>
            <a:ext cx="258866" cy="178595"/>
          </a:xfrm>
          <a:custGeom>
            <a:avLst/>
            <a:gdLst/>
            <a:ahLst/>
            <a:cxnLst/>
            <a:rect l="0" t="0" r="0" b="0"/>
            <a:pathLst>
              <a:path w="258866" h="178595">
                <a:moveTo>
                  <a:pt x="80076" y="0"/>
                </a:moveTo>
                <a:lnTo>
                  <a:pt x="75330" y="4740"/>
                </a:lnTo>
                <a:lnTo>
                  <a:pt x="73932" y="7129"/>
                </a:lnTo>
                <a:lnTo>
                  <a:pt x="72379" y="12429"/>
                </a:lnTo>
                <a:lnTo>
                  <a:pt x="70972" y="15231"/>
                </a:lnTo>
                <a:lnTo>
                  <a:pt x="69040" y="18092"/>
                </a:lnTo>
                <a:lnTo>
                  <a:pt x="66760" y="20991"/>
                </a:lnTo>
                <a:lnTo>
                  <a:pt x="65239" y="23916"/>
                </a:lnTo>
                <a:lnTo>
                  <a:pt x="64225" y="26858"/>
                </a:lnTo>
                <a:lnTo>
                  <a:pt x="63549" y="29811"/>
                </a:lnTo>
                <a:lnTo>
                  <a:pt x="62105" y="33765"/>
                </a:lnTo>
                <a:lnTo>
                  <a:pt x="60149" y="38385"/>
                </a:lnTo>
                <a:lnTo>
                  <a:pt x="57852" y="43449"/>
                </a:lnTo>
                <a:lnTo>
                  <a:pt x="55327" y="47818"/>
                </a:lnTo>
                <a:lnTo>
                  <a:pt x="52651" y="51722"/>
                </a:lnTo>
                <a:lnTo>
                  <a:pt x="49873" y="55317"/>
                </a:lnTo>
                <a:lnTo>
                  <a:pt x="47028" y="59699"/>
                </a:lnTo>
                <a:lnTo>
                  <a:pt x="44138" y="64604"/>
                </a:lnTo>
                <a:lnTo>
                  <a:pt x="41218" y="69858"/>
                </a:lnTo>
                <a:lnTo>
                  <a:pt x="35325" y="80988"/>
                </a:lnTo>
                <a:lnTo>
                  <a:pt x="32363" y="86734"/>
                </a:lnTo>
                <a:lnTo>
                  <a:pt x="30388" y="91557"/>
                </a:lnTo>
                <a:lnTo>
                  <a:pt x="29073" y="95765"/>
                </a:lnTo>
                <a:lnTo>
                  <a:pt x="28195" y="99562"/>
                </a:lnTo>
                <a:lnTo>
                  <a:pt x="26615" y="104078"/>
                </a:lnTo>
                <a:lnTo>
                  <a:pt x="24571" y="109073"/>
                </a:lnTo>
                <a:lnTo>
                  <a:pt x="22213" y="114387"/>
                </a:lnTo>
                <a:lnTo>
                  <a:pt x="20642" y="118922"/>
                </a:lnTo>
                <a:lnTo>
                  <a:pt x="19595" y="122938"/>
                </a:lnTo>
                <a:lnTo>
                  <a:pt x="18897" y="126607"/>
                </a:lnTo>
                <a:lnTo>
                  <a:pt x="17437" y="130045"/>
                </a:lnTo>
                <a:lnTo>
                  <a:pt x="15472" y="133330"/>
                </a:lnTo>
                <a:lnTo>
                  <a:pt x="13168" y="136511"/>
                </a:lnTo>
                <a:lnTo>
                  <a:pt x="11632" y="139625"/>
                </a:lnTo>
                <a:lnTo>
                  <a:pt x="10608" y="142693"/>
                </a:lnTo>
                <a:lnTo>
                  <a:pt x="8965" y="150005"/>
                </a:lnTo>
                <a:lnTo>
                  <a:pt x="7837" y="150605"/>
                </a:lnTo>
                <a:lnTo>
                  <a:pt x="3935" y="151271"/>
                </a:lnTo>
                <a:lnTo>
                  <a:pt x="2498" y="152441"/>
                </a:lnTo>
                <a:lnTo>
                  <a:pt x="1539" y="154214"/>
                </a:lnTo>
                <a:lnTo>
                  <a:pt x="0" y="159446"/>
                </a:lnTo>
                <a:lnTo>
                  <a:pt x="867" y="159876"/>
                </a:lnTo>
                <a:lnTo>
                  <a:pt x="4478" y="160353"/>
                </a:lnTo>
                <a:lnTo>
                  <a:pt x="5840" y="161472"/>
                </a:lnTo>
                <a:lnTo>
                  <a:pt x="6747" y="163211"/>
                </a:lnTo>
                <a:lnTo>
                  <a:pt x="8202" y="168389"/>
                </a:lnTo>
                <a:lnTo>
                  <a:pt x="9316" y="168814"/>
                </a:lnTo>
                <a:lnTo>
                  <a:pt x="16226" y="169552"/>
                </a:lnTo>
                <a:lnTo>
                  <a:pt x="21868" y="164890"/>
                </a:lnTo>
                <a:lnTo>
                  <a:pt x="25379" y="163505"/>
                </a:lnTo>
                <a:lnTo>
                  <a:pt x="29705" y="162582"/>
                </a:lnTo>
                <a:lnTo>
                  <a:pt x="34575" y="161966"/>
                </a:lnTo>
                <a:lnTo>
                  <a:pt x="42637" y="161282"/>
                </a:lnTo>
                <a:lnTo>
                  <a:pt x="46177" y="161099"/>
                </a:lnTo>
                <a:lnTo>
                  <a:pt x="50524" y="159986"/>
                </a:lnTo>
                <a:lnTo>
                  <a:pt x="55407" y="158251"/>
                </a:lnTo>
                <a:lnTo>
                  <a:pt x="60651" y="156102"/>
                </a:lnTo>
                <a:lnTo>
                  <a:pt x="66132" y="154670"/>
                </a:lnTo>
                <a:lnTo>
                  <a:pt x="71774" y="153715"/>
                </a:lnTo>
                <a:lnTo>
                  <a:pt x="77521" y="153078"/>
                </a:lnTo>
                <a:lnTo>
                  <a:pt x="83338" y="152654"/>
                </a:lnTo>
                <a:lnTo>
                  <a:pt x="89204" y="152371"/>
                </a:lnTo>
                <a:lnTo>
                  <a:pt x="102012" y="152056"/>
                </a:lnTo>
                <a:lnTo>
                  <a:pt x="138440" y="151838"/>
                </a:lnTo>
                <a:lnTo>
                  <a:pt x="144811" y="152819"/>
                </a:lnTo>
                <a:lnTo>
                  <a:pt x="151043" y="154465"/>
                </a:lnTo>
                <a:lnTo>
                  <a:pt x="157186" y="156555"/>
                </a:lnTo>
                <a:lnTo>
                  <a:pt x="163268" y="157948"/>
                </a:lnTo>
                <a:lnTo>
                  <a:pt x="169308" y="158877"/>
                </a:lnTo>
                <a:lnTo>
                  <a:pt x="175322" y="159496"/>
                </a:lnTo>
                <a:lnTo>
                  <a:pt x="181317" y="159909"/>
                </a:lnTo>
                <a:lnTo>
                  <a:pt x="187301" y="160184"/>
                </a:lnTo>
                <a:lnTo>
                  <a:pt x="199247" y="160490"/>
                </a:lnTo>
                <a:lnTo>
                  <a:pt x="224318" y="160702"/>
                </a:lnTo>
                <a:lnTo>
                  <a:pt x="228881" y="161705"/>
                </a:lnTo>
                <a:lnTo>
                  <a:pt x="233909" y="163366"/>
                </a:lnTo>
                <a:lnTo>
                  <a:pt x="239247" y="165465"/>
                </a:lnTo>
                <a:lnTo>
                  <a:pt x="243800" y="166865"/>
                </a:lnTo>
                <a:lnTo>
                  <a:pt x="251508" y="168420"/>
                </a:lnTo>
                <a:lnTo>
                  <a:pt x="253960" y="169827"/>
                </a:lnTo>
                <a:lnTo>
                  <a:pt x="255594" y="171757"/>
                </a:lnTo>
                <a:lnTo>
                  <a:pt x="258865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1059"/>
          <p:cNvSpPr/>
          <p:nvPr/>
        </p:nvSpPr>
        <p:spPr>
          <a:xfrm>
            <a:off x="627141" y="1553766"/>
            <a:ext cx="297565" cy="267891"/>
          </a:xfrm>
          <a:custGeom>
            <a:avLst/>
            <a:gdLst/>
            <a:ahLst/>
            <a:cxnLst/>
            <a:rect l="0" t="0" r="0" b="0"/>
            <a:pathLst>
              <a:path w="297565" h="267891">
                <a:moveTo>
                  <a:pt x="11503" y="26789"/>
                </a:moveTo>
                <a:lnTo>
                  <a:pt x="0" y="26789"/>
                </a:lnTo>
                <a:lnTo>
                  <a:pt x="2057" y="26789"/>
                </a:lnTo>
                <a:lnTo>
                  <a:pt x="2413" y="22048"/>
                </a:lnTo>
                <a:lnTo>
                  <a:pt x="4450" y="20652"/>
                </a:lnTo>
                <a:lnTo>
                  <a:pt x="12010" y="19100"/>
                </a:lnTo>
                <a:lnTo>
                  <a:pt x="14821" y="17694"/>
                </a:lnTo>
                <a:lnTo>
                  <a:pt x="16695" y="15765"/>
                </a:lnTo>
                <a:lnTo>
                  <a:pt x="17944" y="13486"/>
                </a:lnTo>
                <a:lnTo>
                  <a:pt x="20763" y="11967"/>
                </a:lnTo>
                <a:lnTo>
                  <a:pt x="29193" y="10279"/>
                </a:lnTo>
                <a:lnTo>
                  <a:pt x="36913" y="6884"/>
                </a:lnTo>
                <a:lnTo>
                  <a:pt x="40362" y="4589"/>
                </a:lnTo>
                <a:lnTo>
                  <a:pt x="46843" y="2039"/>
                </a:lnTo>
                <a:lnTo>
                  <a:pt x="54028" y="906"/>
                </a:lnTo>
                <a:lnTo>
                  <a:pt x="58725" y="604"/>
                </a:lnTo>
                <a:lnTo>
                  <a:pt x="63843" y="402"/>
                </a:lnTo>
                <a:lnTo>
                  <a:pt x="74827" y="179"/>
                </a:lnTo>
                <a:lnTo>
                  <a:pt x="143861" y="0"/>
                </a:lnTo>
                <a:lnTo>
                  <a:pt x="149405" y="992"/>
                </a:lnTo>
                <a:lnTo>
                  <a:pt x="155088" y="2646"/>
                </a:lnTo>
                <a:lnTo>
                  <a:pt x="160863" y="4740"/>
                </a:lnTo>
                <a:lnTo>
                  <a:pt x="166699" y="7129"/>
                </a:lnTo>
                <a:lnTo>
                  <a:pt x="172577" y="9713"/>
                </a:lnTo>
                <a:lnTo>
                  <a:pt x="178482" y="12429"/>
                </a:lnTo>
                <a:lnTo>
                  <a:pt x="187691" y="18091"/>
                </a:lnTo>
                <a:lnTo>
                  <a:pt x="196089" y="23915"/>
                </a:lnTo>
                <a:lnTo>
                  <a:pt x="201109" y="26857"/>
                </a:lnTo>
                <a:lnTo>
                  <a:pt x="206443" y="29811"/>
                </a:lnTo>
                <a:lnTo>
                  <a:pt x="215017" y="35739"/>
                </a:lnTo>
                <a:lnTo>
                  <a:pt x="218695" y="38708"/>
                </a:lnTo>
                <a:lnTo>
                  <a:pt x="222139" y="42673"/>
                </a:lnTo>
                <a:lnTo>
                  <a:pt x="225429" y="47300"/>
                </a:lnTo>
                <a:lnTo>
                  <a:pt x="228616" y="52369"/>
                </a:lnTo>
                <a:lnTo>
                  <a:pt x="230740" y="57733"/>
                </a:lnTo>
                <a:lnTo>
                  <a:pt x="232156" y="63293"/>
                </a:lnTo>
                <a:lnTo>
                  <a:pt x="233100" y="68984"/>
                </a:lnTo>
                <a:lnTo>
                  <a:pt x="233730" y="74763"/>
                </a:lnTo>
                <a:lnTo>
                  <a:pt x="234149" y="80600"/>
                </a:lnTo>
                <a:lnTo>
                  <a:pt x="234429" y="86475"/>
                </a:lnTo>
                <a:lnTo>
                  <a:pt x="234740" y="98295"/>
                </a:lnTo>
                <a:lnTo>
                  <a:pt x="234823" y="104225"/>
                </a:lnTo>
                <a:lnTo>
                  <a:pt x="233885" y="110163"/>
                </a:lnTo>
                <a:lnTo>
                  <a:pt x="232266" y="116106"/>
                </a:lnTo>
                <a:lnTo>
                  <a:pt x="230194" y="122052"/>
                </a:lnTo>
                <a:lnTo>
                  <a:pt x="228812" y="128001"/>
                </a:lnTo>
                <a:lnTo>
                  <a:pt x="227891" y="133951"/>
                </a:lnTo>
                <a:lnTo>
                  <a:pt x="227277" y="139902"/>
                </a:lnTo>
                <a:lnTo>
                  <a:pt x="224881" y="144862"/>
                </a:lnTo>
                <a:lnTo>
                  <a:pt x="221297" y="149160"/>
                </a:lnTo>
                <a:lnTo>
                  <a:pt x="216922" y="153018"/>
                </a:lnTo>
                <a:lnTo>
                  <a:pt x="206762" y="162596"/>
                </a:lnTo>
                <a:lnTo>
                  <a:pt x="166370" y="202515"/>
                </a:lnTo>
                <a:lnTo>
                  <a:pt x="159445" y="208432"/>
                </a:lnTo>
                <a:lnTo>
                  <a:pt x="151848" y="214361"/>
                </a:lnTo>
                <a:lnTo>
                  <a:pt x="143804" y="220298"/>
                </a:lnTo>
                <a:lnTo>
                  <a:pt x="135461" y="225248"/>
                </a:lnTo>
                <a:lnTo>
                  <a:pt x="126920" y="229540"/>
                </a:lnTo>
                <a:lnTo>
                  <a:pt x="118245" y="233394"/>
                </a:lnTo>
                <a:lnTo>
                  <a:pt x="109483" y="236955"/>
                </a:lnTo>
                <a:lnTo>
                  <a:pt x="100661" y="240321"/>
                </a:lnTo>
                <a:lnTo>
                  <a:pt x="82913" y="246708"/>
                </a:lnTo>
                <a:lnTo>
                  <a:pt x="65093" y="252853"/>
                </a:lnTo>
                <a:lnTo>
                  <a:pt x="57162" y="254889"/>
                </a:lnTo>
                <a:lnTo>
                  <a:pt x="49888" y="256246"/>
                </a:lnTo>
                <a:lnTo>
                  <a:pt x="43053" y="257151"/>
                </a:lnTo>
                <a:lnTo>
                  <a:pt x="36509" y="257754"/>
                </a:lnTo>
                <a:lnTo>
                  <a:pt x="30160" y="258156"/>
                </a:lnTo>
                <a:lnTo>
                  <a:pt x="15188" y="258802"/>
                </a:lnTo>
                <a:lnTo>
                  <a:pt x="12966" y="257862"/>
                </a:lnTo>
                <a:lnTo>
                  <a:pt x="4129" y="251258"/>
                </a:lnTo>
                <a:lnTo>
                  <a:pt x="3607" y="249857"/>
                </a:lnTo>
                <a:lnTo>
                  <a:pt x="2701" y="242450"/>
                </a:lnTo>
                <a:lnTo>
                  <a:pt x="2604" y="236760"/>
                </a:lnTo>
                <a:lnTo>
                  <a:pt x="4577" y="234239"/>
                </a:lnTo>
                <a:lnTo>
                  <a:pt x="12067" y="228791"/>
                </a:lnTo>
                <a:lnTo>
                  <a:pt x="14858" y="225949"/>
                </a:lnTo>
                <a:lnTo>
                  <a:pt x="16720" y="223062"/>
                </a:lnTo>
                <a:lnTo>
                  <a:pt x="17961" y="220145"/>
                </a:lnTo>
                <a:lnTo>
                  <a:pt x="20774" y="218201"/>
                </a:lnTo>
                <a:lnTo>
                  <a:pt x="29198" y="216041"/>
                </a:lnTo>
                <a:lnTo>
                  <a:pt x="36915" y="212434"/>
                </a:lnTo>
                <a:lnTo>
                  <a:pt x="40363" y="210084"/>
                </a:lnTo>
                <a:lnTo>
                  <a:pt x="49493" y="207472"/>
                </a:lnTo>
                <a:lnTo>
                  <a:pt x="54708" y="206775"/>
                </a:lnTo>
                <a:lnTo>
                  <a:pt x="61165" y="205319"/>
                </a:lnTo>
                <a:lnTo>
                  <a:pt x="68449" y="203355"/>
                </a:lnTo>
                <a:lnTo>
                  <a:pt x="76286" y="201055"/>
                </a:lnTo>
                <a:lnTo>
                  <a:pt x="84489" y="200513"/>
                </a:lnTo>
                <a:lnTo>
                  <a:pt x="92938" y="201144"/>
                </a:lnTo>
                <a:lnTo>
                  <a:pt x="101551" y="202557"/>
                </a:lnTo>
                <a:lnTo>
                  <a:pt x="109279" y="203498"/>
                </a:lnTo>
                <a:lnTo>
                  <a:pt x="116418" y="204127"/>
                </a:lnTo>
                <a:lnTo>
                  <a:pt x="123163" y="204545"/>
                </a:lnTo>
                <a:lnTo>
                  <a:pt x="129647" y="205817"/>
                </a:lnTo>
                <a:lnTo>
                  <a:pt x="135956" y="207656"/>
                </a:lnTo>
                <a:lnTo>
                  <a:pt x="142149" y="209875"/>
                </a:lnTo>
                <a:lnTo>
                  <a:pt x="148264" y="211354"/>
                </a:lnTo>
                <a:lnTo>
                  <a:pt x="154327" y="212340"/>
                </a:lnTo>
                <a:lnTo>
                  <a:pt x="160355" y="212997"/>
                </a:lnTo>
                <a:lnTo>
                  <a:pt x="165368" y="214428"/>
                </a:lnTo>
                <a:lnTo>
                  <a:pt x="173586" y="218663"/>
                </a:lnTo>
                <a:lnTo>
                  <a:pt x="178161" y="221181"/>
                </a:lnTo>
                <a:lnTo>
                  <a:pt x="188542" y="226626"/>
                </a:lnTo>
                <a:lnTo>
                  <a:pt x="197129" y="229707"/>
                </a:lnTo>
                <a:lnTo>
                  <a:pt x="200809" y="230528"/>
                </a:lnTo>
                <a:lnTo>
                  <a:pt x="207547" y="234087"/>
                </a:lnTo>
                <a:lnTo>
                  <a:pt x="210735" y="236425"/>
                </a:lnTo>
                <a:lnTo>
                  <a:pt x="216925" y="239023"/>
                </a:lnTo>
                <a:lnTo>
                  <a:pt x="223980" y="241170"/>
                </a:lnTo>
                <a:lnTo>
                  <a:pt x="228643" y="243131"/>
                </a:lnTo>
                <a:lnTo>
                  <a:pt x="233738" y="245431"/>
                </a:lnTo>
                <a:lnTo>
                  <a:pt x="244697" y="250632"/>
                </a:lnTo>
                <a:lnTo>
                  <a:pt x="250400" y="253408"/>
                </a:lnTo>
                <a:lnTo>
                  <a:pt x="259386" y="256493"/>
                </a:lnTo>
                <a:lnTo>
                  <a:pt x="266691" y="257864"/>
                </a:lnTo>
                <a:lnTo>
                  <a:pt x="273248" y="258473"/>
                </a:lnTo>
                <a:lnTo>
                  <a:pt x="276387" y="259628"/>
                </a:lnTo>
                <a:lnTo>
                  <a:pt x="284557" y="265001"/>
                </a:lnTo>
                <a:lnTo>
                  <a:pt x="286817" y="266606"/>
                </a:lnTo>
                <a:lnTo>
                  <a:pt x="290470" y="267320"/>
                </a:lnTo>
                <a:lnTo>
                  <a:pt x="297564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1060"/>
          <p:cNvSpPr/>
          <p:nvPr/>
        </p:nvSpPr>
        <p:spPr>
          <a:xfrm>
            <a:off x="987733" y="1669852"/>
            <a:ext cx="267733" cy="419124"/>
          </a:xfrm>
          <a:custGeom>
            <a:avLst/>
            <a:gdLst/>
            <a:ahLst/>
            <a:cxnLst/>
            <a:rect l="0" t="0" r="0" b="0"/>
            <a:pathLst>
              <a:path w="267733" h="419124">
                <a:moveTo>
                  <a:pt x="26367" y="0"/>
                </a:moveTo>
                <a:lnTo>
                  <a:pt x="8706" y="0"/>
                </a:lnTo>
                <a:lnTo>
                  <a:pt x="13298" y="4740"/>
                </a:lnTo>
                <a:lnTo>
                  <a:pt x="14675" y="7129"/>
                </a:lnTo>
                <a:lnTo>
                  <a:pt x="17605" y="15231"/>
                </a:lnTo>
                <a:lnTo>
                  <a:pt x="23330" y="23915"/>
                </a:lnTo>
                <a:lnTo>
                  <a:pt x="25017" y="29811"/>
                </a:lnTo>
                <a:lnTo>
                  <a:pt x="26100" y="41680"/>
                </a:lnTo>
                <a:lnTo>
                  <a:pt x="26249" y="47628"/>
                </a:lnTo>
                <a:lnTo>
                  <a:pt x="27281" y="50604"/>
                </a:lnTo>
                <a:lnTo>
                  <a:pt x="32487" y="59532"/>
                </a:lnTo>
                <a:lnTo>
                  <a:pt x="34054" y="65484"/>
                </a:lnTo>
                <a:lnTo>
                  <a:pt x="34935" y="74414"/>
                </a:lnTo>
                <a:lnTo>
                  <a:pt x="36052" y="77390"/>
                </a:lnTo>
                <a:lnTo>
                  <a:pt x="42971" y="87532"/>
                </a:lnTo>
                <a:lnTo>
                  <a:pt x="48614" y="93514"/>
                </a:lnTo>
                <a:lnTo>
                  <a:pt x="51131" y="95085"/>
                </a:lnTo>
                <a:lnTo>
                  <a:pt x="56577" y="96830"/>
                </a:lnTo>
                <a:lnTo>
                  <a:pt x="62308" y="97606"/>
                </a:lnTo>
                <a:lnTo>
                  <a:pt x="69159" y="97950"/>
                </a:lnTo>
                <a:lnTo>
                  <a:pt x="87095" y="98171"/>
                </a:lnTo>
                <a:lnTo>
                  <a:pt x="90691" y="98190"/>
                </a:lnTo>
                <a:lnTo>
                  <a:pt x="94081" y="97210"/>
                </a:lnTo>
                <a:lnTo>
                  <a:pt x="100497" y="93475"/>
                </a:lnTo>
                <a:lnTo>
                  <a:pt x="106660" y="88508"/>
                </a:lnTo>
                <a:lnTo>
                  <a:pt x="109694" y="85794"/>
                </a:lnTo>
                <a:lnTo>
                  <a:pt x="113703" y="83985"/>
                </a:lnTo>
                <a:lnTo>
                  <a:pt x="118362" y="82779"/>
                </a:lnTo>
                <a:lnTo>
                  <a:pt x="123455" y="81975"/>
                </a:lnTo>
                <a:lnTo>
                  <a:pt x="131762" y="78436"/>
                </a:lnTo>
                <a:lnTo>
                  <a:pt x="135368" y="76103"/>
                </a:lnTo>
                <a:lnTo>
                  <a:pt x="137772" y="73555"/>
                </a:lnTo>
                <a:lnTo>
                  <a:pt x="139375" y="70865"/>
                </a:lnTo>
                <a:lnTo>
                  <a:pt x="140443" y="68079"/>
                </a:lnTo>
                <a:lnTo>
                  <a:pt x="144279" y="62338"/>
                </a:lnTo>
                <a:lnTo>
                  <a:pt x="152023" y="53527"/>
                </a:lnTo>
                <a:lnTo>
                  <a:pt x="158792" y="46402"/>
                </a:lnTo>
                <a:lnTo>
                  <a:pt x="159348" y="44825"/>
                </a:lnTo>
                <a:lnTo>
                  <a:pt x="160415" y="36132"/>
                </a:lnTo>
                <a:lnTo>
                  <a:pt x="160446" y="31100"/>
                </a:lnTo>
                <a:lnTo>
                  <a:pt x="159457" y="30655"/>
                </a:lnTo>
                <a:lnTo>
                  <a:pt x="157804" y="31351"/>
                </a:lnTo>
                <a:lnTo>
                  <a:pt x="151887" y="35463"/>
                </a:lnTo>
                <a:lnTo>
                  <a:pt x="151628" y="40383"/>
                </a:lnTo>
                <a:lnTo>
                  <a:pt x="152585" y="42797"/>
                </a:lnTo>
                <a:lnTo>
                  <a:pt x="156297" y="48125"/>
                </a:lnTo>
                <a:lnTo>
                  <a:pt x="157684" y="51927"/>
                </a:lnTo>
                <a:lnTo>
                  <a:pt x="159226" y="61443"/>
                </a:lnTo>
                <a:lnTo>
                  <a:pt x="160093" y="73216"/>
                </a:lnTo>
                <a:lnTo>
                  <a:pt x="160296" y="82480"/>
                </a:lnTo>
                <a:lnTo>
                  <a:pt x="160427" y="104597"/>
                </a:lnTo>
                <a:lnTo>
                  <a:pt x="161431" y="111403"/>
                </a:lnTo>
                <a:lnTo>
                  <a:pt x="163093" y="118917"/>
                </a:lnTo>
                <a:lnTo>
                  <a:pt x="165195" y="126903"/>
                </a:lnTo>
                <a:lnTo>
                  <a:pt x="166596" y="134211"/>
                </a:lnTo>
                <a:lnTo>
                  <a:pt x="167530" y="141068"/>
                </a:lnTo>
                <a:lnTo>
                  <a:pt x="168153" y="147623"/>
                </a:lnTo>
                <a:lnTo>
                  <a:pt x="168568" y="154970"/>
                </a:lnTo>
                <a:lnTo>
                  <a:pt x="169029" y="171071"/>
                </a:lnTo>
                <a:lnTo>
                  <a:pt x="169366" y="223365"/>
                </a:lnTo>
                <a:lnTo>
                  <a:pt x="168383" y="232254"/>
                </a:lnTo>
                <a:lnTo>
                  <a:pt x="166735" y="241156"/>
                </a:lnTo>
                <a:lnTo>
                  <a:pt x="164643" y="250067"/>
                </a:lnTo>
                <a:lnTo>
                  <a:pt x="163248" y="258985"/>
                </a:lnTo>
                <a:lnTo>
                  <a:pt x="162318" y="267906"/>
                </a:lnTo>
                <a:lnTo>
                  <a:pt x="161698" y="276831"/>
                </a:lnTo>
                <a:lnTo>
                  <a:pt x="160292" y="285757"/>
                </a:lnTo>
                <a:lnTo>
                  <a:pt x="158361" y="294684"/>
                </a:lnTo>
                <a:lnTo>
                  <a:pt x="156080" y="303612"/>
                </a:lnTo>
                <a:lnTo>
                  <a:pt x="152574" y="311549"/>
                </a:lnTo>
                <a:lnTo>
                  <a:pt x="148249" y="318824"/>
                </a:lnTo>
                <a:lnTo>
                  <a:pt x="143380" y="325659"/>
                </a:lnTo>
                <a:lnTo>
                  <a:pt x="139140" y="333191"/>
                </a:lnTo>
                <a:lnTo>
                  <a:pt x="135320" y="341190"/>
                </a:lnTo>
                <a:lnTo>
                  <a:pt x="131780" y="349499"/>
                </a:lnTo>
                <a:lnTo>
                  <a:pt x="127434" y="357023"/>
                </a:lnTo>
                <a:lnTo>
                  <a:pt x="122550" y="364023"/>
                </a:lnTo>
                <a:lnTo>
                  <a:pt x="117307" y="370674"/>
                </a:lnTo>
                <a:lnTo>
                  <a:pt x="111826" y="377092"/>
                </a:lnTo>
                <a:lnTo>
                  <a:pt x="106185" y="383356"/>
                </a:lnTo>
                <a:lnTo>
                  <a:pt x="91403" y="399006"/>
                </a:lnTo>
                <a:lnTo>
                  <a:pt x="87603" y="402926"/>
                </a:lnTo>
                <a:lnTo>
                  <a:pt x="82090" y="406531"/>
                </a:lnTo>
                <a:lnTo>
                  <a:pt x="75435" y="409927"/>
                </a:lnTo>
                <a:lnTo>
                  <a:pt x="68019" y="413183"/>
                </a:lnTo>
                <a:lnTo>
                  <a:pt x="61088" y="415353"/>
                </a:lnTo>
                <a:lnTo>
                  <a:pt x="54481" y="416801"/>
                </a:lnTo>
                <a:lnTo>
                  <a:pt x="48089" y="417765"/>
                </a:lnTo>
                <a:lnTo>
                  <a:pt x="42835" y="418409"/>
                </a:lnTo>
                <a:lnTo>
                  <a:pt x="38339" y="418838"/>
                </a:lnTo>
                <a:lnTo>
                  <a:pt x="34348" y="419123"/>
                </a:lnTo>
                <a:lnTo>
                  <a:pt x="29701" y="418322"/>
                </a:lnTo>
                <a:lnTo>
                  <a:pt x="24617" y="416795"/>
                </a:lnTo>
                <a:lnTo>
                  <a:pt x="19241" y="414785"/>
                </a:lnTo>
                <a:lnTo>
                  <a:pt x="15656" y="412453"/>
                </a:lnTo>
                <a:lnTo>
                  <a:pt x="13267" y="409906"/>
                </a:lnTo>
                <a:lnTo>
                  <a:pt x="9619" y="404430"/>
                </a:lnTo>
                <a:lnTo>
                  <a:pt x="4686" y="398689"/>
                </a:lnTo>
                <a:lnTo>
                  <a:pt x="2974" y="394777"/>
                </a:lnTo>
                <a:lnTo>
                  <a:pt x="1071" y="385138"/>
                </a:lnTo>
                <a:lnTo>
                  <a:pt x="0" y="373296"/>
                </a:lnTo>
                <a:lnTo>
                  <a:pt x="2398" y="364016"/>
                </a:lnTo>
                <a:lnTo>
                  <a:pt x="6775" y="353277"/>
                </a:lnTo>
                <a:lnTo>
                  <a:pt x="12031" y="341889"/>
                </a:lnTo>
                <a:lnTo>
                  <a:pt x="20326" y="330214"/>
                </a:lnTo>
                <a:lnTo>
                  <a:pt x="25320" y="324322"/>
                </a:lnTo>
                <a:lnTo>
                  <a:pt x="30635" y="317418"/>
                </a:lnTo>
                <a:lnTo>
                  <a:pt x="36165" y="309838"/>
                </a:lnTo>
                <a:lnTo>
                  <a:pt x="41839" y="301809"/>
                </a:lnTo>
                <a:lnTo>
                  <a:pt x="47608" y="294471"/>
                </a:lnTo>
                <a:lnTo>
                  <a:pt x="53440" y="287595"/>
                </a:lnTo>
                <a:lnTo>
                  <a:pt x="59315" y="281027"/>
                </a:lnTo>
                <a:lnTo>
                  <a:pt x="67204" y="274664"/>
                </a:lnTo>
                <a:lnTo>
                  <a:pt x="76437" y="268437"/>
                </a:lnTo>
                <a:lnTo>
                  <a:pt x="96298" y="256227"/>
                </a:lnTo>
                <a:lnTo>
                  <a:pt x="115057" y="244186"/>
                </a:lnTo>
                <a:lnTo>
                  <a:pt x="124231" y="239189"/>
                </a:lnTo>
                <a:lnTo>
                  <a:pt x="133327" y="234865"/>
                </a:lnTo>
                <a:lnTo>
                  <a:pt x="142371" y="230991"/>
                </a:lnTo>
                <a:lnTo>
                  <a:pt x="151380" y="227416"/>
                </a:lnTo>
                <a:lnTo>
                  <a:pt x="169336" y="220797"/>
                </a:lnTo>
                <a:lnTo>
                  <a:pt x="178296" y="216651"/>
                </a:lnTo>
                <a:lnTo>
                  <a:pt x="187250" y="211903"/>
                </a:lnTo>
                <a:lnTo>
                  <a:pt x="196198" y="206753"/>
                </a:lnTo>
                <a:lnTo>
                  <a:pt x="211438" y="198385"/>
                </a:lnTo>
                <a:lnTo>
                  <a:pt x="231187" y="188095"/>
                </a:lnTo>
                <a:lnTo>
                  <a:pt x="237409" y="184928"/>
                </a:lnTo>
                <a:lnTo>
                  <a:pt x="242550" y="181824"/>
                </a:lnTo>
                <a:lnTo>
                  <a:pt x="250912" y="175730"/>
                </a:lnTo>
                <a:lnTo>
                  <a:pt x="257939" y="172360"/>
                </a:lnTo>
                <a:lnTo>
                  <a:pt x="267732" y="1696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1061"/>
          <p:cNvSpPr/>
          <p:nvPr/>
        </p:nvSpPr>
        <p:spPr>
          <a:xfrm>
            <a:off x="1416375" y="1616273"/>
            <a:ext cx="26819" cy="169665"/>
          </a:xfrm>
          <a:custGeom>
            <a:avLst/>
            <a:gdLst/>
            <a:ahLst/>
            <a:cxnLst/>
            <a:rect l="0" t="0" r="0" b="0"/>
            <a:pathLst>
              <a:path w="26819" h="169665">
                <a:moveTo>
                  <a:pt x="26818" y="0"/>
                </a:moveTo>
                <a:lnTo>
                  <a:pt x="26818" y="4741"/>
                </a:lnTo>
                <a:lnTo>
                  <a:pt x="25825" y="6137"/>
                </a:lnTo>
                <a:lnTo>
                  <a:pt x="24170" y="7068"/>
                </a:lnTo>
                <a:lnTo>
                  <a:pt x="22073" y="7689"/>
                </a:lnTo>
                <a:lnTo>
                  <a:pt x="20675" y="10087"/>
                </a:lnTo>
                <a:lnTo>
                  <a:pt x="19743" y="13670"/>
                </a:lnTo>
                <a:lnTo>
                  <a:pt x="19122" y="18043"/>
                </a:lnTo>
                <a:lnTo>
                  <a:pt x="18707" y="21951"/>
                </a:lnTo>
                <a:lnTo>
                  <a:pt x="18431" y="25548"/>
                </a:lnTo>
                <a:lnTo>
                  <a:pt x="18247" y="28938"/>
                </a:lnTo>
                <a:lnTo>
                  <a:pt x="18043" y="37997"/>
                </a:lnTo>
                <a:lnTo>
                  <a:pt x="17889" y="82265"/>
                </a:lnTo>
                <a:lnTo>
                  <a:pt x="16892" y="89570"/>
                </a:lnTo>
                <a:lnTo>
                  <a:pt x="15235" y="96424"/>
                </a:lnTo>
                <a:lnTo>
                  <a:pt x="13136" y="102978"/>
                </a:lnTo>
                <a:lnTo>
                  <a:pt x="11738" y="109332"/>
                </a:lnTo>
                <a:lnTo>
                  <a:pt x="10805" y="115552"/>
                </a:lnTo>
                <a:lnTo>
                  <a:pt x="10183" y="121683"/>
                </a:lnTo>
                <a:lnTo>
                  <a:pt x="8775" y="126763"/>
                </a:lnTo>
                <a:lnTo>
                  <a:pt x="6844" y="131141"/>
                </a:lnTo>
                <a:lnTo>
                  <a:pt x="4562" y="135053"/>
                </a:lnTo>
                <a:lnTo>
                  <a:pt x="3042" y="139645"/>
                </a:lnTo>
                <a:lnTo>
                  <a:pt x="2028" y="144690"/>
                </a:lnTo>
                <a:lnTo>
                  <a:pt x="1352" y="150038"/>
                </a:lnTo>
                <a:lnTo>
                  <a:pt x="901" y="154596"/>
                </a:lnTo>
                <a:lnTo>
                  <a:pt x="601" y="158627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1062"/>
          <p:cNvSpPr/>
          <p:nvPr/>
        </p:nvSpPr>
        <p:spPr>
          <a:xfrm>
            <a:off x="1337163" y="1669852"/>
            <a:ext cx="195426" cy="17825"/>
          </a:xfrm>
          <a:custGeom>
            <a:avLst/>
            <a:gdLst/>
            <a:ahLst/>
            <a:cxnLst/>
            <a:rect l="0" t="0" r="0" b="0"/>
            <a:pathLst>
              <a:path w="195426" h="17825">
                <a:moveTo>
                  <a:pt x="7697" y="0"/>
                </a:moveTo>
                <a:lnTo>
                  <a:pt x="0" y="0"/>
                </a:lnTo>
                <a:lnTo>
                  <a:pt x="3871" y="0"/>
                </a:lnTo>
                <a:lnTo>
                  <a:pt x="5146" y="992"/>
                </a:lnTo>
                <a:lnTo>
                  <a:pt x="5996" y="2645"/>
                </a:lnTo>
                <a:lnTo>
                  <a:pt x="6563" y="4740"/>
                </a:lnTo>
                <a:lnTo>
                  <a:pt x="8928" y="6136"/>
                </a:lnTo>
                <a:lnTo>
                  <a:pt x="12490" y="7067"/>
                </a:lnTo>
                <a:lnTo>
                  <a:pt x="16852" y="7688"/>
                </a:lnTo>
                <a:lnTo>
                  <a:pt x="20753" y="9094"/>
                </a:lnTo>
                <a:lnTo>
                  <a:pt x="24347" y="11023"/>
                </a:lnTo>
                <a:lnTo>
                  <a:pt x="27737" y="13302"/>
                </a:lnTo>
                <a:lnTo>
                  <a:pt x="32976" y="14821"/>
                </a:lnTo>
                <a:lnTo>
                  <a:pt x="39449" y="15833"/>
                </a:lnTo>
                <a:lnTo>
                  <a:pt x="46744" y="16509"/>
                </a:lnTo>
                <a:lnTo>
                  <a:pt x="54587" y="16959"/>
                </a:lnTo>
                <a:lnTo>
                  <a:pt x="71247" y="17459"/>
                </a:lnTo>
                <a:lnTo>
                  <a:pt x="123995" y="17824"/>
                </a:lnTo>
                <a:lnTo>
                  <a:pt x="132906" y="16843"/>
                </a:lnTo>
                <a:lnTo>
                  <a:pt x="141826" y="15197"/>
                </a:lnTo>
                <a:lnTo>
                  <a:pt x="150753" y="13108"/>
                </a:lnTo>
                <a:lnTo>
                  <a:pt x="158691" y="11715"/>
                </a:lnTo>
                <a:lnTo>
                  <a:pt x="165969" y="10787"/>
                </a:lnTo>
                <a:lnTo>
                  <a:pt x="172808" y="10167"/>
                </a:lnTo>
                <a:lnTo>
                  <a:pt x="178360" y="9755"/>
                </a:lnTo>
                <a:lnTo>
                  <a:pt x="195425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1063"/>
          <p:cNvSpPr/>
          <p:nvPr/>
        </p:nvSpPr>
        <p:spPr>
          <a:xfrm>
            <a:off x="1621983" y="1482332"/>
            <a:ext cx="257711" cy="258958"/>
          </a:xfrm>
          <a:custGeom>
            <a:avLst/>
            <a:gdLst/>
            <a:ahLst/>
            <a:cxnLst/>
            <a:rect l="0" t="0" r="0" b="0"/>
            <a:pathLst>
              <a:path w="257711" h="258958">
                <a:moveTo>
                  <a:pt x="0" y="17855"/>
                </a:moveTo>
                <a:lnTo>
                  <a:pt x="0" y="5426"/>
                </a:lnTo>
                <a:lnTo>
                  <a:pt x="993" y="3616"/>
                </a:lnTo>
                <a:lnTo>
                  <a:pt x="2648" y="2409"/>
                </a:lnTo>
                <a:lnTo>
                  <a:pt x="7137" y="1069"/>
                </a:lnTo>
                <a:lnTo>
                  <a:pt x="12442" y="473"/>
                </a:lnTo>
                <a:lnTo>
                  <a:pt x="16241" y="314"/>
                </a:lnTo>
                <a:lnTo>
                  <a:pt x="25759" y="137"/>
                </a:lnTo>
                <a:lnTo>
                  <a:pt x="98538" y="0"/>
                </a:lnTo>
                <a:lnTo>
                  <a:pt x="107410" y="991"/>
                </a:lnTo>
                <a:lnTo>
                  <a:pt x="116304" y="2643"/>
                </a:lnTo>
                <a:lnTo>
                  <a:pt x="125212" y="4738"/>
                </a:lnTo>
                <a:lnTo>
                  <a:pt x="133138" y="6134"/>
                </a:lnTo>
                <a:lnTo>
                  <a:pt x="140409" y="7064"/>
                </a:lnTo>
                <a:lnTo>
                  <a:pt x="147243" y="7685"/>
                </a:lnTo>
                <a:lnTo>
                  <a:pt x="153785" y="9090"/>
                </a:lnTo>
                <a:lnTo>
                  <a:pt x="160133" y="11020"/>
                </a:lnTo>
                <a:lnTo>
                  <a:pt x="166351" y="13298"/>
                </a:lnTo>
                <a:lnTo>
                  <a:pt x="171490" y="14817"/>
                </a:lnTo>
                <a:lnTo>
                  <a:pt x="175909" y="15830"/>
                </a:lnTo>
                <a:lnTo>
                  <a:pt x="179849" y="16505"/>
                </a:lnTo>
                <a:lnTo>
                  <a:pt x="186875" y="19901"/>
                </a:lnTo>
                <a:lnTo>
                  <a:pt x="193308" y="24718"/>
                </a:lnTo>
                <a:lnTo>
                  <a:pt x="199479" y="30166"/>
                </a:lnTo>
                <a:lnTo>
                  <a:pt x="200528" y="33008"/>
                </a:lnTo>
                <a:lnTo>
                  <a:pt x="200234" y="35894"/>
                </a:lnTo>
                <a:lnTo>
                  <a:pt x="197259" y="42740"/>
                </a:lnTo>
                <a:lnTo>
                  <a:pt x="192626" y="52397"/>
                </a:lnTo>
                <a:lnTo>
                  <a:pt x="190000" y="56758"/>
                </a:lnTo>
                <a:lnTo>
                  <a:pt x="184433" y="64250"/>
                </a:lnTo>
                <a:lnTo>
                  <a:pt x="179572" y="68629"/>
                </a:lnTo>
                <a:lnTo>
                  <a:pt x="173351" y="73532"/>
                </a:lnTo>
                <a:lnTo>
                  <a:pt x="166224" y="78786"/>
                </a:lnTo>
                <a:lnTo>
                  <a:pt x="159486" y="83280"/>
                </a:lnTo>
                <a:lnTo>
                  <a:pt x="153008" y="87269"/>
                </a:lnTo>
                <a:lnTo>
                  <a:pt x="146702" y="90920"/>
                </a:lnTo>
                <a:lnTo>
                  <a:pt x="134399" y="97623"/>
                </a:lnTo>
                <a:lnTo>
                  <a:pt x="110313" y="110010"/>
                </a:lnTo>
                <a:lnTo>
                  <a:pt x="81503" y="124486"/>
                </a:lnTo>
                <a:lnTo>
                  <a:pt x="82147" y="125653"/>
                </a:lnTo>
                <a:lnTo>
                  <a:pt x="85511" y="129596"/>
                </a:lnTo>
                <a:lnTo>
                  <a:pt x="88792" y="131045"/>
                </a:lnTo>
                <a:lnTo>
                  <a:pt x="92966" y="132010"/>
                </a:lnTo>
                <a:lnTo>
                  <a:pt x="97735" y="132654"/>
                </a:lnTo>
                <a:lnTo>
                  <a:pt x="102900" y="133083"/>
                </a:lnTo>
                <a:lnTo>
                  <a:pt x="108331" y="133369"/>
                </a:lnTo>
                <a:lnTo>
                  <a:pt x="113938" y="133560"/>
                </a:lnTo>
                <a:lnTo>
                  <a:pt x="136066" y="133828"/>
                </a:lnTo>
                <a:lnTo>
                  <a:pt x="143354" y="134858"/>
                </a:lnTo>
                <a:lnTo>
                  <a:pt x="150199" y="136537"/>
                </a:lnTo>
                <a:lnTo>
                  <a:pt x="156749" y="138648"/>
                </a:lnTo>
                <a:lnTo>
                  <a:pt x="164095" y="140056"/>
                </a:lnTo>
                <a:lnTo>
                  <a:pt x="171973" y="140994"/>
                </a:lnTo>
                <a:lnTo>
                  <a:pt x="180204" y="141620"/>
                </a:lnTo>
                <a:lnTo>
                  <a:pt x="188672" y="143029"/>
                </a:lnTo>
                <a:lnTo>
                  <a:pt x="197296" y="144961"/>
                </a:lnTo>
                <a:lnTo>
                  <a:pt x="206026" y="147241"/>
                </a:lnTo>
                <a:lnTo>
                  <a:pt x="212839" y="148761"/>
                </a:lnTo>
                <a:lnTo>
                  <a:pt x="218375" y="149774"/>
                </a:lnTo>
                <a:lnTo>
                  <a:pt x="223058" y="150450"/>
                </a:lnTo>
                <a:lnTo>
                  <a:pt x="228167" y="151892"/>
                </a:lnTo>
                <a:lnTo>
                  <a:pt x="233559" y="153846"/>
                </a:lnTo>
                <a:lnTo>
                  <a:pt x="239141" y="156141"/>
                </a:lnTo>
                <a:lnTo>
                  <a:pt x="242862" y="158663"/>
                </a:lnTo>
                <a:lnTo>
                  <a:pt x="245343" y="161336"/>
                </a:lnTo>
                <a:lnTo>
                  <a:pt x="249092" y="166953"/>
                </a:lnTo>
                <a:lnTo>
                  <a:pt x="254070" y="172756"/>
                </a:lnTo>
                <a:lnTo>
                  <a:pt x="255794" y="175693"/>
                </a:lnTo>
                <a:lnTo>
                  <a:pt x="257710" y="181602"/>
                </a:lnTo>
                <a:lnTo>
                  <a:pt x="257228" y="184566"/>
                </a:lnTo>
                <a:lnTo>
                  <a:pt x="254044" y="190507"/>
                </a:lnTo>
                <a:lnTo>
                  <a:pt x="246668" y="196454"/>
                </a:lnTo>
                <a:lnTo>
                  <a:pt x="241921" y="199429"/>
                </a:lnTo>
                <a:lnTo>
                  <a:pt x="236769" y="202404"/>
                </a:lnTo>
                <a:lnTo>
                  <a:pt x="225747" y="208356"/>
                </a:lnTo>
                <a:lnTo>
                  <a:pt x="219034" y="211333"/>
                </a:lnTo>
                <a:lnTo>
                  <a:pt x="211578" y="214309"/>
                </a:lnTo>
                <a:lnTo>
                  <a:pt x="195348" y="220262"/>
                </a:lnTo>
                <a:lnTo>
                  <a:pt x="151797" y="235144"/>
                </a:lnTo>
                <a:lnTo>
                  <a:pt x="141922" y="238121"/>
                </a:lnTo>
                <a:lnTo>
                  <a:pt x="120355" y="244074"/>
                </a:lnTo>
                <a:lnTo>
                  <a:pt x="111028" y="247051"/>
                </a:lnTo>
                <a:lnTo>
                  <a:pt x="102823" y="250027"/>
                </a:lnTo>
                <a:lnTo>
                  <a:pt x="95367" y="253004"/>
                </a:lnTo>
                <a:lnTo>
                  <a:pt x="88409" y="254988"/>
                </a:lnTo>
                <a:lnTo>
                  <a:pt x="81785" y="256311"/>
                </a:lnTo>
                <a:lnTo>
                  <a:pt x="75382" y="257193"/>
                </a:lnTo>
                <a:lnTo>
                  <a:pt x="69126" y="257781"/>
                </a:lnTo>
                <a:lnTo>
                  <a:pt x="62970" y="258173"/>
                </a:lnTo>
                <a:lnTo>
                  <a:pt x="48306" y="258802"/>
                </a:lnTo>
                <a:lnTo>
                  <a:pt x="43652" y="258888"/>
                </a:lnTo>
                <a:lnTo>
                  <a:pt x="35757" y="2589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1064"/>
          <p:cNvSpPr/>
          <p:nvPr/>
        </p:nvSpPr>
        <p:spPr>
          <a:xfrm>
            <a:off x="1952742" y="1526976"/>
            <a:ext cx="241257" cy="223244"/>
          </a:xfrm>
          <a:custGeom>
            <a:avLst/>
            <a:gdLst/>
            <a:ahLst/>
            <a:cxnLst/>
            <a:rect l="0" t="0" r="0" b="0"/>
            <a:pathLst>
              <a:path w="241257" h="223244">
                <a:moveTo>
                  <a:pt x="232426" y="0"/>
                </a:moveTo>
                <a:lnTo>
                  <a:pt x="241256" y="0"/>
                </a:lnTo>
                <a:lnTo>
                  <a:pt x="235200" y="6137"/>
                </a:lnTo>
                <a:lnTo>
                  <a:pt x="233659" y="7689"/>
                </a:lnTo>
                <a:lnTo>
                  <a:pt x="232974" y="11024"/>
                </a:lnTo>
                <a:lnTo>
                  <a:pt x="232791" y="13303"/>
                </a:lnTo>
                <a:lnTo>
                  <a:pt x="230683" y="15814"/>
                </a:lnTo>
                <a:lnTo>
                  <a:pt x="227290" y="18480"/>
                </a:lnTo>
                <a:lnTo>
                  <a:pt x="223043" y="21250"/>
                </a:lnTo>
                <a:lnTo>
                  <a:pt x="219217" y="25081"/>
                </a:lnTo>
                <a:lnTo>
                  <a:pt x="215674" y="29619"/>
                </a:lnTo>
                <a:lnTo>
                  <a:pt x="212318" y="34629"/>
                </a:lnTo>
                <a:lnTo>
                  <a:pt x="208095" y="38961"/>
                </a:lnTo>
                <a:lnTo>
                  <a:pt x="203293" y="42841"/>
                </a:lnTo>
                <a:lnTo>
                  <a:pt x="198105" y="46420"/>
                </a:lnTo>
                <a:lnTo>
                  <a:pt x="192659" y="50791"/>
                </a:lnTo>
                <a:lnTo>
                  <a:pt x="187043" y="55689"/>
                </a:lnTo>
                <a:lnTo>
                  <a:pt x="181311" y="60939"/>
                </a:lnTo>
                <a:lnTo>
                  <a:pt x="169646" y="72063"/>
                </a:lnTo>
                <a:lnTo>
                  <a:pt x="145971" y="95374"/>
                </a:lnTo>
                <a:lnTo>
                  <a:pt x="140024" y="102278"/>
                </a:lnTo>
                <a:lnTo>
                  <a:pt x="134074" y="109857"/>
                </a:lnTo>
                <a:lnTo>
                  <a:pt x="128120" y="117887"/>
                </a:lnTo>
                <a:lnTo>
                  <a:pt x="121171" y="125224"/>
                </a:lnTo>
                <a:lnTo>
                  <a:pt x="113559" y="132100"/>
                </a:lnTo>
                <a:lnTo>
                  <a:pt x="105504" y="138668"/>
                </a:lnTo>
                <a:lnTo>
                  <a:pt x="98148" y="144039"/>
                </a:lnTo>
                <a:lnTo>
                  <a:pt x="91257" y="148612"/>
                </a:lnTo>
                <a:lnTo>
                  <a:pt x="84676" y="152653"/>
                </a:lnTo>
                <a:lnTo>
                  <a:pt x="78303" y="157331"/>
                </a:lnTo>
                <a:lnTo>
                  <a:pt x="72067" y="162435"/>
                </a:lnTo>
                <a:lnTo>
                  <a:pt x="65924" y="167821"/>
                </a:lnTo>
                <a:lnTo>
                  <a:pt x="59842" y="173396"/>
                </a:lnTo>
                <a:lnTo>
                  <a:pt x="47786" y="184883"/>
                </a:lnTo>
                <a:lnTo>
                  <a:pt x="41790" y="189732"/>
                </a:lnTo>
                <a:lnTo>
                  <a:pt x="35806" y="193957"/>
                </a:lnTo>
                <a:lnTo>
                  <a:pt x="29831" y="197766"/>
                </a:lnTo>
                <a:lnTo>
                  <a:pt x="24853" y="201297"/>
                </a:lnTo>
                <a:lnTo>
                  <a:pt x="20542" y="204643"/>
                </a:lnTo>
                <a:lnTo>
                  <a:pt x="16675" y="207867"/>
                </a:lnTo>
                <a:lnTo>
                  <a:pt x="9729" y="211448"/>
                </a:lnTo>
                <a:lnTo>
                  <a:pt x="6486" y="212403"/>
                </a:lnTo>
                <a:lnTo>
                  <a:pt x="4324" y="214032"/>
                </a:lnTo>
                <a:lnTo>
                  <a:pt x="2882" y="216110"/>
                </a:lnTo>
                <a:lnTo>
                  <a:pt x="0" y="2232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1065"/>
          <p:cNvSpPr/>
          <p:nvPr/>
        </p:nvSpPr>
        <p:spPr>
          <a:xfrm>
            <a:off x="2010168" y="1535906"/>
            <a:ext cx="157122" cy="241103"/>
          </a:xfrm>
          <a:custGeom>
            <a:avLst/>
            <a:gdLst/>
            <a:ahLst/>
            <a:cxnLst/>
            <a:rect l="0" t="0" r="0" b="0"/>
            <a:pathLst>
              <a:path w="157122" h="241103">
                <a:moveTo>
                  <a:pt x="5150" y="0"/>
                </a:moveTo>
                <a:lnTo>
                  <a:pt x="405" y="4741"/>
                </a:lnTo>
                <a:lnTo>
                  <a:pt x="0" y="6137"/>
                </a:lnTo>
                <a:lnTo>
                  <a:pt x="724" y="7068"/>
                </a:lnTo>
                <a:lnTo>
                  <a:pt x="2199" y="7689"/>
                </a:lnTo>
                <a:lnTo>
                  <a:pt x="3183" y="9094"/>
                </a:lnTo>
                <a:lnTo>
                  <a:pt x="5561" y="15814"/>
                </a:lnTo>
                <a:lnTo>
                  <a:pt x="9637" y="21250"/>
                </a:lnTo>
                <a:lnTo>
                  <a:pt x="11121" y="25081"/>
                </a:lnTo>
                <a:lnTo>
                  <a:pt x="12111" y="29619"/>
                </a:lnTo>
                <a:lnTo>
                  <a:pt x="12770" y="34629"/>
                </a:lnTo>
                <a:lnTo>
                  <a:pt x="14203" y="39953"/>
                </a:lnTo>
                <a:lnTo>
                  <a:pt x="16152" y="45487"/>
                </a:lnTo>
                <a:lnTo>
                  <a:pt x="18445" y="51161"/>
                </a:lnTo>
                <a:lnTo>
                  <a:pt x="21959" y="56927"/>
                </a:lnTo>
                <a:lnTo>
                  <a:pt x="26289" y="62756"/>
                </a:lnTo>
                <a:lnTo>
                  <a:pt x="31162" y="68627"/>
                </a:lnTo>
                <a:lnTo>
                  <a:pt x="35404" y="75517"/>
                </a:lnTo>
                <a:lnTo>
                  <a:pt x="39225" y="83087"/>
                </a:lnTo>
                <a:lnTo>
                  <a:pt x="42766" y="91110"/>
                </a:lnTo>
                <a:lnTo>
                  <a:pt x="47113" y="98443"/>
                </a:lnTo>
                <a:lnTo>
                  <a:pt x="51997" y="105316"/>
                </a:lnTo>
                <a:lnTo>
                  <a:pt x="57240" y="111883"/>
                </a:lnTo>
                <a:lnTo>
                  <a:pt x="62723" y="119237"/>
                </a:lnTo>
                <a:lnTo>
                  <a:pt x="74111" y="135346"/>
                </a:lnTo>
                <a:lnTo>
                  <a:pt x="79929" y="142817"/>
                </a:lnTo>
                <a:lnTo>
                  <a:pt x="85794" y="149781"/>
                </a:lnTo>
                <a:lnTo>
                  <a:pt x="91691" y="156409"/>
                </a:lnTo>
                <a:lnTo>
                  <a:pt x="96615" y="162812"/>
                </a:lnTo>
                <a:lnTo>
                  <a:pt x="100891" y="169065"/>
                </a:lnTo>
                <a:lnTo>
                  <a:pt x="104735" y="175217"/>
                </a:lnTo>
                <a:lnTo>
                  <a:pt x="109285" y="181304"/>
                </a:lnTo>
                <a:lnTo>
                  <a:pt x="114304" y="187346"/>
                </a:lnTo>
                <a:lnTo>
                  <a:pt x="124185" y="198358"/>
                </a:lnTo>
                <a:lnTo>
                  <a:pt x="131888" y="206560"/>
                </a:lnTo>
                <a:lnTo>
                  <a:pt x="144926" y="219910"/>
                </a:lnTo>
                <a:lnTo>
                  <a:pt x="151039" y="226061"/>
                </a:lnTo>
                <a:lnTo>
                  <a:pt x="153066" y="229090"/>
                </a:lnTo>
                <a:lnTo>
                  <a:pt x="155319" y="235102"/>
                </a:lnTo>
                <a:lnTo>
                  <a:pt x="157121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1066"/>
          <p:cNvSpPr/>
          <p:nvPr/>
        </p:nvSpPr>
        <p:spPr>
          <a:xfrm>
            <a:off x="2381835" y="1535906"/>
            <a:ext cx="98336" cy="35720"/>
          </a:xfrm>
          <a:custGeom>
            <a:avLst/>
            <a:gdLst/>
            <a:ahLst/>
            <a:cxnLst/>
            <a:rect l="0" t="0" r="0" b="0"/>
            <a:pathLst>
              <a:path w="98336" h="35720">
                <a:moveTo>
                  <a:pt x="0" y="0"/>
                </a:moveTo>
                <a:lnTo>
                  <a:pt x="4746" y="0"/>
                </a:lnTo>
                <a:lnTo>
                  <a:pt x="6144" y="992"/>
                </a:lnTo>
                <a:lnTo>
                  <a:pt x="7076" y="2646"/>
                </a:lnTo>
                <a:lnTo>
                  <a:pt x="7697" y="4741"/>
                </a:lnTo>
                <a:lnTo>
                  <a:pt x="10098" y="6137"/>
                </a:lnTo>
                <a:lnTo>
                  <a:pt x="13685" y="7068"/>
                </a:lnTo>
                <a:lnTo>
                  <a:pt x="18063" y="7689"/>
                </a:lnTo>
                <a:lnTo>
                  <a:pt x="21975" y="9094"/>
                </a:lnTo>
                <a:lnTo>
                  <a:pt x="25576" y="11024"/>
                </a:lnTo>
                <a:lnTo>
                  <a:pt x="28970" y="13302"/>
                </a:lnTo>
                <a:lnTo>
                  <a:pt x="33220" y="14822"/>
                </a:lnTo>
                <a:lnTo>
                  <a:pt x="38039" y="15834"/>
                </a:lnTo>
                <a:lnTo>
                  <a:pt x="43238" y="16509"/>
                </a:lnTo>
                <a:lnTo>
                  <a:pt x="48691" y="17952"/>
                </a:lnTo>
                <a:lnTo>
                  <a:pt x="54313" y="19905"/>
                </a:lnTo>
                <a:lnTo>
                  <a:pt x="60047" y="22200"/>
                </a:lnTo>
                <a:lnTo>
                  <a:pt x="65857" y="23730"/>
                </a:lnTo>
                <a:lnTo>
                  <a:pt x="71716" y="24749"/>
                </a:lnTo>
                <a:lnTo>
                  <a:pt x="77609" y="25429"/>
                </a:lnTo>
                <a:lnTo>
                  <a:pt x="82531" y="26875"/>
                </a:lnTo>
                <a:lnTo>
                  <a:pt x="86806" y="28831"/>
                </a:lnTo>
                <a:lnTo>
                  <a:pt x="98335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1067"/>
          <p:cNvSpPr/>
          <p:nvPr/>
        </p:nvSpPr>
        <p:spPr>
          <a:xfrm>
            <a:off x="2363956" y="1625203"/>
            <a:ext cx="160911" cy="17861"/>
          </a:xfrm>
          <a:custGeom>
            <a:avLst/>
            <a:gdLst/>
            <a:ahLst/>
            <a:cxnLst/>
            <a:rect l="0" t="0" r="0" b="0"/>
            <a:pathLst>
              <a:path w="160911" h="17861">
                <a:moveTo>
                  <a:pt x="0" y="0"/>
                </a:moveTo>
                <a:lnTo>
                  <a:pt x="0" y="7688"/>
                </a:lnTo>
                <a:lnTo>
                  <a:pt x="994" y="8102"/>
                </a:lnTo>
                <a:lnTo>
                  <a:pt x="4746" y="8562"/>
                </a:lnTo>
                <a:lnTo>
                  <a:pt x="9724" y="8766"/>
                </a:lnTo>
                <a:lnTo>
                  <a:pt x="16242" y="8857"/>
                </a:lnTo>
                <a:lnTo>
                  <a:pt x="25760" y="8897"/>
                </a:lnTo>
                <a:lnTo>
                  <a:pt x="32072" y="9900"/>
                </a:lnTo>
                <a:lnTo>
                  <a:pt x="39260" y="11561"/>
                </a:lnTo>
                <a:lnTo>
                  <a:pt x="47033" y="13661"/>
                </a:lnTo>
                <a:lnTo>
                  <a:pt x="54200" y="15060"/>
                </a:lnTo>
                <a:lnTo>
                  <a:pt x="60966" y="15993"/>
                </a:lnTo>
                <a:lnTo>
                  <a:pt x="67462" y="16615"/>
                </a:lnTo>
                <a:lnTo>
                  <a:pt x="74773" y="17030"/>
                </a:lnTo>
                <a:lnTo>
                  <a:pt x="90843" y="17491"/>
                </a:lnTo>
                <a:lnTo>
                  <a:pt x="130716" y="17827"/>
                </a:lnTo>
                <a:lnTo>
                  <a:pt x="160910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1068"/>
          <p:cNvSpPr/>
          <p:nvPr/>
        </p:nvSpPr>
        <p:spPr>
          <a:xfrm>
            <a:off x="2828808" y="1419820"/>
            <a:ext cx="80456" cy="348259"/>
          </a:xfrm>
          <a:custGeom>
            <a:avLst/>
            <a:gdLst/>
            <a:ahLst/>
            <a:cxnLst/>
            <a:rect l="0" t="0" r="0" b="0"/>
            <a:pathLst>
              <a:path w="80456" h="348259">
                <a:moveTo>
                  <a:pt x="80455" y="0"/>
                </a:moveTo>
                <a:lnTo>
                  <a:pt x="75709" y="4741"/>
                </a:lnTo>
                <a:lnTo>
                  <a:pt x="74311" y="7129"/>
                </a:lnTo>
                <a:lnTo>
                  <a:pt x="72758" y="12429"/>
                </a:lnTo>
                <a:lnTo>
                  <a:pt x="71350" y="15231"/>
                </a:lnTo>
                <a:lnTo>
                  <a:pt x="69419" y="18092"/>
                </a:lnTo>
                <a:lnTo>
                  <a:pt x="67138" y="20991"/>
                </a:lnTo>
                <a:lnTo>
                  <a:pt x="65617" y="25900"/>
                </a:lnTo>
                <a:lnTo>
                  <a:pt x="64603" y="32150"/>
                </a:lnTo>
                <a:lnTo>
                  <a:pt x="63928" y="39293"/>
                </a:lnTo>
                <a:lnTo>
                  <a:pt x="62484" y="46039"/>
                </a:lnTo>
                <a:lnTo>
                  <a:pt x="60528" y="52521"/>
                </a:lnTo>
                <a:lnTo>
                  <a:pt x="55706" y="66007"/>
                </a:lnTo>
                <a:lnTo>
                  <a:pt x="50252" y="81922"/>
                </a:lnTo>
                <a:lnTo>
                  <a:pt x="47407" y="91326"/>
                </a:lnTo>
                <a:lnTo>
                  <a:pt x="41598" y="112358"/>
                </a:lnTo>
                <a:lnTo>
                  <a:pt x="39651" y="122530"/>
                </a:lnTo>
                <a:lnTo>
                  <a:pt x="38353" y="132288"/>
                </a:lnTo>
                <a:lnTo>
                  <a:pt x="37488" y="141770"/>
                </a:lnTo>
                <a:lnTo>
                  <a:pt x="35918" y="151069"/>
                </a:lnTo>
                <a:lnTo>
                  <a:pt x="33878" y="160244"/>
                </a:lnTo>
                <a:lnTo>
                  <a:pt x="31525" y="169337"/>
                </a:lnTo>
                <a:lnTo>
                  <a:pt x="29956" y="178376"/>
                </a:lnTo>
                <a:lnTo>
                  <a:pt x="28910" y="187378"/>
                </a:lnTo>
                <a:lnTo>
                  <a:pt x="28213" y="196356"/>
                </a:lnTo>
                <a:lnTo>
                  <a:pt x="26755" y="205318"/>
                </a:lnTo>
                <a:lnTo>
                  <a:pt x="24789" y="214270"/>
                </a:lnTo>
                <a:lnTo>
                  <a:pt x="22486" y="223214"/>
                </a:lnTo>
                <a:lnTo>
                  <a:pt x="19957" y="232153"/>
                </a:lnTo>
                <a:lnTo>
                  <a:pt x="14498" y="250023"/>
                </a:lnTo>
                <a:lnTo>
                  <a:pt x="12645" y="257963"/>
                </a:lnTo>
                <a:lnTo>
                  <a:pt x="11410" y="265241"/>
                </a:lnTo>
                <a:lnTo>
                  <a:pt x="10586" y="272078"/>
                </a:lnTo>
                <a:lnTo>
                  <a:pt x="9044" y="279612"/>
                </a:lnTo>
                <a:lnTo>
                  <a:pt x="7022" y="287611"/>
                </a:lnTo>
                <a:lnTo>
                  <a:pt x="4682" y="295921"/>
                </a:lnTo>
                <a:lnTo>
                  <a:pt x="3121" y="303445"/>
                </a:lnTo>
                <a:lnTo>
                  <a:pt x="2081" y="310445"/>
                </a:lnTo>
                <a:lnTo>
                  <a:pt x="1387" y="317096"/>
                </a:lnTo>
                <a:lnTo>
                  <a:pt x="925" y="323515"/>
                </a:lnTo>
                <a:lnTo>
                  <a:pt x="617" y="329778"/>
                </a:lnTo>
                <a:lnTo>
                  <a:pt x="0" y="3482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1069"/>
          <p:cNvSpPr/>
          <p:nvPr/>
        </p:nvSpPr>
        <p:spPr>
          <a:xfrm>
            <a:off x="2712717" y="1437680"/>
            <a:ext cx="232305" cy="169665"/>
          </a:xfrm>
          <a:custGeom>
            <a:avLst/>
            <a:gdLst/>
            <a:ahLst/>
            <a:cxnLst/>
            <a:rect l="0" t="0" r="0" b="0"/>
            <a:pathLst>
              <a:path w="232305" h="169665">
                <a:moveTo>
                  <a:pt x="71393" y="0"/>
                </a:moveTo>
                <a:lnTo>
                  <a:pt x="66648" y="0"/>
                </a:lnTo>
                <a:lnTo>
                  <a:pt x="65250" y="992"/>
                </a:lnTo>
                <a:lnTo>
                  <a:pt x="64318" y="2645"/>
                </a:lnTo>
                <a:lnTo>
                  <a:pt x="63282" y="7129"/>
                </a:lnTo>
                <a:lnTo>
                  <a:pt x="62822" y="12428"/>
                </a:lnTo>
                <a:lnTo>
                  <a:pt x="61706" y="15231"/>
                </a:lnTo>
                <a:lnTo>
                  <a:pt x="59969" y="18091"/>
                </a:lnTo>
                <a:lnTo>
                  <a:pt x="57817" y="20990"/>
                </a:lnTo>
                <a:lnTo>
                  <a:pt x="56383" y="24907"/>
                </a:lnTo>
                <a:lnTo>
                  <a:pt x="55427" y="29503"/>
                </a:lnTo>
                <a:lnTo>
                  <a:pt x="54789" y="34552"/>
                </a:lnTo>
                <a:lnTo>
                  <a:pt x="53371" y="38909"/>
                </a:lnTo>
                <a:lnTo>
                  <a:pt x="51432" y="42806"/>
                </a:lnTo>
                <a:lnTo>
                  <a:pt x="49147" y="46397"/>
                </a:lnTo>
                <a:lnTo>
                  <a:pt x="47623" y="50775"/>
                </a:lnTo>
                <a:lnTo>
                  <a:pt x="46607" y="55678"/>
                </a:lnTo>
                <a:lnTo>
                  <a:pt x="45930" y="60931"/>
                </a:lnTo>
                <a:lnTo>
                  <a:pt x="44485" y="66417"/>
                </a:lnTo>
                <a:lnTo>
                  <a:pt x="42529" y="72059"/>
                </a:lnTo>
                <a:lnTo>
                  <a:pt x="40231" y="77805"/>
                </a:lnTo>
                <a:lnTo>
                  <a:pt x="37706" y="82628"/>
                </a:lnTo>
                <a:lnTo>
                  <a:pt x="35029" y="86835"/>
                </a:lnTo>
                <a:lnTo>
                  <a:pt x="32252" y="90632"/>
                </a:lnTo>
                <a:lnTo>
                  <a:pt x="30400" y="95148"/>
                </a:lnTo>
                <a:lnTo>
                  <a:pt x="29166" y="100143"/>
                </a:lnTo>
                <a:lnTo>
                  <a:pt x="28342" y="105457"/>
                </a:lnTo>
                <a:lnTo>
                  <a:pt x="26800" y="109992"/>
                </a:lnTo>
                <a:lnTo>
                  <a:pt x="24779" y="114007"/>
                </a:lnTo>
                <a:lnTo>
                  <a:pt x="22438" y="117677"/>
                </a:lnTo>
                <a:lnTo>
                  <a:pt x="19885" y="122107"/>
                </a:lnTo>
                <a:lnTo>
                  <a:pt x="14398" y="132322"/>
                </a:lnTo>
                <a:lnTo>
                  <a:pt x="12538" y="136832"/>
                </a:lnTo>
                <a:lnTo>
                  <a:pt x="11298" y="140830"/>
                </a:lnTo>
                <a:lnTo>
                  <a:pt x="10471" y="144488"/>
                </a:lnTo>
                <a:lnTo>
                  <a:pt x="8926" y="147919"/>
                </a:lnTo>
                <a:lnTo>
                  <a:pt x="6904" y="151199"/>
                </a:lnTo>
                <a:lnTo>
                  <a:pt x="1266" y="158850"/>
                </a:lnTo>
                <a:lnTo>
                  <a:pt x="495" y="162543"/>
                </a:lnTo>
                <a:lnTo>
                  <a:pt x="0" y="168257"/>
                </a:lnTo>
                <a:lnTo>
                  <a:pt x="952" y="168726"/>
                </a:lnTo>
                <a:lnTo>
                  <a:pt x="7039" y="169386"/>
                </a:lnTo>
                <a:lnTo>
                  <a:pt x="12331" y="169540"/>
                </a:lnTo>
                <a:lnTo>
                  <a:pt x="39824" y="169656"/>
                </a:lnTo>
                <a:lnTo>
                  <a:pt x="232304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1070"/>
          <p:cNvSpPr/>
          <p:nvPr/>
        </p:nvSpPr>
        <p:spPr>
          <a:xfrm>
            <a:off x="1434254" y="2027039"/>
            <a:ext cx="116214" cy="17860"/>
          </a:xfrm>
          <a:custGeom>
            <a:avLst/>
            <a:gdLst/>
            <a:ahLst/>
            <a:cxnLst/>
            <a:rect l="0" t="0" r="0" b="0"/>
            <a:pathLst>
              <a:path w="116214" h="17860">
                <a:moveTo>
                  <a:pt x="0" y="17859"/>
                </a:moveTo>
                <a:lnTo>
                  <a:pt x="12443" y="17859"/>
                </a:lnTo>
                <a:lnTo>
                  <a:pt x="16241" y="16867"/>
                </a:lnTo>
                <a:lnTo>
                  <a:pt x="20760" y="15213"/>
                </a:lnTo>
                <a:lnTo>
                  <a:pt x="25759" y="13119"/>
                </a:lnTo>
                <a:lnTo>
                  <a:pt x="31079" y="11722"/>
                </a:lnTo>
                <a:lnTo>
                  <a:pt x="36612" y="10791"/>
                </a:lnTo>
                <a:lnTo>
                  <a:pt x="42287" y="10171"/>
                </a:lnTo>
                <a:lnTo>
                  <a:pt x="48056" y="9757"/>
                </a:lnTo>
                <a:lnTo>
                  <a:pt x="53890" y="9481"/>
                </a:lnTo>
                <a:lnTo>
                  <a:pt x="66662" y="9175"/>
                </a:lnTo>
                <a:lnTo>
                  <a:pt x="82271" y="9039"/>
                </a:lnTo>
                <a:lnTo>
                  <a:pt x="88619" y="8010"/>
                </a:lnTo>
                <a:lnTo>
                  <a:pt x="93844" y="6332"/>
                </a:lnTo>
                <a:lnTo>
                  <a:pt x="98320" y="4221"/>
                </a:lnTo>
                <a:lnTo>
                  <a:pt x="102298" y="2814"/>
                </a:lnTo>
                <a:lnTo>
                  <a:pt x="105943" y="1876"/>
                </a:lnTo>
                <a:lnTo>
                  <a:pt x="11621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1071"/>
          <p:cNvSpPr/>
          <p:nvPr/>
        </p:nvSpPr>
        <p:spPr>
          <a:xfrm>
            <a:off x="1639861" y="1885405"/>
            <a:ext cx="185918" cy="239861"/>
          </a:xfrm>
          <a:custGeom>
            <a:avLst/>
            <a:gdLst/>
            <a:ahLst/>
            <a:cxnLst/>
            <a:rect l="0" t="0" r="0" b="0"/>
            <a:pathLst>
              <a:path w="185918" h="239861">
                <a:moveTo>
                  <a:pt x="26819" y="7689"/>
                </a:moveTo>
                <a:lnTo>
                  <a:pt x="35390" y="7689"/>
                </a:lnTo>
                <a:lnTo>
                  <a:pt x="40395" y="2948"/>
                </a:lnTo>
                <a:lnTo>
                  <a:pt x="43816" y="1552"/>
                </a:lnTo>
                <a:lnTo>
                  <a:pt x="48083" y="621"/>
                </a:lnTo>
                <a:lnTo>
                  <a:pt x="52914" y="0"/>
                </a:lnTo>
                <a:lnTo>
                  <a:pt x="58121" y="579"/>
                </a:lnTo>
                <a:lnTo>
                  <a:pt x="63579" y="1957"/>
                </a:lnTo>
                <a:lnTo>
                  <a:pt x="69205" y="3867"/>
                </a:lnTo>
                <a:lnTo>
                  <a:pt x="74942" y="5141"/>
                </a:lnTo>
                <a:lnTo>
                  <a:pt x="80753" y="5990"/>
                </a:lnTo>
                <a:lnTo>
                  <a:pt x="86613" y="6556"/>
                </a:lnTo>
                <a:lnTo>
                  <a:pt x="92507" y="7926"/>
                </a:lnTo>
                <a:lnTo>
                  <a:pt x="98422" y="9831"/>
                </a:lnTo>
                <a:lnTo>
                  <a:pt x="104353" y="12094"/>
                </a:lnTo>
                <a:lnTo>
                  <a:pt x="110293" y="13602"/>
                </a:lnTo>
                <a:lnTo>
                  <a:pt x="116239" y="14607"/>
                </a:lnTo>
                <a:lnTo>
                  <a:pt x="122190" y="15278"/>
                </a:lnTo>
                <a:lnTo>
                  <a:pt x="127151" y="15724"/>
                </a:lnTo>
                <a:lnTo>
                  <a:pt x="131451" y="16023"/>
                </a:lnTo>
                <a:lnTo>
                  <a:pt x="135311" y="16221"/>
                </a:lnTo>
                <a:lnTo>
                  <a:pt x="138878" y="17346"/>
                </a:lnTo>
                <a:lnTo>
                  <a:pt x="142249" y="19088"/>
                </a:lnTo>
                <a:lnTo>
                  <a:pt x="145490" y="21241"/>
                </a:lnTo>
                <a:lnTo>
                  <a:pt x="148643" y="23669"/>
                </a:lnTo>
                <a:lnTo>
                  <a:pt x="151739" y="26280"/>
                </a:lnTo>
                <a:lnTo>
                  <a:pt x="154796" y="29012"/>
                </a:lnTo>
                <a:lnTo>
                  <a:pt x="155841" y="32818"/>
                </a:lnTo>
                <a:lnTo>
                  <a:pt x="155544" y="37340"/>
                </a:lnTo>
                <a:lnTo>
                  <a:pt x="154353" y="42339"/>
                </a:lnTo>
                <a:lnTo>
                  <a:pt x="152566" y="46664"/>
                </a:lnTo>
                <a:lnTo>
                  <a:pt x="147931" y="54115"/>
                </a:lnTo>
                <a:lnTo>
                  <a:pt x="142560" y="60734"/>
                </a:lnTo>
                <a:lnTo>
                  <a:pt x="139738" y="63888"/>
                </a:lnTo>
                <a:lnTo>
                  <a:pt x="135869" y="66983"/>
                </a:lnTo>
                <a:lnTo>
                  <a:pt x="131304" y="70039"/>
                </a:lnTo>
                <a:lnTo>
                  <a:pt x="126273" y="73068"/>
                </a:lnTo>
                <a:lnTo>
                  <a:pt x="120933" y="77072"/>
                </a:lnTo>
                <a:lnTo>
                  <a:pt x="115387" y="81725"/>
                </a:lnTo>
                <a:lnTo>
                  <a:pt x="109703" y="86812"/>
                </a:lnTo>
                <a:lnTo>
                  <a:pt x="103927" y="91195"/>
                </a:lnTo>
                <a:lnTo>
                  <a:pt x="98089" y="95110"/>
                </a:lnTo>
                <a:lnTo>
                  <a:pt x="92211" y="98711"/>
                </a:lnTo>
                <a:lnTo>
                  <a:pt x="87299" y="101113"/>
                </a:lnTo>
                <a:lnTo>
                  <a:pt x="83032" y="102714"/>
                </a:lnTo>
                <a:lnTo>
                  <a:pt x="79193" y="103781"/>
                </a:lnTo>
                <a:lnTo>
                  <a:pt x="76634" y="105484"/>
                </a:lnTo>
                <a:lnTo>
                  <a:pt x="74928" y="107612"/>
                </a:lnTo>
                <a:lnTo>
                  <a:pt x="72190" y="113416"/>
                </a:lnTo>
                <a:lnTo>
                  <a:pt x="72958" y="113892"/>
                </a:lnTo>
                <a:lnTo>
                  <a:pt x="76461" y="114422"/>
                </a:lnTo>
                <a:lnTo>
                  <a:pt x="81329" y="114657"/>
                </a:lnTo>
                <a:lnTo>
                  <a:pt x="87797" y="114761"/>
                </a:lnTo>
                <a:lnTo>
                  <a:pt x="113808" y="114834"/>
                </a:lnTo>
                <a:lnTo>
                  <a:pt x="119576" y="115830"/>
                </a:lnTo>
                <a:lnTo>
                  <a:pt x="125408" y="117486"/>
                </a:lnTo>
                <a:lnTo>
                  <a:pt x="131282" y="119582"/>
                </a:lnTo>
                <a:lnTo>
                  <a:pt x="137185" y="120979"/>
                </a:lnTo>
                <a:lnTo>
                  <a:pt x="143107" y="121911"/>
                </a:lnTo>
                <a:lnTo>
                  <a:pt x="149041" y="122532"/>
                </a:lnTo>
                <a:lnTo>
                  <a:pt x="153991" y="122946"/>
                </a:lnTo>
                <a:lnTo>
                  <a:pt x="158284" y="123222"/>
                </a:lnTo>
                <a:lnTo>
                  <a:pt x="162139" y="123406"/>
                </a:lnTo>
                <a:lnTo>
                  <a:pt x="165703" y="124521"/>
                </a:lnTo>
                <a:lnTo>
                  <a:pt x="169072" y="126257"/>
                </a:lnTo>
                <a:lnTo>
                  <a:pt x="172311" y="128406"/>
                </a:lnTo>
                <a:lnTo>
                  <a:pt x="175463" y="130831"/>
                </a:lnTo>
                <a:lnTo>
                  <a:pt x="178558" y="133440"/>
                </a:lnTo>
                <a:lnTo>
                  <a:pt x="181615" y="136171"/>
                </a:lnTo>
                <a:lnTo>
                  <a:pt x="183653" y="138984"/>
                </a:lnTo>
                <a:lnTo>
                  <a:pt x="185917" y="144756"/>
                </a:lnTo>
                <a:lnTo>
                  <a:pt x="185528" y="147684"/>
                </a:lnTo>
                <a:lnTo>
                  <a:pt x="184275" y="150628"/>
                </a:lnTo>
                <a:lnTo>
                  <a:pt x="180234" y="156546"/>
                </a:lnTo>
                <a:lnTo>
                  <a:pt x="175127" y="162483"/>
                </a:lnTo>
                <a:lnTo>
                  <a:pt x="169546" y="168429"/>
                </a:lnTo>
                <a:lnTo>
                  <a:pt x="153125" y="185071"/>
                </a:lnTo>
                <a:lnTo>
                  <a:pt x="146781" y="189443"/>
                </a:lnTo>
                <a:lnTo>
                  <a:pt x="139571" y="193351"/>
                </a:lnTo>
                <a:lnTo>
                  <a:pt x="131785" y="196948"/>
                </a:lnTo>
                <a:lnTo>
                  <a:pt x="123615" y="200338"/>
                </a:lnTo>
                <a:lnTo>
                  <a:pt x="115188" y="203590"/>
                </a:lnTo>
                <a:lnTo>
                  <a:pt x="106590" y="206751"/>
                </a:lnTo>
                <a:lnTo>
                  <a:pt x="98872" y="209850"/>
                </a:lnTo>
                <a:lnTo>
                  <a:pt x="91740" y="212908"/>
                </a:lnTo>
                <a:lnTo>
                  <a:pt x="84998" y="215939"/>
                </a:lnTo>
                <a:lnTo>
                  <a:pt x="77524" y="218952"/>
                </a:lnTo>
                <a:lnTo>
                  <a:pt x="61274" y="224945"/>
                </a:lnTo>
                <a:lnTo>
                  <a:pt x="53762" y="226940"/>
                </a:lnTo>
                <a:lnTo>
                  <a:pt x="46767" y="228270"/>
                </a:lnTo>
                <a:lnTo>
                  <a:pt x="40118" y="229157"/>
                </a:lnTo>
                <a:lnTo>
                  <a:pt x="33698" y="230741"/>
                </a:lnTo>
                <a:lnTo>
                  <a:pt x="27432" y="232788"/>
                </a:lnTo>
                <a:lnTo>
                  <a:pt x="21268" y="235146"/>
                </a:lnTo>
                <a:lnTo>
                  <a:pt x="16165" y="236717"/>
                </a:lnTo>
                <a:lnTo>
                  <a:pt x="11770" y="237765"/>
                </a:lnTo>
                <a:lnTo>
                  <a:pt x="0" y="239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1072"/>
          <p:cNvSpPr/>
          <p:nvPr/>
        </p:nvSpPr>
        <p:spPr>
          <a:xfrm>
            <a:off x="1961681" y="1937742"/>
            <a:ext cx="143032" cy="178595"/>
          </a:xfrm>
          <a:custGeom>
            <a:avLst/>
            <a:gdLst/>
            <a:ahLst/>
            <a:cxnLst/>
            <a:rect l="0" t="0" r="0" b="0"/>
            <a:pathLst>
              <a:path w="143032" h="178595">
                <a:moveTo>
                  <a:pt x="143031" y="0"/>
                </a:moveTo>
                <a:lnTo>
                  <a:pt x="135335" y="0"/>
                </a:lnTo>
                <a:lnTo>
                  <a:pt x="131996" y="5292"/>
                </a:lnTo>
                <a:lnTo>
                  <a:pt x="129715" y="9481"/>
                </a:lnTo>
                <a:lnTo>
                  <a:pt x="128194" y="13266"/>
                </a:lnTo>
                <a:lnTo>
                  <a:pt x="127180" y="16782"/>
                </a:lnTo>
                <a:lnTo>
                  <a:pt x="126504" y="20117"/>
                </a:lnTo>
                <a:lnTo>
                  <a:pt x="125060" y="23333"/>
                </a:lnTo>
                <a:lnTo>
                  <a:pt x="123105" y="26470"/>
                </a:lnTo>
                <a:lnTo>
                  <a:pt x="120808" y="29553"/>
                </a:lnTo>
                <a:lnTo>
                  <a:pt x="118283" y="33593"/>
                </a:lnTo>
                <a:lnTo>
                  <a:pt x="115607" y="38270"/>
                </a:lnTo>
                <a:lnTo>
                  <a:pt x="112829" y="43373"/>
                </a:lnTo>
                <a:lnTo>
                  <a:pt x="108991" y="48759"/>
                </a:lnTo>
                <a:lnTo>
                  <a:pt x="104445" y="54334"/>
                </a:lnTo>
                <a:lnTo>
                  <a:pt x="99428" y="60035"/>
                </a:lnTo>
                <a:lnTo>
                  <a:pt x="94098" y="65820"/>
                </a:lnTo>
                <a:lnTo>
                  <a:pt x="82877" y="77540"/>
                </a:lnTo>
                <a:lnTo>
                  <a:pt x="77103" y="84436"/>
                </a:lnTo>
                <a:lnTo>
                  <a:pt x="71268" y="92009"/>
                </a:lnTo>
                <a:lnTo>
                  <a:pt x="65391" y="100035"/>
                </a:lnTo>
                <a:lnTo>
                  <a:pt x="59487" y="107370"/>
                </a:lnTo>
                <a:lnTo>
                  <a:pt x="53564" y="114244"/>
                </a:lnTo>
                <a:lnTo>
                  <a:pt x="47629" y="120811"/>
                </a:lnTo>
                <a:lnTo>
                  <a:pt x="41685" y="126181"/>
                </a:lnTo>
                <a:lnTo>
                  <a:pt x="35736" y="130754"/>
                </a:lnTo>
                <a:lnTo>
                  <a:pt x="29784" y="134794"/>
                </a:lnTo>
                <a:lnTo>
                  <a:pt x="24823" y="139472"/>
                </a:lnTo>
                <a:lnTo>
                  <a:pt x="20522" y="144575"/>
                </a:lnTo>
                <a:lnTo>
                  <a:pt x="16661" y="149962"/>
                </a:lnTo>
                <a:lnTo>
                  <a:pt x="14087" y="154545"/>
                </a:lnTo>
                <a:lnTo>
                  <a:pt x="12371" y="158592"/>
                </a:lnTo>
                <a:lnTo>
                  <a:pt x="11228" y="162283"/>
                </a:lnTo>
                <a:lnTo>
                  <a:pt x="9472" y="165736"/>
                </a:lnTo>
                <a:lnTo>
                  <a:pt x="7308" y="169030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1073"/>
          <p:cNvSpPr/>
          <p:nvPr/>
        </p:nvSpPr>
        <p:spPr>
          <a:xfrm>
            <a:off x="2007621" y="1928813"/>
            <a:ext cx="159669" cy="178594"/>
          </a:xfrm>
          <a:custGeom>
            <a:avLst/>
            <a:gdLst/>
            <a:ahLst/>
            <a:cxnLst/>
            <a:rect l="0" t="0" r="0" b="0"/>
            <a:pathLst>
              <a:path w="159669" h="178594">
                <a:moveTo>
                  <a:pt x="7697" y="0"/>
                </a:moveTo>
                <a:lnTo>
                  <a:pt x="0" y="7688"/>
                </a:lnTo>
                <a:lnTo>
                  <a:pt x="579" y="10086"/>
                </a:lnTo>
                <a:lnTo>
                  <a:pt x="1959" y="13669"/>
                </a:lnTo>
                <a:lnTo>
                  <a:pt x="3872" y="18042"/>
                </a:lnTo>
                <a:lnTo>
                  <a:pt x="5147" y="21950"/>
                </a:lnTo>
                <a:lnTo>
                  <a:pt x="5997" y="25547"/>
                </a:lnTo>
                <a:lnTo>
                  <a:pt x="6564" y="28938"/>
                </a:lnTo>
                <a:lnTo>
                  <a:pt x="7935" y="33182"/>
                </a:lnTo>
                <a:lnTo>
                  <a:pt x="9842" y="37996"/>
                </a:lnTo>
                <a:lnTo>
                  <a:pt x="12107" y="43190"/>
                </a:lnTo>
                <a:lnTo>
                  <a:pt x="14610" y="49629"/>
                </a:lnTo>
                <a:lnTo>
                  <a:pt x="20040" y="64721"/>
                </a:lnTo>
                <a:lnTo>
                  <a:pt x="23872" y="71920"/>
                </a:lnTo>
                <a:lnTo>
                  <a:pt x="28413" y="78705"/>
                </a:lnTo>
                <a:lnTo>
                  <a:pt x="33427" y="85212"/>
                </a:lnTo>
                <a:lnTo>
                  <a:pt x="38756" y="90542"/>
                </a:lnTo>
                <a:lnTo>
                  <a:pt x="44295" y="95088"/>
                </a:lnTo>
                <a:lnTo>
                  <a:pt x="49975" y="99110"/>
                </a:lnTo>
                <a:lnTo>
                  <a:pt x="56741" y="104769"/>
                </a:lnTo>
                <a:lnTo>
                  <a:pt x="64232" y="111517"/>
                </a:lnTo>
                <a:lnTo>
                  <a:pt x="72205" y="118993"/>
                </a:lnTo>
                <a:lnTo>
                  <a:pt x="79507" y="124969"/>
                </a:lnTo>
                <a:lnTo>
                  <a:pt x="86362" y="129945"/>
                </a:lnTo>
                <a:lnTo>
                  <a:pt x="92919" y="134255"/>
                </a:lnTo>
                <a:lnTo>
                  <a:pt x="99276" y="139113"/>
                </a:lnTo>
                <a:lnTo>
                  <a:pt x="105501" y="144335"/>
                </a:lnTo>
                <a:lnTo>
                  <a:pt x="111637" y="149801"/>
                </a:lnTo>
                <a:lnTo>
                  <a:pt x="117715" y="154438"/>
                </a:lnTo>
                <a:lnTo>
                  <a:pt x="123753" y="158521"/>
                </a:lnTo>
                <a:lnTo>
                  <a:pt x="129765" y="162235"/>
                </a:lnTo>
                <a:lnTo>
                  <a:pt x="134766" y="165703"/>
                </a:lnTo>
                <a:lnTo>
                  <a:pt x="139093" y="169008"/>
                </a:lnTo>
                <a:lnTo>
                  <a:pt x="142972" y="172203"/>
                </a:lnTo>
                <a:lnTo>
                  <a:pt x="146550" y="174333"/>
                </a:lnTo>
                <a:lnTo>
                  <a:pt x="149930" y="175753"/>
                </a:lnTo>
                <a:lnTo>
                  <a:pt x="159668" y="1785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1074"/>
          <p:cNvSpPr/>
          <p:nvPr/>
        </p:nvSpPr>
        <p:spPr>
          <a:xfrm>
            <a:off x="2390775" y="1950457"/>
            <a:ext cx="134092" cy="5145"/>
          </a:xfrm>
          <a:custGeom>
            <a:avLst/>
            <a:gdLst/>
            <a:ahLst/>
            <a:cxnLst/>
            <a:rect l="0" t="0" r="0" b="0"/>
            <a:pathLst>
              <a:path w="134092" h="5145">
                <a:moveTo>
                  <a:pt x="0" y="5144"/>
                </a:moveTo>
                <a:lnTo>
                  <a:pt x="4745" y="404"/>
                </a:lnTo>
                <a:lnTo>
                  <a:pt x="8130" y="0"/>
                </a:lnTo>
                <a:lnTo>
                  <a:pt x="12373" y="723"/>
                </a:lnTo>
                <a:lnTo>
                  <a:pt x="17188" y="2196"/>
                </a:lnTo>
                <a:lnTo>
                  <a:pt x="22384" y="3179"/>
                </a:lnTo>
                <a:lnTo>
                  <a:pt x="27836" y="3834"/>
                </a:lnTo>
                <a:lnTo>
                  <a:pt x="33456" y="4271"/>
                </a:lnTo>
                <a:lnTo>
                  <a:pt x="39189" y="4562"/>
                </a:lnTo>
                <a:lnTo>
                  <a:pt x="50858" y="4886"/>
                </a:lnTo>
                <a:lnTo>
                  <a:pt x="134091" y="51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1075"/>
          <p:cNvSpPr/>
          <p:nvPr/>
        </p:nvSpPr>
        <p:spPr>
          <a:xfrm>
            <a:off x="2632140" y="1875234"/>
            <a:ext cx="147759" cy="160736"/>
          </a:xfrm>
          <a:custGeom>
            <a:avLst/>
            <a:gdLst/>
            <a:ahLst/>
            <a:cxnLst/>
            <a:rect l="0" t="0" r="0" b="0"/>
            <a:pathLst>
              <a:path w="147759" h="160736">
                <a:moveTo>
                  <a:pt x="0" y="0"/>
                </a:moveTo>
                <a:lnTo>
                  <a:pt x="47109" y="0"/>
                </a:lnTo>
                <a:lnTo>
                  <a:pt x="55244" y="993"/>
                </a:lnTo>
                <a:lnTo>
                  <a:pt x="63648" y="2646"/>
                </a:lnTo>
                <a:lnTo>
                  <a:pt x="72230" y="4741"/>
                </a:lnTo>
                <a:lnTo>
                  <a:pt x="79938" y="6137"/>
                </a:lnTo>
                <a:lnTo>
                  <a:pt x="87063" y="7068"/>
                </a:lnTo>
                <a:lnTo>
                  <a:pt x="93800" y="7689"/>
                </a:lnTo>
                <a:lnTo>
                  <a:pt x="100278" y="9095"/>
                </a:lnTo>
                <a:lnTo>
                  <a:pt x="106582" y="11024"/>
                </a:lnTo>
                <a:lnTo>
                  <a:pt x="112773" y="13302"/>
                </a:lnTo>
                <a:lnTo>
                  <a:pt x="117893" y="14822"/>
                </a:lnTo>
                <a:lnTo>
                  <a:pt x="122298" y="15834"/>
                </a:lnTo>
                <a:lnTo>
                  <a:pt x="126230" y="16509"/>
                </a:lnTo>
                <a:lnTo>
                  <a:pt x="129844" y="17952"/>
                </a:lnTo>
                <a:lnTo>
                  <a:pt x="133246" y="19906"/>
                </a:lnTo>
                <a:lnTo>
                  <a:pt x="141098" y="25429"/>
                </a:lnTo>
                <a:lnTo>
                  <a:pt x="140749" y="26875"/>
                </a:lnTo>
                <a:lnTo>
                  <a:pt x="137713" y="31127"/>
                </a:lnTo>
                <a:lnTo>
                  <a:pt x="135512" y="33650"/>
                </a:lnTo>
                <a:lnTo>
                  <a:pt x="133052" y="36324"/>
                </a:lnTo>
                <a:lnTo>
                  <a:pt x="127670" y="41941"/>
                </a:lnTo>
                <a:lnTo>
                  <a:pt x="121967" y="47745"/>
                </a:lnTo>
                <a:lnTo>
                  <a:pt x="118062" y="49689"/>
                </a:lnTo>
                <a:lnTo>
                  <a:pt x="113473" y="50986"/>
                </a:lnTo>
                <a:lnTo>
                  <a:pt x="108426" y="51850"/>
                </a:lnTo>
                <a:lnTo>
                  <a:pt x="104069" y="53418"/>
                </a:lnTo>
                <a:lnTo>
                  <a:pt x="100171" y="55456"/>
                </a:lnTo>
                <a:lnTo>
                  <a:pt x="96579" y="57807"/>
                </a:lnTo>
                <a:lnTo>
                  <a:pt x="93191" y="60366"/>
                </a:lnTo>
                <a:lnTo>
                  <a:pt x="89938" y="63065"/>
                </a:lnTo>
                <a:lnTo>
                  <a:pt x="86777" y="65855"/>
                </a:lnTo>
                <a:lnTo>
                  <a:pt x="83677" y="67716"/>
                </a:lnTo>
                <a:lnTo>
                  <a:pt x="80616" y="68957"/>
                </a:lnTo>
                <a:lnTo>
                  <a:pt x="77582" y="69784"/>
                </a:lnTo>
                <a:lnTo>
                  <a:pt x="75560" y="71327"/>
                </a:lnTo>
                <a:lnTo>
                  <a:pt x="74212" y="73349"/>
                </a:lnTo>
                <a:lnTo>
                  <a:pt x="71673" y="79957"/>
                </a:lnTo>
                <a:lnTo>
                  <a:pt x="74234" y="80185"/>
                </a:lnTo>
                <a:lnTo>
                  <a:pt x="76308" y="80246"/>
                </a:lnTo>
                <a:lnTo>
                  <a:pt x="79677" y="81279"/>
                </a:lnTo>
                <a:lnTo>
                  <a:pt x="83909" y="82959"/>
                </a:lnTo>
                <a:lnTo>
                  <a:pt x="88718" y="85072"/>
                </a:lnTo>
                <a:lnTo>
                  <a:pt x="92916" y="86480"/>
                </a:lnTo>
                <a:lnTo>
                  <a:pt x="96709" y="87419"/>
                </a:lnTo>
                <a:lnTo>
                  <a:pt x="100230" y="88045"/>
                </a:lnTo>
                <a:lnTo>
                  <a:pt x="103571" y="89455"/>
                </a:lnTo>
                <a:lnTo>
                  <a:pt x="106792" y="91386"/>
                </a:lnTo>
                <a:lnTo>
                  <a:pt x="109932" y="93667"/>
                </a:lnTo>
                <a:lnTo>
                  <a:pt x="114013" y="95187"/>
                </a:lnTo>
                <a:lnTo>
                  <a:pt x="118719" y="96200"/>
                </a:lnTo>
                <a:lnTo>
                  <a:pt x="123843" y="96876"/>
                </a:lnTo>
                <a:lnTo>
                  <a:pt x="128252" y="98318"/>
                </a:lnTo>
                <a:lnTo>
                  <a:pt x="132185" y="100272"/>
                </a:lnTo>
                <a:lnTo>
                  <a:pt x="140889" y="105797"/>
                </a:lnTo>
                <a:lnTo>
                  <a:pt x="144728" y="106552"/>
                </a:lnTo>
                <a:lnTo>
                  <a:pt x="147142" y="106754"/>
                </a:lnTo>
                <a:lnTo>
                  <a:pt x="147758" y="107880"/>
                </a:lnTo>
                <a:lnTo>
                  <a:pt x="147176" y="109623"/>
                </a:lnTo>
                <a:lnTo>
                  <a:pt x="143880" y="114206"/>
                </a:lnTo>
                <a:lnTo>
                  <a:pt x="141611" y="116817"/>
                </a:lnTo>
                <a:lnTo>
                  <a:pt x="139104" y="119550"/>
                </a:lnTo>
                <a:lnTo>
                  <a:pt x="133671" y="125232"/>
                </a:lnTo>
                <a:lnTo>
                  <a:pt x="130832" y="128137"/>
                </a:lnTo>
                <a:lnTo>
                  <a:pt x="126952" y="130073"/>
                </a:lnTo>
                <a:lnTo>
                  <a:pt x="122379" y="131364"/>
                </a:lnTo>
                <a:lnTo>
                  <a:pt x="117344" y="132224"/>
                </a:lnTo>
                <a:lnTo>
                  <a:pt x="111007" y="133790"/>
                </a:lnTo>
                <a:lnTo>
                  <a:pt x="103803" y="135827"/>
                </a:lnTo>
                <a:lnTo>
                  <a:pt x="96020" y="138176"/>
                </a:lnTo>
                <a:lnTo>
                  <a:pt x="88845" y="140735"/>
                </a:lnTo>
                <a:lnTo>
                  <a:pt x="82076" y="143433"/>
                </a:lnTo>
                <a:lnTo>
                  <a:pt x="75576" y="146223"/>
                </a:lnTo>
                <a:lnTo>
                  <a:pt x="68262" y="149076"/>
                </a:lnTo>
                <a:lnTo>
                  <a:pt x="52191" y="154892"/>
                </a:lnTo>
                <a:lnTo>
                  <a:pt x="44726" y="156839"/>
                </a:lnTo>
                <a:lnTo>
                  <a:pt x="37764" y="158138"/>
                </a:lnTo>
                <a:lnTo>
                  <a:pt x="31135" y="159003"/>
                </a:lnTo>
                <a:lnTo>
                  <a:pt x="24730" y="159580"/>
                </a:lnTo>
                <a:lnTo>
                  <a:pt x="18473" y="159965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1076"/>
          <p:cNvSpPr/>
          <p:nvPr/>
        </p:nvSpPr>
        <p:spPr>
          <a:xfrm>
            <a:off x="2900323" y="1910953"/>
            <a:ext cx="160912" cy="178595"/>
          </a:xfrm>
          <a:custGeom>
            <a:avLst/>
            <a:gdLst/>
            <a:ahLst/>
            <a:cxnLst/>
            <a:rect l="0" t="0" r="0" b="0"/>
            <a:pathLst>
              <a:path w="160912" h="178595">
                <a:moveTo>
                  <a:pt x="160911" y="0"/>
                </a:moveTo>
                <a:lnTo>
                  <a:pt x="160911" y="12429"/>
                </a:lnTo>
                <a:lnTo>
                  <a:pt x="159917" y="14239"/>
                </a:lnTo>
                <a:lnTo>
                  <a:pt x="158262" y="15446"/>
                </a:lnTo>
                <a:lnTo>
                  <a:pt x="156164" y="16250"/>
                </a:lnTo>
                <a:lnTo>
                  <a:pt x="154767" y="17779"/>
                </a:lnTo>
                <a:lnTo>
                  <a:pt x="153835" y="19790"/>
                </a:lnTo>
                <a:lnTo>
                  <a:pt x="153214" y="22123"/>
                </a:lnTo>
                <a:lnTo>
                  <a:pt x="151806" y="25663"/>
                </a:lnTo>
                <a:lnTo>
                  <a:pt x="149875" y="30007"/>
                </a:lnTo>
                <a:lnTo>
                  <a:pt x="147593" y="34887"/>
                </a:lnTo>
                <a:lnTo>
                  <a:pt x="144086" y="40126"/>
                </a:lnTo>
                <a:lnTo>
                  <a:pt x="139762" y="45602"/>
                </a:lnTo>
                <a:lnTo>
                  <a:pt x="134892" y="51237"/>
                </a:lnTo>
                <a:lnTo>
                  <a:pt x="130652" y="57971"/>
                </a:lnTo>
                <a:lnTo>
                  <a:pt x="126832" y="65436"/>
                </a:lnTo>
                <a:lnTo>
                  <a:pt x="123293" y="73390"/>
                </a:lnTo>
                <a:lnTo>
                  <a:pt x="117953" y="81669"/>
                </a:lnTo>
                <a:lnTo>
                  <a:pt x="111414" y="90165"/>
                </a:lnTo>
                <a:lnTo>
                  <a:pt x="104074" y="98805"/>
                </a:lnTo>
                <a:lnTo>
                  <a:pt x="97194" y="106550"/>
                </a:lnTo>
                <a:lnTo>
                  <a:pt x="84253" y="120446"/>
                </a:lnTo>
                <a:lnTo>
                  <a:pt x="77027" y="126931"/>
                </a:lnTo>
                <a:lnTo>
                  <a:pt x="69230" y="133237"/>
                </a:lnTo>
                <a:lnTo>
                  <a:pt x="61053" y="139427"/>
                </a:lnTo>
                <a:lnTo>
                  <a:pt x="53615" y="144545"/>
                </a:lnTo>
                <a:lnTo>
                  <a:pt x="46669" y="148949"/>
                </a:lnTo>
                <a:lnTo>
                  <a:pt x="40052" y="152878"/>
                </a:lnTo>
                <a:lnTo>
                  <a:pt x="34648" y="156489"/>
                </a:lnTo>
                <a:lnTo>
                  <a:pt x="30052" y="159888"/>
                </a:lnTo>
                <a:lnTo>
                  <a:pt x="25994" y="163147"/>
                </a:lnTo>
                <a:lnTo>
                  <a:pt x="21303" y="166311"/>
                </a:lnTo>
                <a:lnTo>
                  <a:pt x="16189" y="169413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1077"/>
          <p:cNvSpPr/>
          <p:nvPr/>
        </p:nvSpPr>
        <p:spPr>
          <a:xfrm>
            <a:off x="2942457" y="1902023"/>
            <a:ext cx="136656" cy="133947"/>
          </a:xfrm>
          <a:custGeom>
            <a:avLst/>
            <a:gdLst/>
            <a:ahLst/>
            <a:cxnLst/>
            <a:rect l="0" t="0" r="0" b="0"/>
            <a:pathLst>
              <a:path w="136656" h="133947">
                <a:moveTo>
                  <a:pt x="11503" y="0"/>
                </a:moveTo>
                <a:lnTo>
                  <a:pt x="2011" y="4741"/>
                </a:lnTo>
                <a:lnTo>
                  <a:pt x="209" y="7129"/>
                </a:lnTo>
                <a:lnTo>
                  <a:pt x="0" y="9714"/>
                </a:lnTo>
                <a:lnTo>
                  <a:pt x="2057" y="16251"/>
                </a:lnTo>
                <a:lnTo>
                  <a:pt x="2338" y="19791"/>
                </a:lnTo>
                <a:lnTo>
                  <a:pt x="2414" y="22123"/>
                </a:lnTo>
                <a:lnTo>
                  <a:pt x="4450" y="25663"/>
                </a:lnTo>
                <a:lnTo>
                  <a:pt x="7794" y="30007"/>
                </a:lnTo>
                <a:lnTo>
                  <a:pt x="12010" y="34888"/>
                </a:lnTo>
                <a:lnTo>
                  <a:pt x="16808" y="40126"/>
                </a:lnTo>
                <a:lnTo>
                  <a:pt x="27435" y="51238"/>
                </a:lnTo>
                <a:lnTo>
                  <a:pt x="44587" y="68650"/>
                </a:lnTo>
                <a:lnTo>
                  <a:pt x="51438" y="74540"/>
                </a:lnTo>
                <a:lnTo>
                  <a:pt x="58985" y="80451"/>
                </a:lnTo>
                <a:lnTo>
                  <a:pt x="66996" y="86376"/>
                </a:lnTo>
                <a:lnTo>
                  <a:pt x="74324" y="92311"/>
                </a:lnTo>
                <a:lnTo>
                  <a:pt x="81195" y="98252"/>
                </a:lnTo>
                <a:lnTo>
                  <a:pt x="87762" y="104197"/>
                </a:lnTo>
                <a:lnTo>
                  <a:pt x="94127" y="109152"/>
                </a:lnTo>
                <a:lnTo>
                  <a:pt x="100357" y="113448"/>
                </a:lnTo>
                <a:lnTo>
                  <a:pt x="106497" y="117304"/>
                </a:lnTo>
                <a:lnTo>
                  <a:pt x="112577" y="120867"/>
                </a:lnTo>
                <a:lnTo>
                  <a:pt x="118616" y="124234"/>
                </a:lnTo>
                <a:lnTo>
                  <a:pt x="136655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1078"/>
          <p:cNvSpPr/>
          <p:nvPr/>
        </p:nvSpPr>
        <p:spPr>
          <a:xfrm>
            <a:off x="164852" y="2281182"/>
            <a:ext cx="3137747" cy="201272"/>
          </a:xfrm>
          <a:custGeom>
            <a:avLst/>
            <a:gdLst/>
            <a:ahLst/>
            <a:cxnLst/>
            <a:rect l="0" t="0" r="0" b="0"/>
            <a:pathLst>
              <a:path w="3137747" h="201272">
                <a:moveTo>
                  <a:pt x="0" y="201271"/>
                </a:moveTo>
                <a:lnTo>
                  <a:pt x="12443" y="201271"/>
                </a:lnTo>
                <a:lnTo>
                  <a:pt x="15248" y="200279"/>
                </a:lnTo>
                <a:lnTo>
                  <a:pt x="21014" y="196531"/>
                </a:lnTo>
                <a:lnTo>
                  <a:pt x="32185" y="194203"/>
                </a:lnTo>
                <a:lnTo>
                  <a:pt x="68382" y="187968"/>
                </a:lnTo>
                <a:lnTo>
                  <a:pt x="80353" y="184465"/>
                </a:lnTo>
                <a:lnTo>
                  <a:pt x="93300" y="180145"/>
                </a:lnTo>
                <a:lnTo>
                  <a:pt x="106897" y="175281"/>
                </a:lnTo>
                <a:lnTo>
                  <a:pt x="122915" y="171046"/>
                </a:lnTo>
                <a:lnTo>
                  <a:pt x="140547" y="167230"/>
                </a:lnTo>
                <a:lnTo>
                  <a:pt x="159254" y="163694"/>
                </a:lnTo>
                <a:lnTo>
                  <a:pt x="198581" y="157120"/>
                </a:lnTo>
                <a:lnTo>
                  <a:pt x="218802" y="153977"/>
                </a:lnTo>
                <a:lnTo>
                  <a:pt x="241222" y="149898"/>
                </a:lnTo>
                <a:lnTo>
                  <a:pt x="289972" y="140074"/>
                </a:lnTo>
                <a:lnTo>
                  <a:pt x="316481" y="135668"/>
                </a:lnTo>
                <a:lnTo>
                  <a:pt x="344086" y="131739"/>
                </a:lnTo>
                <a:lnTo>
                  <a:pt x="372422" y="128127"/>
                </a:lnTo>
                <a:lnTo>
                  <a:pt x="433042" y="118823"/>
                </a:lnTo>
                <a:lnTo>
                  <a:pt x="464504" y="113563"/>
                </a:lnTo>
                <a:lnTo>
                  <a:pt x="496405" y="109065"/>
                </a:lnTo>
                <a:lnTo>
                  <a:pt x="594497" y="97001"/>
                </a:lnTo>
                <a:lnTo>
                  <a:pt x="663517" y="86799"/>
                </a:lnTo>
                <a:lnTo>
                  <a:pt x="699602" y="82292"/>
                </a:lnTo>
                <a:lnTo>
                  <a:pt x="812082" y="70217"/>
                </a:lnTo>
                <a:lnTo>
                  <a:pt x="888684" y="60012"/>
                </a:lnTo>
                <a:lnTo>
                  <a:pt x="929175" y="55504"/>
                </a:lnTo>
                <a:lnTo>
                  <a:pt x="1013896" y="47851"/>
                </a:lnTo>
                <a:lnTo>
                  <a:pt x="1278669" y="28750"/>
                </a:lnTo>
                <a:lnTo>
                  <a:pt x="1373179" y="25376"/>
                </a:lnTo>
                <a:lnTo>
                  <a:pt x="1471469" y="22885"/>
                </a:lnTo>
                <a:lnTo>
                  <a:pt x="1779347" y="8544"/>
                </a:lnTo>
                <a:lnTo>
                  <a:pt x="1934128" y="4930"/>
                </a:lnTo>
                <a:lnTo>
                  <a:pt x="2039620" y="568"/>
                </a:lnTo>
                <a:lnTo>
                  <a:pt x="2091788" y="0"/>
                </a:lnTo>
                <a:lnTo>
                  <a:pt x="2143452" y="614"/>
                </a:lnTo>
                <a:lnTo>
                  <a:pt x="2245886" y="2950"/>
                </a:lnTo>
                <a:lnTo>
                  <a:pt x="2549651" y="5646"/>
                </a:lnTo>
                <a:lnTo>
                  <a:pt x="2694540" y="10906"/>
                </a:lnTo>
                <a:lnTo>
                  <a:pt x="2830286" y="13898"/>
                </a:lnTo>
                <a:lnTo>
                  <a:pt x="2913027" y="18114"/>
                </a:lnTo>
                <a:lnTo>
                  <a:pt x="2984897" y="23295"/>
                </a:lnTo>
                <a:lnTo>
                  <a:pt x="3045974" y="28905"/>
                </a:lnTo>
                <a:lnTo>
                  <a:pt x="3137746" y="405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1079"/>
          <p:cNvSpPr/>
          <p:nvPr/>
        </p:nvSpPr>
        <p:spPr>
          <a:xfrm>
            <a:off x="773795" y="2473523"/>
            <a:ext cx="293943" cy="241103"/>
          </a:xfrm>
          <a:custGeom>
            <a:avLst/>
            <a:gdLst/>
            <a:ahLst/>
            <a:cxnLst/>
            <a:rect l="0" t="0" r="0" b="0"/>
            <a:pathLst>
              <a:path w="293943" h="241103">
                <a:moveTo>
                  <a:pt x="61516" y="0"/>
                </a:moveTo>
                <a:lnTo>
                  <a:pt x="120429" y="0"/>
                </a:lnTo>
                <a:lnTo>
                  <a:pt x="126617" y="992"/>
                </a:lnTo>
                <a:lnTo>
                  <a:pt x="132728" y="2646"/>
                </a:lnTo>
                <a:lnTo>
                  <a:pt x="161556" y="12429"/>
                </a:lnTo>
                <a:lnTo>
                  <a:pt x="168933" y="15231"/>
                </a:lnTo>
                <a:lnTo>
                  <a:pt x="175838" y="18092"/>
                </a:lnTo>
                <a:lnTo>
                  <a:pt x="182428" y="20991"/>
                </a:lnTo>
                <a:lnTo>
                  <a:pt x="187815" y="24908"/>
                </a:lnTo>
                <a:lnTo>
                  <a:pt x="192399" y="29504"/>
                </a:lnTo>
                <a:lnTo>
                  <a:pt x="196448" y="34552"/>
                </a:lnTo>
                <a:lnTo>
                  <a:pt x="200141" y="38909"/>
                </a:lnTo>
                <a:lnTo>
                  <a:pt x="206893" y="46397"/>
                </a:lnTo>
                <a:lnTo>
                  <a:pt x="209091" y="50775"/>
                </a:lnTo>
                <a:lnTo>
                  <a:pt x="210556" y="55678"/>
                </a:lnTo>
                <a:lnTo>
                  <a:pt x="211533" y="60931"/>
                </a:lnTo>
                <a:lnTo>
                  <a:pt x="212184" y="67410"/>
                </a:lnTo>
                <a:lnTo>
                  <a:pt x="212618" y="74706"/>
                </a:lnTo>
                <a:lnTo>
                  <a:pt x="212908" y="82546"/>
                </a:lnTo>
                <a:lnTo>
                  <a:pt x="212108" y="89757"/>
                </a:lnTo>
                <a:lnTo>
                  <a:pt x="210581" y="96549"/>
                </a:lnTo>
                <a:lnTo>
                  <a:pt x="208570" y="103061"/>
                </a:lnTo>
                <a:lnTo>
                  <a:pt x="204249" y="110379"/>
                </a:lnTo>
                <a:lnTo>
                  <a:pt x="198389" y="118235"/>
                </a:lnTo>
                <a:lnTo>
                  <a:pt x="191502" y="126448"/>
                </a:lnTo>
                <a:lnTo>
                  <a:pt x="184925" y="133908"/>
                </a:lnTo>
                <a:lnTo>
                  <a:pt x="172319" y="147489"/>
                </a:lnTo>
                <a:lnTo>
                  <a:pt x="165183" y="153888"/>
                </a:lnTo>
                <a:lnTo>
                  <a:pt x="157446" y="160139"/>
                </a:lnTo>
                <a:lnTo>
                  <a:pt x="149308" y="166291"/>
                </a:lnTo>
                <a:lnTo>
                  <a:pt x="132319" y="178417"/>
                </a:lnTo>
                <a:lnTo>
                  <a:pt x="123617" y="184429"/>
                </a:lnTo>
                <a:lnTo>
                  <a:pt x="114836" y="189429"/>
                </a:lnTo>
                <a:lnTo>
                  <a:pt x="106002" y="193755"/>
                </a:lnTo>
                <a:lnTo>
                  <a:pt x="97133" y="197631"/>
                </a:lnTo>
                <a:lnTo>
                  <a:pt x="88241" y="201207"/>
                </a:lnTo>
                <a:lnTo>
                  <a:pt x="70414" y="207826"/>
                </a:lnTo>
                <a:lnTo>
                  <a:pt x="62482" y="210981"/>
                </a:lnTo>
                <a:lnTo>
                  <a:pt x="55207" y="214076"/>
                </a:lnTo>
                <a:lnTo>
                  <a:pt x="41826" y="220160"/>
                </a:lnTo>
                <a:lnTo>
                  <a:pt x="29258" y="226172"/>
                </a:lnTo>
                <a:lnTo>
                  <a:pt x="23125" y="228172"/>
                </a:lnTo>
                <a:lnTo>
                  <a:pt x="17050" y="229505"/>
                </a:lnTo>
                <a:lnTo>
                  <a:pt x="11013" y="230394"/>
                </a:lnTo>
                <a:lnTo>
                  <a:pt x="6989" y="229995"/>
                </a:lnTo>
                <a:lnTo>
                  <a:pt x="4306" y="228736"/>
                </a:lnTo>
                <a:lnTo>
                  <a:pt x="2517" y="226904"/>
                </a:lnTo>
                <a:lnTo>
                  <a:pt x="1325" y="224692"/>
                </a:lnTo>
                <a:lnTo>
                  <a:pt x="0" y="219587"/>
                </a:lnTo>
                <a:lnTo>
                  <a:pt x="640" y="216837"/>
                </a:lnTo>
                <a:lnTo>
                  <a:pt x="4000" y="211135"/>
                </a:lnTo>
                <a:lnTo>
                  <a:pt x="8804" y="205293"/>
                </a:lnTo>
                <a:lnTo>
                  <a:pt x="11476" y="202347"/>
                </a:lnTo>
                <a:lnTo>
                  <a:pt x="19742" y="196427"/>
                </a:lnTo>
                <a:lnTo>
                  <a:pt x="24727" y="193459"/>
                </a:lnTo>
                <a:lnTo>
                  <a:pt x="30037" y="190488"/>
                </a:lnTo>
                <a:lnTo>
                  <a:pt x="41235" y="184541"/>
                </a:lnTo>
                <a:lnTo>
                  <a:pt x="47995" y="182559"/>
                </a:lnTo>
                <a:lnTo>
                  <a:pt x="55482" y="181237"/>
                </a:lnTo>
                <a:lnTo>
                  <a:pt x="63453" y="180356"/>
                </a:lnTo>
                <a:lnTo>
                  <a:pt x="71747" y="178776"/>
                </a:lnTo>
                <a:lnTo>
                  <a:pt x="80256" y="176731"/>
                </a:lnTo>
                <a:lnTo>
                  <a:pt x="88908" y="174375"/>
                </a:lnTo>
                <a:lnTo>
                  <a:pt x="97657" y="173797"/>
                </a:lnTo>
                <a:lnTo>
                  <a:pt x="106468" y="174404"/>
                </a:lnTo>
                <a:lnTo>
                  <a:pt x="115323" y="175801"/>
                </a:lnTo>
                <a:lnTo>
                  <a:pt x="124206" y="176732"/>
                </a:lnTo>
                <a:lnTo>
                  <a:pt x="133107" y="177352"/>
                </a:lnTo>
                <a:lnTo>
                  <a:pt x="142022" y="177766"/>
                </a:lnTo>
                <a:lnTo>
                  <a:pt x="149951" y="179034"/>
                </a:lnTo>
                <a:lnTo>
                  <a:pt x="157224" y="180872"/>
                </a:lnTo>
                <a:lnTo>
                  <a:pt x="187915" y="190950"/>
                </a:lnTo>
                <a:lnTo>
                  <a:pt x="194453" y="193777"/>
                </a:lnTo>
                <a:lnTo>
                  <a:pt x="199804" y="196653"/>
                </a:lnTo>
                <a:lnTo>
                  <a:pt x="204365" y="199563"/>
                </a:lnTo>
                <a:lnTo>
                  <a:pt x="209392" y="202495"/>
                </a:lnTo>
                <a:lnTo>
                  <a:pt x="214730" y="205442"/>
                </a:lnTo>
                <a:lnTo>
                  <a:pt x="225959" y="211362"/>
                </a:lnTo>
                <a:lnTo>
                  <a:pt x="273105" y="235149"/>
                </a:lnTo>
                <a:lnTo>
                  <a:pt x="278064" y="237133"/>
                </a:lnTo>
                <a:lnTo>
                  <a:pt x="282363" y="238456"/>
                </a:lnTo>
                <a:lnTo>
                  <a:pt x="293942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1080"/>
          <p:cNvSpPr/>
          <p:nvPr/>
        </p:nvSpPr>
        <p:spPr>
          <a:xfrm>
            <a:off x="1166071" y="2562863"/>
            <a:ext cx="295003" cy="408791"/>
          </a:xfrm>
          <a:custGeom>
            <a:avLst/>
            <a:gdLst/>
            <a:ahLst/>
            <a:cxnLst/>
            <a:rect l="0" t="0" r="0" b="0"/>
            <a:pathLst>
              <a:path w="295003" h="408791">
                <a:moveTo>
                  <a:pt x="0" y="17817"/>
                </a:moveTo>
                <a:lnTo>
                  <a:pt x="0" y="22557"/>
                </a:lnTo>
                <a:lnTo>
                  <a:pt x="993" y="24946"/>
                </a:lnTo>
                <a:lnTo>
                  <a:pt x="6143" y="33048"/>
                </a:lnTo>
                <a:lnTo>
                  <a:pt x="7697" y="38808"/>
                </a:lnTo>
                <a:lnTo>
                  <a:pt x="9104" y="40740"/>
                </a:lnTo>
                <a:lnTo>
                  <a:pt x="11036" y="42029"/>
                </a:lnTo>
                <a:lnTo>
                  <a:pt x="13317" y="42888"/>
                </a:lnTo>
                <a:lnTo>
                  <a:pt x="21273" y="48837"/>
                </a:lnTo>
                <a:lnTo>
                  <a:pt x="29921" y="56884"/>
                </a:lnTo>
                <a:lnTo>
                  <a:pt x="32860" y="58744"/>
                </a:lnTo>
                <a:lnTo>
                  <a:pt x="38774" y="60811"/>
                </a:lnTo>
                <a:lnTo>
                  <a:pt x="47688" y="61975"/>
                </a:lnTo>
                <a:lnTo>
                  <a:pt x="50664" y="61146"/>
                </a:lnTo>
                <a:lnTo>
                  <a:pt x="56619" y="57579"/>
                </a:lnTo>
                <a:lnTo>
                  <a:pt x="65226" y="55333"/>
                </a:lnTo>
                <a:lnTo>
                  <a:pt x="70302" y="54734"/>
                </a:lnTo>
                <a:lnTo>
                  <a:pt x="74680" y="53342"/>
                </a:lnTo>
                <a:lnTo>
                  <a:pt x="82192" y="49150"/>
                </a:lnTo>
                <a:lnTo>
                  <a:pt x="88842" y="43979"/>
                </a:lnTo>
                <a:lnTo>
                  <a:pt x="95109" y="38374"/>
                </a:lnTo>
                <a:lnTo>
                  <a:pt x="104221" y="29640"/>
                </a:lnTo>
                <a:lnTo>
                  <a:pt x="110221" y="23733"/>
                </a:lnTo>
                <a:lnTo>
                  <a:pt x="113211" y="21761"/>
                </a:lnTo>
                <a:lnTo>
                  <a:pt x="122166" y="17993"/>
                </a:lnTo>
                <a:lnTo>
                  <a:pt x="128129" y="13596"/>
                </a:lnTo>
                <a:lnTo>
                  <a:pt x="130117" y="11034"/>
                </a:lnTo>
                <a:lnTo>
                  <a:pt x="131441" y="8334"/>
                </a:lnTo>
                <a:lnTo>
                  <a:pt x="134046" y="102"/>
                </a:lnTo>
                <a:lnTo>
                  <a:pt x="138823" y="0"/>
                </a:lnTo>
                <a:lnTo>
                  <a:pt x="140226" y="978"/>
                </a:lnTo>
                <a:lnTo>
                  <a:pt x="141161" y="2622"/>
                </a:lnTo>
                <a:lnTo>
                  <a:pt x="142200" y="7095"/>
                </a:lnTo>
                <a:lnTo>
                  <a:pt x="142867" y="18051"/>
                </a:lnTo>
                <a:lnTo>
                  <a:pt x="142999" y="29769"/>
                </a:lnTo>
                <a:lnTo>
                  <a:pt x="143021" y="43407"/>
                </a:lnTo>
                <a:lnTo>
                  <a:pt x="144018" y="47775"/>
                </a:lnTo>
                <a:lnTo>
                  <a:pt x="147774" y="55275"/>
                </a:lnTo>
                <a:lnTo>
                  <a:pt x="148179" y="60648"/>
                </a:lnTo>
                <a:lnTo>
                  <a:pt x="147457" y="67207"/>
                </a:lnTo>
                <a:lnTo>
                  <a:pt x="145981" y="74556"/>
                </a:lnTo>
                <a:lnTo>
                  <a:pt x="144998" y="81440"/>
                </a:lnTo>
                <a:lnTo>
                  <a:pt x="144342" y="88013"/>
                </a:lnTo>
                <a:lnTo>
                  <a:pt x="143905" y="94380"/>
                </a:lnTo>
                <a:lnTo>
                  <a:pt x="144607" y="101601"/>
                </a:lnTo>
                <a:lnTo>
                  <a:pt x="146068" y="109392"/>
                </a:lnTo>
                <a:lnTo>
                  <a:pt x="148036" y="117562"/>
                </a:lnTo>
                <a:lnTo>
                  <a:pt x="149347" y="125986"/>
                </a:lnTo>
                <a:lnTo>
                  <a:pt x="150222" y="134578"/>
                </a:lnTo>
                <a:lnTo>
                  <a:pt x="150805" y="143282"/>
                </a:lnTo>
                <a:lnTo>
                  <a:pt x="152187" y="152062"/>
                </a:lnTo>
                <a:lnTo>
                  <a:pt x="154101" y="160892"/>
                </a:lnTo>
                <a:lnTo>
                  <a:pt x="156370" y="169755"/>
                </a:lnTo>
                <a:lnTo>
                  <a:pt x="157884" y="178640"/>
                </a:lnTo>
                <a:lnTo>
                  <a:pt x="158892" y="187540"/>
                </a:lnTo>
                <a:lnTo>
                  <a:pt x="159565" y="196450"/>
                </a:lnTo>
                <a:lnTo>
                  <a:pt x="160013" y="206359"/>
                </a:lnTo>
                <a:lnTo>
                  <a:pt x="160511" y="227951"/>
                </a:lnTo>
                <a:lnTo>
                  <a:pt x="160875" y="285340"/>
                </a:lnTo>
                <a:lnTo>
                  <a:pt x="159893" y="294392"/>
                </a:lnTo>
                <a:lnTo>
                  <a:pt x="158246" y="303404"/>
                </a:lnTo>
                <a:lnTo>
                  <a:pt x="156154" y="312387"/>
                </a:lnTo>
                <a:lnTo>
                  <a:pt x="153766" y="321354"/>
                </a:lnTo>
                <a:lnTo>
                  <a:pt x="148464" y="339253"/>
                </a:lnTo>
                <a:lnTo>
                  <a:pt x="143674" y="347201"/>
                </a:lnTo>
                <a:lnTo>
                  <a:pt x="137500" y="354484"/>
                </a:lnTo>
                <a:lnTo>
                  <a:pt x="130404" y="361324"/>
                </a:lnTo>
                <a:lnTo>
                  <a:pt x="124680" y="367869"/>
                </a:lnTo>
                <a:lnTo>
                  <a:pt x="115672" y="380432"/>
                </a:lnTo>
                <a:lnTo>
                  <a:pt x="110886" y="385568"/>
                </a:lnTo>
                <a:lnTo>
                  <a:pt x="105708" y="389984"/>
                </a:lnTo>
                <a:lnTo>
                  <a:pt x="100270" y="393920"/>
                </a:lnTo>
                <a:lnTo>
                  <a:pt x="94658" y="397537"/>
                </a:lnTo>
                <a:lnTo>
                  <a:pt x="88931" y="400940"/>
                </a:lnTo>
                <a:lnTo>
                  <a:pt x="83126" y="404201"/>
                </a:lnTo>
                <a:lnTo>
                  <a:pt x="74027" y="407824"/>
                </a:lnTo>
                <a:lnTo>
                  <a:pt x="70210" y="408790"/>
                </a:lnTo>
                <a:lnTo>
                  <a:pt x="65679" y="408442"/>
                </a:lnTo>
                <a:lnTo>
                  <a:pt x="60671" y="407218"/>
                </a:lnTo>
                <a:lnTo>
                  <a:pt x="55347" y="405410"/>
                </a:lnTo>
                <a:lnTo>
                  <a:pt x="46781" y="403401"/>
                </a:lnTo>
                <a:lnTo>
                  <a:pt x="43107" y="402865"/>
                </a:lnTo>
                <a:lnTo>
                  <a:pt x="38671" y="400523"/>
                </a:lnTo>
                <a:lnTo>
                  <a:pt x="33726" y="396978"/>
                </a:lnTo>
                <a:lnTo>
                  <a:pt x="28444" y="392630"/>
                </a:lnTo>
                <a:lnTo>
                  <a:pt x="19926" y="385153"/>
                </a:lnTo>
                <a:lnTo>
                  <a:pt x="16264" y="381770"/>
                </a:lnTo>
                <a:lnTo>
                  <a:pt x="13822" y="377530"/>
                </a:lnTo>
                <a:lnTo>
                  <a:pt x="11109" y="367528"/>
                </a:lnTo>
                <a:lnTo>
                  <a:pt x="9904" y="356468"/>
                </a:lnTo>
                <a:lnTo>
                  <a:pt x="9582" y="350740"/>
                </a:lnTo>
                <a:lnTo>
                  <a:pt x="6576" y="339085"/>
                </a:lnTo>
                <a:lnTo>
                  <a:pt x="4384" y="333198"/>
                </a:lnTo>
                <a:lnTo>
                  <a:pt x="3916" y="327290"/>
                </a:lnTo>
                <a:lnTo>
                  <a:pt x="6044" y="315433"/>
                </a:lnTo>
                <a:lnTo>
                  <a:pt x="7653" y="303549"/>
                </a:lnTo>
                <a:lnTo>
                  <a:pt x="9361" y="291652"/>
                </a:lnTo>
                <a:lnTo>
                  <a:pt x="13431" y="279751"/>
                </a:lnTo>
                <a:lnTo>
                  <a:pt x="21199" y="267846"/>
                </a:lnTo>
                <a:lnTo>
                  <a:pt x="26052" y="261894"/>
                </a:lnTo>
                <a:lnTo>
                  <a:pt x="31274" y="256933"/>
                </a:lnTo>
                <a:lnTo>
                  <a:pt x="36741" y="252634"/>
                </a:lnTo>
                <a:lnTo>
                  <a:pt x="42373" y="248775"/>
                </a:lnTo>
                <a:lnTo>
                  <a:pt x="48114" y="244219"/>
                </a:lnTo>
                <a:lnTo>
                  <a:pt x="53928" y="239197"/>
                </a:lnTo>
                <a:lnTo>
                  <a:pt x="59791" y="233864"/>
                </a:lnTo>
                <a:lnTo>
                  <a:pt x="71602" y="222648"/>
                </a:lnTo>
                <a:lnTo>
                  <a:pt x="77533" y="216879"/>
                </a:lnTo>
                <a:lnTo>
                  <a:pt x="84466" y="211048"/>
                </a:lnTo>
                <a:lnTo>
                  <a:pt x="92068" y="205177"/>
                </a:lnTo>
                <a:lnTo>
                  <a:pt x="100117" y="199278"/>
                </a:lnTo>
                <a:lnTo>
                  <a:pt x="108462" y="194353"/>
                </a:lnTo>
                <a:lnTo>
                  <a:pt x="117005" y="190078"/>
                </a:lnTo>
                <a:lnTo>
                  <a:pt x="125680" y="186236"/>
                </a:lnTo>
                <a:lnTo>
                  <a:pt x="134444" y="181690"/>
                </a:lnTo>
                <a:lnTo>
                  <a:pt x="143266" y="176675"/>
                </a:lnTo>
                <a:lnTo>
                  <a:pt x="152127" y="171347"/>
                </a:lnTo>
                <a:lnTo>
                  <a:pt x="160021" y="165811"/>
                </a:lnTo>
                <a:lnTo>
                  <a:pt x="167270" y="160136"/>
                </a:lnTo>
                <a:lnTo>
                  <a:pt x="174089" y="154368"/>
                </a:lnTo>
                <a:lnTo>
                  <a:pt x="181616" y="149531"/>
                </a:lnTo>
                <a:lnTo>
                  <a:pt x="189613" y="145314"/>
                </a:lnTo>
                <a:lnTo>
                  <a:pt x="197924" y="141510"/>
                </a:lnTo>
                <a:lnTo>
                  <a:pt x="206445" y="136989"/>
                </a:lnTo>
                <a:lnTo>
                  <a:pt x="215105" y="131992"/>
                </a:lnTo>
                <a:lnTo>
                  <a:pt x="223858" y="126676"/>
                </a:lnTo>
                <a:lnTo>
                  <a:pt x="231680" y="122139"/>
                </a:lnTo>
                <a:lnTo>
                  <a:pt x="245669" y="114453"/>
                </a:lnTo>
                <a:lnTo>
                  <a:pt x="253174" y="111014"/>
                </a:lnTo>
                <a:lnTo>
                  <a:pt x="261157" y="107730"/>
                </a:lnTo>
                <a:lnTo>
                  <a:pt x="269458" y="104548"/>
                </a:lnTo>
                <a:lnTo>
                  <a:pt x="275986" y="102427"/>
                </a:lnTo>
                <a:lnTo>
                  <a:pt x="281331" y="101012"/>
                </a:lnTo>
                <a:lnTo>
                  <a:pt x="295002" y="9818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1081"/>
          <p:cNvSpPr/>
          <p:nvPr/>
        </p:nvSpPr>
        <p:spPr>
          <a:xfrm>
            <a:off x="1559406" y="2509242"/>
            <a:ext cx="160912" cy="8931"/>
          </a:xfrm>
          <a:custGeom>
            <a:avLst/>
            <a:gdLst/>
            <a:ahLst/>
            <a:cxnLst/>
            <a:rect l="0" t="0" r="0" b="0"/>
            <a:pathLst>
              <a:path w="160912" h="8931">
                <a:moveTo>
                  <a:pt x="0" y="0"/>
                </a:moveTo>
                <a:lnTo>
                  <a:pt x="42386" y="0"/>
                </a:lnTo>
                <a:lnTo>
                  <a:pt x="48123" y="992"/>
                </a:lnTo>
                <a:lnTo>
                  <a:pt x="53934" y="2646"/>
                </a:lnTo>
                <a:lnTo>
                  <a:pt x="59795" y="4741"/>
                </a:lnTo>
                <a:lnTo>
                  <a:pt x="65689" y="6137"/>
                </a:lnTo>
                <a:lnTo>
                  <a:pt x="71604" y="7068"/>
                </a:lnTo>
                <a:lnTo>
                  <a:pt x="77534" y="7688"/>
                </a:lnTo>
                <a:lnTo>
                  <a:pt x="84468" y="8102"/>
                </a:lnTo>
                <a:lnTo>
                  <a:pt x="100118" y="8562"/>
                </a:lnTo>
                <a:lnTo>
                  <a:pt x="139685" y="8897"/>
                </a:lnTo>
                <a:lnTo>
                  <a:pt x="160911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1082"/>
          <p:cNvSpPr/>
          <p:nvPr/>
        </p:nvSpPr>
        <p:spPr>
          <a:xfrm>
            <a:off x="1639861" y="2598539"/>
            <a:ext cx="160911" cy="17860"/>
          </a:xfrm>
          <a:custGeom>
            <a:avLst/>
            <a:gdLst/>
            <a:ahLst/>
            <a:cxnLst/>
            <a:rect l="0" t="0" r="0" b="0"/>
            <a:pathLst>
              <a:path w="160911" h="17860">
                <a:moveTo>
                  <a:pt x="0" y="0"/>
                </a:moveTo>
                <a:lnTo>
                  <a:pt x="0" y="8562"/>
                </a:lnTo>
                <a:lnTo>
                  <a:pt x="994" y="9677"/>
                </a:lnTo>
                <a:lnTo>
                  <a:pt x="4746" y="13561"/>
                </a:lnTo>
                <a:lnTo>
                  <a:pt x="7137" y="14994"/>
                </a:lnTo>
                <a:lnTo>
                  <a:pt x="9725" y="15949"/>
                </a:lnTo>
                <a:lnTo>
                  <a:pt x="12443" y="16586"/>
                </a:lnTo>
                <a:lnTo>
                  <a:pt x="16242" y="17010"/>
                </a:lnTo>
                <a:lnTo>
                  <a:pt x="20761" y="17293"/>
                </a:lnTo>
                <a:lnTo>
                  <a:pt x="31079" y="17608"/>
                </a:lnTo>
                <a:lnTo>
                  <a:pt x="72806" y="17837"/>
                </a:lnTo>
                <a:lnTo>
                  <a:pt x="16091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1083"/>
          <p:cNvSpPr/>
          <p:nvPr/>
        </p:nvSpPr>
        <p:spPr>
          <a:xfrm>
            <a:off x="2015318" y="2607468"/>
            <a:ext cx="98335" cy="1"/>
          </a:xfrm>
          <a:custGeom>
            <a:avLst/>
            <a:gdLst/>
            <a:ahLst/>
            <a:cxnLst/>
            <a:rect l="0" t="0" r="0" b="0"/>
            <a:pathLst>
              <a:path w="98335" h="1">
                <a:moveTo>
                  <a:pt x="0" y="0"/>
                </a:moveTo>
                <a:lnTo>
                  <a:pt x="983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1084"/>
          <p:cNvSpPr/>
          <p:nvPr/>
        </p:nvSpPr>
        <p:spPr>
          <a:xfrm>
            <a:off x="2229865" y="2447114"/>
            <a:ext cx="262775" cy="258582"/>
          </a:xfrm>
          <a:custGeom>
            <a:avLst/>
            <a:gdLst/>
            <a:ahLst/>
            <a:cxnLst/>
            <a:rect l="0" t="0" r="0" b="0"/>
            <a:pathLst>
              <a:path w="262775" h="258582">
                <a:moveTo>
                  <a:pt x="53636" y="26409"/>
                </a:moveTo>
                <a:lnTo>
                  <a:pt x="53636" y="10159"/>
                </a:lnTo>
                <a:lnTo>
                  <a:pt x="54629" y="9622"/>
                </a:lnTo>
                <a:lnTo>
                  <a:pt x="61766" y="7875"/>
                </a:lnTo>
                <a:lnTo>
                  <a:pt x="66009" y="6116"/>
                </a:lnTo>
                <a:lnTo>
                  <a:pt x="70825" y="3950"/>
                </a:lnTo>
                <a:lnTo>
                  <a:pt x="76021" y="2507"/>
                </a:lnTo>
                <a:lnTo>
                  <a:pt x="81472" y="1544"/>
                </a:lnTo>
                <a:lnTo>
                  <a:pt x="87092" y="903"/>
                </a:lnTo>
                <a:lnTo>
                  <a:pt x="93820" y="475"/>
                </a:lnTo>
                <a:lnTo>
                  <a:pt x="101284" y="190"/>
                </a:lnTo>
                <a:lnTo>
                  <a:pt x="109240" y="0"/>
                </a:lnTo>
                <a:lnTo>
                  <a:pt x="117524" y="866"/>
                </a:lnTo>
                <a:lnTo>
                  <a:pt x="126026" y="2435"/>
                </a:lnTo>
                <a:lnTo>
                  <a:pt x="134674" y="4473"/>
                </a:lnTo>
                <a:lnTo>
                  <a:pt x="143419" y="5832"/>
                </a:lnTo>
                <a:lnTo>
                  <a:pt x="152229" y="6738"/>
                </a:lnTo>
                <a:lnTo>
                  <a:pt x="161082" y="7342"/>
                </a:lnTo>
                <a:lnTo>
                  <a:pt x="168971" y="8737"/>
                </a:lnTo>
                <a:lnTo>
                  <a:pt x="176216" y="10659"/>
                </a:lnTo>
                <a:lnTo>
                  <a:pt x="206865" y="20873"/>
                </a:lnTo>
                <a:lnTo>
                  <a:pt x="213398" y="23710"/>
                </a:lnTo>
                <a:lnTo>
                  <a:pt x="218747" y="26594"/>
                </a:lnTo>
                <a:lnTo>
                  <a:pt x="223306" y="29509"/>
                </a:lnTo>
                <a:lnTo>
                  <a:pt x="231021" y="35394"/>
                </a:lnTo>
                <a:lnTo>
                  <a:pt x="234469" y="38352"/>
                </a:lnTo>
                <a:lnTo>
                  <a:pt x="236768" y="41316"/>
                </a:lnTo>
                <a:lnTo>
                  <a:pt x="239322" y="47256"/>
                </a:lnTo>
                <a:lnTo>
                  <a:pt x="239009" y="50229"/>
                </a:lnTo>
                <a:lnTo>
                  <a:pt x="237808" y="53203"/>
                </a:lnTo>
                <a:lnTo>
                  <a:pt x="233824" y="60146"/>
                </a:lnTo>
                <a:lnTo>
                  <a:pt x="228743" y="69846"/>
                </a:lnTo>
                <a:lnTo>
                  <a:pt x="225004" y="74218"/>
                </a:lnTo>
                <a:lnTo>
                  <a:pt x="220525" y="78126"/>
                </a:lnTo>
                <a:lnTo>
                  <a:pt x="215552" y="81723"/>
                </a:lnTo>
                <a:lnTo>
                  <a:pt x="210251" y="85113"/>
                </a:lnTo>
                <a:lnTo>
                  <a:pt x="204730" y="88365"/>
                </a:lnTo>
                <a:lnTo>
                  <a:pt x="199063" y="91525"/>
                </a:lnTo>
                <a:lnTo>
                  <a:pt x="187468" y="97683"/>
                </a:lnTo>
                <a:lnTo>
                  <a:pt x="145996" y="118673"/>
                </a:lnTo>
                <a:lnTo>
                  <a:pt x="141034" y="121653"/>
                </a:lnTo>
                <a:lnTo>
                  <a:pt x="132873" y="127609"/>
                </a:lnTo>
                <a:lnTo>
                  <a:pt x="125935" y="130918"/>
                </a:lnTo>
                <a:lnTo>
                  <a:pt x="118133" y="133042"/>
                </a:lnTo>
                <a:lnTo>
                  <a:pt x="117493" y="134209"/>
                </a:lnTo>
                <a:lnTo>
                  <a:pt x="116781" y="138151"/>
                </a:lnTo>
                <a:lnTo>
                  <a:pt x="117585" y="139598"/>
                </a:lnTo>
                <a:lnTo>
                  <a:pt x="119114" y="140564"/>
                </a:lnTo>
                <a:lnTo>
                  <a:pt x="121127" y="141207"/>
                </a:lnTo>
                <a:lnTo>
                  <a:pt x="128660" y="141923"/>
                </a:lnTo>
                <a:lnTo>
                  <a:pt x="133450" y="142113"/>
                </a:lnTo>
                <a:lnTo>
                  <a:pt x="138630" y="143233"/>
                </a:lnTo>
                <a:lnTo>
                  <a:pt x="144071" y="144971"/>
                </a:lnTo>
                <a:lnTo>
                  <a:pt x="149684" y="147122"/>
                </a:lnTo>
                <a:lnTo>
                  <a:pt x="155412" y="148556"/>
                </a:lnTo>
                <a:lnTo>
                  <a:pt x="161218" y="149512"/>
                </a:lnTo>
                <a:lnTo>
                  <a:pt x="167075" y="150150"/>
                </a:lnTo>
                <a:lnTo>
                  <a:pt x="173959" y="151567"/>
                </a:lnTo>
                <a:lnTo>
                  <a:pt x="181529" y="153504"/>
                </a:lnTo>
                <a:lnTo>
                  <a:pt x="189555" y="155787"/>
                </a:lnTo>
                <a:lnTo>
                  <a:pt x="206419" y="160970"/>
                </a:lnTo>
                <a:lnTo>
                  <a:pt x="215088" y="163742"/>
                </a:lnTo>
                <a:lnTo>
                  <a:pt x="222854" y="166581"/>
                </a:lnTo>
                <a:lnTo>
                  <a:pt x="230017" y="169466"/>
                </a:lnTo>
                <a:lnTo>
                  <a:pt x="236779" y="172382"/>
                </a:lnTo>
                <a:lnTo>
                  <a:pt x="242281" y="175318"/>
                </a:lnTo>
                <a:lnTo>
                  <a:pt x="246942" y="178268"/>
                </a:lnTo>
                <a:lnTo>
                  <a:pt x="254769" y="184191"/>
                </a:lnTo>
                <a:lnTo>
                  <a:pt x="261559" y="190130"/>
                </a:lnTo>
                <a:lnTo>
                  <a:pt x="262774" y="193103"/>
                </a:lnTo>
                <a:lnTo>
                  <a:pt x="262591" y="196078"/>
                </a:lnTo>
                <a:lnTo>
                  <a:pt x="261475" y="199053"/>
                </a:lnTo>
                <a:lnTo>
                  <a:pt x="257586" y="205004"/>
                </a:lnTo>
                <a:lnTo>
                  <a:pt x="255159" y="207980"/>
                </a:lnTo>
                <a:lnTo>
                  <a:pt x="247164" y="213933"/>
                </a:lnTo>
                <a:lnTo>
                  <a:pt x="242251" y="216909"/>
                </a:lnTo>
                <a:lnTo>
                  <a:pt x="235997" y="219886"/>
                </a:lnTo>
                <a:lnTo>
                  <a:pt x="228846" y="222862"/>
                </a:lnTo>
                <a:lnTo>
                  <a:pt x="221100" y="225839"/>
                </a:lnTo>
                <a:lnTo>
                  <a:pt x="211962" y="228815"/>
                </a:lnTo>
                <a:lnTo>
                  <a:pt x="201898" y="231792"/>
                </a:lnTo>
                <a:lnTo>
                  <a:pt x="191215" y="234768"/>
                </a:lnTo>
                <a:lnTo>
                  <a:pt x="171399" y="240722"/>
                </a:lnTo>
                <a:lnTo>
                  <a:pt x="161943" y="243698"/>
                </a:lnTo>
                <a:lnTo>
                  <a:pt x="151666" y="245682"/>
                </a:lnTo>
                <a:lnTo>
                  <a:pt x="140841" y="247005"/>
                </a:lnTo>
                <a:lnTo>
                  <a:pt x="129652" y="247887"/>
                </a:lnTo>
                <a:lnTo>
                  <a:pt x="118219" y="249468"/>
                </a:lnTo>
                <a:lnTo>
                  <a:pt x="106624" y="251513"/>
                </a:lnTo>
                <a:lnTo>
                  <a:pt x="94921" y="253869"/>
                </a:lnTo>
                <a:lnTo>
                  <a:pt x="84139" y="255440"/>
                </a:lnTo>
                <a:lnTo>
                  <a:pt x="73972" y="256487"/>
                </a:lnTo>
                <a:lnTo>
                  <a:pt x="64213" y="257185"/>
                </a:lnTo>
                <a:lnTo>
                  <a:pt x="54728" y="257650"/>
                </a:lnTo>
                <a:lnTo>
                  <a:pt x="36243" y="258167"/>
                </a:lnTo>
                <a:lnTo>
                  <a:pt x="0" y="2585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1085"/>
          <p:cNvSpPr/>
          <p:nvPr/>
        </p:nvSpPr>
        <p:spPr>
          <a:xfrm>
            <a:off x="2524866" y="2527134"/>
            <a:ext cx="277125" cy="223210"/>
          </a:xfrm>
          <a:custGeom>
            <a:avLst/>
            <a:gdLst/>
            <a:ahLst/>
            <a:cxnLst/>
            <a:rect l="0" t="0" r="0" b="0"/>
            <a:pathLst>
              <a:path w="277125" h="223210">
                <a:moveTo>
                  <a:pt x="277124" y="8897"/>
                </a:moveTo>
                <a:lnTo>
                  <a:pt x="277124" y="76"/>
                </a:lnTo>
                <a:lnTo>
                  <a:pt x="272378" y="0"/>
                </a:lnTo>
                <a:lnTo>
                  <a:pt x="269986" y="981"/>
                </a:lnTo>
                <a:lnTo>
                  <a:pt x="261875" y="7103"/>
                </a:lnTo>
                <a:lnTo>
                  <a:pt x="256110" y="12399"/>
                </a:lnTo>
                <a:lnTo>
                  <a:pt x="242533" y="25699"/>
                </a:lnTo>
                <a:lnTo>
                  <a:pt x="236185" y="31013"/>
                </a:lnTo>
                <a:lnTo>
                  <a:pt x="228972" y="36539"/>
                </a:lnTo>
                <a:lnTo>
                  <a:pt x="221184" y="42208"/>
                </a:lnTo>
                <a:lnTo>
                  <a:pt x="204584" y="53798"/>
                </a:lnTo>
                <a:lnTo>
                  <a:pt x="195986" y="59667"/>
                </a:lnTo>
                <a:lnTo>
                  <a:pt x="187274" y="66556"/>
                </a:lnTo>
                <a:lnTo>
                  <a:pt x="178486" y="74125"/>
                </a:lnTo>
                <a:lnTo>
                  <a:pt x="169648" y="82148"/>
                </a:lnTo>
                <a:lnTo>
                  <a:pt x="159782" y="90473"/>
                </a:lnTo>
                <a:lnTo>
                  <a:pt x="138226" y="107661"/>
                </a:lnTo>
                <a:lnTo>
                  <a:pt x="127909" y="115419"/>
                </a:lnTo>
                <a:lnTo>
                  <a:pt x="108499" y="129331"/>
                </a:lnTo>
                <a:lnTo>
                  <a:pt x="99151" y="136811"/>
                </a:lnTo>
                <a:lnTo>
                  <a:pt x="89940" y="144775"/>
                </a:lnTo>
                <a:lnTo>
                  <a:pt x="72751" y="160568"/>
                </a:lnTo>
                <a:lnTo>
                  <a:pt x="48179" y="184230"/>
                </a:lnTo>
                <a:lnTo>
                  <a:pt x="16346" y="215824"/>
                </a:lnTo>
                <a:lnTo>
                  <a:pt x="12884" y="218286"/>
                </a:lnTo>
                <a:lnTo>
                  <a:pt x="9582" y="219927"/>
                </a:lnTo>
                <a:lnTo>
                  <a:pt x="0" y="2232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1086"/>
          <p:cNvSpPr/>
          <p:nvPr/>
        </p:nvSpPr>
        <p:spPr>
          <a:xfrm>
            <a:off x="2632140" y="2518172"/>
            <a:ext cx="187729" cy="223243"/>
          </a:xfrm>
          <a:custGeom>
            <a:avLst/>
            <a:gdLst/>
            <a:ahLst/>
            <a:cxnLst/>
            <a:rect l="0" t="0" r="0" b="0"/>
            <a:pathLst>
              <a:path w="187729" h="223243">
                <a:moveTo>
                  <a:pt x="0" y="0"/>
                </a:moveTo>
                <a:lnTo>
                  <a:pt x="0" y="20991"/>
                </a:lnTo>
                <a:lnTo>
                  <a:pt x="993" y="24908"/>
                </a:lnTo>
                <a:lnTo>
                  <a:pt x="2649" y="29504"/>
                </a:lnTo>
                <a:lnTo>
                  <a:pt x="4746" y="34552"/>
                </a:lnTo>
                <a:lnTo>
                  <a:pt x="8130" y="39902"/>
                </a:lnTo>
                <a:lnTo>
                  <a:pt x="12373" y="45453"/>
                </a:lnTo>
                <a:lnTo>
                  <a:pt x="17188" y="51137"/>
                </a:lnTo>
                <a:lnTo>
                  <a:pt x="22384" y="57904"/>
                </a:lnTo>
                <a:lnTo>
                  <a:pt x="27836" y="65392"/>
                </a:lnTo>
                <a:lnTo>
                  <a:pt x="33456" y="73360"/>
                </a:lnTo>
                <a:lnTo>
                  <a:pt x="40183" y="81649"/>
                </a:lnTo>
                <a:lnTo>
                  <a:pt x="47647" y="90151"/>
                </a:lnTo>
                <a:lnTo>
                  <a:pt x="62894" y="106544"/>
                </a:lnTo>
                <a:lnTo>
                  <a:pt x="83639" y="127921"/>
                </a:lnTo>
                <a:lnTo>
                  <a:pt x="172405" y="216864"/>
                </a:lnTo>
                <a:lnTo>
                  <a:pt x="175526" y="218990"/>
                </a:lnTo>
                <a:lnTo>
                  <a:pt x="178600" y="220408"/>
                </a:lnTo>
                <a:lnTo>
                  <a:pt x="187728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1087"/>
          <p:cNvSpPr/>
          <p:nvPr/>
        </p:nvSpPr>
        <p:spPr>
          <a:xfrm>
            <a:off x="3034415" y="2455664"/>
            <a:ext cx="53628" cy="214313"/>
          </a:xfrm>
          <a:custGeom>
            <a:avLst/>
            <a:gdLst/>
            <a:ahLst/>
            <a:cxnLst/>
            <a:rect l="0" t="0" r="0" b="0"/>
            <a:pathLst>
              <a:path w="53628" h="214313">
                <a:moveTo>
                  <a:pt x="44697" y="0"/>
                </a:moveTo>
                <a:lnTo>
                  <a:pt x="53527" y="0"/>
                </a:lnTo>
                <a:lnTo>
                  <a:pt x="53604" y="4740"/>
                </a:lnTo>
                <a:lnTo>
                  <a:pt x="53627" y="12429"/>
                </a:lnTo>
                <a:lnTo>
                  <a:pt x="52637" y="15231"/>
                </a:lnTo>
                <a:lnTo>
                  <a:pt x="50984" y="18092"/>
                </a:lnTo>
                <a:lnTo>
                  <a:pt x="48888" y="20991"/>
                </a:lnTo>
                <a:lnTo>
                  <a:pt x="47491" y="24908"/>
                </a:lnTo>
                <a:lnTo>
                  <a:pt x="46560" y="29504"/>
                </a:lnTo>
                <a:lnTo>
                  <a:pt x="45939" y="34552"/>
                </a:lnTo>
                <a:lnTo>
                  <a:pt x="45525" y="38910"/>
                </a:lnTo>
                <a:lnTo>
                  <a:pt x="45249" y="42807"/>
                </a:lnTo>
                <a:lnTo>
                  <a:pt x="45065" y="46397"/>
                </a:lnTo>
                <a:lnTo>
                  <a:pt x="43949" y="50775"/>
                </a:lnTo>
                <a:lnTo>
                  <a:pt x="42212" y="55678"/>
                </a:lnTo>
                <a:lnTo>
                  <a:pt x="40061" y="60931"/>
                </a:lnTo>
                <a:lnTo>
                  <a:pt x="38626" y="66418"/>
                </a:lnTo>
                <a:lnTo>
                  <a:pt x="37670" y="72060"/>
                </a:lnTo>
                <a:lnTo>
                  <a:pt x="37032" y="77806"/>
                </a:lnTo>
                <a:lnTo>
                  <a:pt x="35614" y="83621"/>
                </a:lnTo>
                <a:lnTo>
                  <a:pt x="33676" y="89481"/>
                </a:lnTo>
                <a:lnTo>
                  <a:pt x="31390" y="95373"/>
                </a:lnTo>
                <a:lnTo>
                  <a:pt x="26202" y="109857"/>
                </a:lnTo>
                <a:lnTo>
                  <a:pt x="23427" y="117886"/>
                </a:lnTo>
                <a:lnTo>
                  <a:pt x="20584" y="125223"/>
                </a:lnTo>
                <a:lnTo>
                  <a:pt x="17696" y="132100"/>
                </a:lnTo>
                <a:lnTo>
                  <a:pt x="14777" y="138668"/>
                </a:lnTo>
                <a:lnTo>
                  <a:pt x="12831" y="145031"/>
                </a:lnTo>
                <a:lnTo>
                  <a:pt x="11534" y="151258"/>
                </a:lnTo>
                <a:lnTo>
                  <a:pt x="10669" y="157393"/>
                </a:lnTo>
                <a:lnTo>
                  <a:pt x="10092" y="163468"/>
                </a:lnTo>
                <a:lnTo>
                  <a:pt x="9708" y="169502"/>
                </a:lnTo>
                <a:lnTo>
                  <a:pt x="9452" y="175509"/>
                </a:lnTo>
                <a:lnTo>
                  <a:pt x="8288" y="180506"/>
                </a:lnTo>
                <a:lnTo>
                  <a:pt x="6518" y="184829"/>
                </a:lnTo>
                <a:lnTo>
                  <a:pt x="4345" y="188704"/>
                </a:lnTo>
                <a:lnTo>
                  <a:pt x="2897" y="193272"/>
                </a:lnTo>
                <a:lnTo>
                  <a:pt x="1931" y="198301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1088"/>
          <p:cNvSpPr/>
          <p:nvPr/>
        </p:nvSpPr>
        <p:spPr>
          <a:xfrm>
            <a:off x="3011386" y="2544961"/>
            <a:ext cx="192880" cy="35719"/>
          </a:xfrm>
          <a:custGeom>
            <a:avLst/>
            <a:gdLst/>
            <a:ahLst/>
            <a:cxnLst/>
            <a:rect l="0" t="0" r="0" b="0"/>
            <a:pathLst>
              <a:path w="192880" h="35719">
                <a:moveTo>
                  <a:pt x="5150" y="0"/>
                </a:moveTo>
                <a:lnTo>
                  <a:pt x="0" y="0"/>
                </a:lnTo>
                <a:lnTo>
                  <a:pt x="17333" y="0"/>
                </a:lnTo>
                <a:lnTo>
                  <a:pt x="21219" y="992"/>
                </a:lnTo>
                <a:lnTo>
                  <a:pt x="25795" y="2646"/>
                </a:lnTo>
                <a:lnTo>
                  <a:pt x="30833" y="4740"/>
                </a:lnTo>
                <a:lnTo>
                  <a:pt x="37171" y="6137"/>
                </a:lnTo>
                <a:lnTo>
                  <a:pt x="44377" y="7068"/>
                </a:lnTo>
                <a:lnTo>
                  <a:pt x="52160" y="7688"/>
                </a:lnTo>
                <a:lnTo>
                  <a:pt x="59335" y="9094"/>
                </a:lnTo>
                <a:lnTo>
                  <a:pt x="66105" y="11023"/>
                </a:lnTo>
                <a:lnTo>
                  <a:pt x="72605" y="13302"/>
                </a:lnTo>
                <a:lnTo>
                  <a:pt x="79919" y="14821"/>
                </a:lnTo>
                <a:lnTo>
                  <a:pt x="87774" y="15834"/>
                </a:lnTo>
                <a:lnTo>
                  <a:pt x="95990" y="16509"/>
                </a:lnTo>
                <a:lnTo>
                  <a:pt x="104448" y="17951"/>
                </a:lnTo>
                <a:lnTo>
                  <a:pt x="113066" y="19905"/>
                </a:lnTo>
                <a:lnTo>
                  <a:pt x="121791" y="22199"/>
                </a:lnTo>
                <a:lnTo>
                  <a:pt x="130588" y="23729"/>
                </a:lnTo>
                <a:lnTo>
                  <a:pt x="139432" y="24749"/>
                </a:lnTo>
                <a:lnTo>
                  <a:pt x="148309" y="25429"/>
                </a:lnTo>
                <a:lnTo>
                  <a:pt x="156212" y="26874"/>
                </a:lnTo>
                <a:lnTo>
                  <a:pt x="163468" y="28830"/>
                </a:lnTo>
                <a:lnTo>
                  <a:pt x="170292" y="31126"/>
                </a:lnTo>
                <a:lnTo>
                  <a:pt x="175835" y="32657"/>
                </a:lnTo>
                <a:lnTo>
                  <a:pt x="180523" y="33678"/>
                </a:lnTo>
                <a:lnTo>
                  <a:pt x="192879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1089"/>
          <p:cNvSpPr/>
          <p:nvPr/>
        </p:nvSpPr>
        <p:spPr>
          <a:xfrm>
            <a:off x="3391993" y="2411016"/>
            <a:ext cx="107006" cy="339329"/>
          </a:xfrm>
          <a:custGeom>
            <a:avLst/>
            <a:gdLst/>
            <a:ahLst/>
            <a:cxnLst/>
            <a:rect l="0" t="0" r="0" b="0"/>
            <a:pathLst>
              <a:path w="107006" h="339329">
                <a:moveTo>
                  <a:pt x="98334" y="0"/>
                </a:moveTo>
                <a:lnTo>
                  <a:pt x="106031" y="0"/>
                </a:lnTo>
                <a:lnTo>
                  <a:pt x="101878" y="0"/>
                </a:lnTo>
                <a:lnTo>
                  <a:pt x="104213" y="0"/>
                </a:lnTo>
                <a:lnTo>
                  <a:pt x="105233" y="992"/>
                </a:lnTo>
                <a:lnTo>
                  <a:pt x="105913" y="2645"/>
                </a:lnTo>
                <a:lnTo>
                  <a:pt x="106669" y="8121"/>
                </a:lnTo>
                <a:lnTo>
                  <a:pt x="107005" y="17169"/>
                </a:lnTo>
                <a:lnTo>
                  <a:pt x="106101" y="22360"/>
                </a:lnTo>
                <a:lnTo>
                  <a:pt x="104505" y="27805"/>
                </a:lnTo>
                <a:lnTo>
                  <a:pt x="100083" y="40139"/>
                </a:lnTo>
                <a:lnTo>
                  <a:pt x="86253" y="80949"/>
                </a:lnTo>
                <a:lnTo>
                  <a:pt x="83327" y="90677"/>
                </a:lnTo>
                <a:lnTo>
                  <a:pt x="74463" y="122338"/>
                </a:lnTo>
                <a:lnTo>
                  <a:pt x="68522" y="141684"/>
                </a:lnTo>
                <a:lnTo>
                  <a:pt x="50656" y="196348"/>
                </a:lnTo>
                <a:lnTo>
                  <a:pt x="46683" y="205313"/>
                </a:lnTo>
                <a:lnTo>
                  <a:pt x="42048" y="214265"/>
                </a:lnTo>
                <a:lnTo>
                  <a:pt x="36972" y="223211"/>
                </a:lnTo>
                <a:lnTo>
                  <a:pt x="33587" y="232151"/>
                </a:lnTo>
                <a:lnTo>
                  <a:pt x="31331" y="241087"/>
                </a:lnTo>
                <a:lnTo>
                  <a:pt x="29827" y="250022"/>
                </a:lnTo>
                <a:lnTo>
                  <a:pt x="27830" y="258954"/>
                </a:lnTo>
                <a:lnTo>
                  <a:pt x="25507" y="267886"/>
                </a:lnTo>
                <a:lnTo>
                  <a:pt x="22964" y="276817"/>
                </a:lnTo>
                <a:lnTo>
                  <a:pt x="20276" y="283764"/>
                </a:lnTo>
                <a:lnTo>
                  <a:pt x="17490" y="289386"/>
                </a:lnTo>
                <a:lnTo>
                  <a:pt x="14640" y="294127"/>
                </a:lnTo>
                <a:lnTo>
                  <a:pt x="11747" y="299272"/>
                </a:lnTo>
                <a:lnTo>
                  <a:pt x="5883" y="310280"/>
                </a:lnTo>
                <a:lnTo>
                  <a:pt x="2615" y="319142"/>
                </a:lnTo>
                <a:lnTo>
                  <a:pt x="775" y="329709"/>
                </a:lnTo>
                <a:lnTo>
                  <a:pt x="0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Annotation1090"/>
          <p:cNvSpPr/>
          <p:nvPr/>
        </p:nvSpPr>
        <p:spPr>
          <a:xfrm>
            <a:off x="3311553" y="2357438"/>
            <a:ext cx="259230" cy="223242"/>
          </a:xfrm>
          <a:custGeom>
            <a:avLst/>
            <a:gdLst/>
            <a:ahLst/>
            <a:cxnLst/>
            <a:rect l="0" t="0" r="0" b="0"/>
            <a:pathLst>
              <a:path w="259230" h="223242">
                <a:moveTo>
                  <a:pt x="107258" y="0"/>
                </a:moveTo>
                <a:lnTo>
                  <a:pt x="107258" y="7688"/>
                </a:lnTo>
                <a:lnTo>
                  <a:pt x="102513" y="13302"/>
                </a:lnTo>
                <a:lnTo>
                  <a:pt x="101115" y="15813"/>
                </a:lnTo>
                <a:lnTo>
                  <a:pt x="99562" y="21249"/>
                </a:lnTo>
                <a:lnTo>
                  <a:pt x="96223" y="26972"/>
                </a:lnTo>
                <a:lnTo>
                  <a:pt x="93942" y="29887"/>
                </a:lnTo>
                <a:lnTo>
                  <a:pt x="91407" y="35773"/>
                </a:lnTo>
                <a:lnTo>
                  <a:pt x="89287" y="42688"/>
                </a:lnTo>
                <a:lnTo>
                  <a:pt x="87332" y="47310"/>
                </a:lnTo>
                <a:lnTo>
                  <a:pt x="85034" y="52376"/>
                </a:lnTo>
                <a:lnTo>
                  <a:pt x="83503" y="57737"/>
                </a:lnTo>
                <a:lnTo>
                  <a:pt x="82482" y="63296"/>
                </a:lnTo>
                <a:lnTo>
                  <a:pt x="81802" y="68986"/>
                </a:lnTo>
                <a:lnTo>
                  <a:pt x="80355" y="73772"/>
                </a:lnTo>
                <a:lnTo>
                  <a:pt x="78396" y="77954"/>
                </a:lnTo>
                <a:lnTo>
                  <a:pt x="76098" y="81735"/>
                </a:lnTo>
                <a:lnTo>
                  <a:pt x="73572" y="86240"/>
                </a:lnTo>
                <a:lnTo>
                  <a:pt x="68117" y="96537"/>
                </a:lnTo>
                <a:lnTo>
                  <a:pt x="41692" y="148861"/>
                </a:lnTo>
                <a:lnTo>
                  <a:pt x="37722" y="153811"/>
                </a:lnTo>
                <a:lnTo>
                  <a:pt x="33089" y="158103"/>
                </a:lnTo>
                <a:lnTo>
                  <a:pt x="28014" y="161956"/>
                </a:lnTo>
                <a:lnTo>
                  <a:pt x="23638" y="166510"/>
                </a:lnTo>
                <a:lnTo>
                  <a:pt x="19727" y="171530"/>
                </a:lnTo>
                <a:lnTo>
                  <a:pt x="16126" y="176861"/>
                </a:lnTo>
                <a:lnTo>
                  <a:pt x="12732" y="180415"/>
                </a:lnTo>
                <a:lnTo>
                  <a:pt x="9476" y="182784"/>
                </a:lnTo>
                <a:lnTo>
                  <a:pt x="6313" y="184364"/>
                </a:lnTo>
                <a:lnTo>
                  <a:pt x="4204" y="186409"/>
                </a:lnTo>
                <a:lnTo>
                  <a:pt x="2797" y="188765"/>
                </a:lnTo>
                <a:lnTo>
                  <a:pt x="1235" y="194028"/>
                </a:lnTo>
                <a:lnTo>
                  <a:pt x="541" y="199674"/>
                </a:lnTo>
                <a:lnTo>
                  <a:pt x="0" y="205234"/>
                </a:lnTo>
                <a:lnTo>
                  <a:pt x="7125" y="205353"/>
                </a:lnTo>
                <a:lnTo>
                  <a:pt x="12429" y="205369"/>
                </a:lnTo>
                <a:lnTo>
                  <a:pt x="16227" y="204381"/>
                </a:lnTo>
                <a:lnTo>
                  <a:pt x="20746" y="202730"/>
                </a:lnTo>
                <a:lnTo>
                  <a:pt x="25745" y="200638"/>
                </a:lnTo>
                <a:lnTo>
                  <a:pt x="31064" y="199243"/>
                </a:lnTo>
                <a:lnTo>
                  <a:pt x="36597" y="198313"/>
                </a:lnTo>
                <a:lnTo>
                  <a:pt x="42272" y="197693"/>
                </a:lnTo>
                <a:lnTo>
                  <a:pt x="49035" y="197279"/>
                </a:lnTo>
                <a:lnTo>
                  <a:pt x="64496" y="196820"/>
                </a:lnTo>
                <a:lnTo>
                  <a:pt x="89953" y="196561"/>
                </a:lnTo>
                <a:lnTo>
                  <a:pt x="100688" y="197517"/>
                </a:lnTo>
                <a:lnTo>
                  <a:pt x="112811" y="199146"/>
                </a:lnTo>
                <a:lnTo>
                  <a:pt x="125859" y="201225"/>
                </a:lnTo>
                <a:lnTo>
                  <a:pt x="137538" y="202611"/>
                </a:lnTo>
                <a:lnTo>
                  <a:pt x="148303" y="203534"/>
                </a:lnTo>
                <a:lnTo>
                  <a:pt x="158460" y="204150"/>
                </a:lnTo>
                <a:lnTo>
                  <a:pt x="169204" y="205553"/>
                </a:lnTo>
                <a:lnTo>
                  <a:pt x="180340" y="207481"/>
                </a:lnTo>
                <a:lnTo>
                  <a:pt x="191737" y="209758"/>
                </a:lnTo>
                <a:lnTo>
                  <a:pt x="202315" y="212268"/>
                </a:lnTo>
                <a:lnTo>
                  <a:pt x="212347" y="214934"/>
                </a:lnTo>
                <a:lnTo>
                  <a:pt x="222015" y="217703"/>
                </a:lnTo>
                <a:lnTo>
                  <a:pt x="230446" y="219549"/>
                </a:lnTo>
                <a:lnTo>
                  <a:pt x="238054" y="220780"/>
                </a:lnTo>
                <a:lnTo>
                  <a:pt x="259229" y="2232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Annotation1091"/>
          <p:cNvSpPr/>
          <p:nvPr/>
        </p:nvSpPr>
        <p:spPr>
          <a:xfrm>
            <a:off x="737086" y="2803924"/>
            <a:ext cx="715048" cy="35717"/>
          </a:xfrm>
          <a:custGeom>
            <a:avLst/>
            <a:gdLst/>
            <a:ahLst/>
            <a:cxnLst/>
            <a:rect l="0" t="0" r="0" b="0"/>
            <a:pathLst>
              <a:path w="715048" h="35717">
                <a:moveTo>
                  <a:pt x="17770" y="35716"/>
                </a:moveTo>
                <a:lnTo>
                  <a:pt x="17770" y="28028"/>
                </a:lnTo>
                <a:lnTo>
                  <a:pt x="16777" y="27614"/>
                </a:lnTo>
                <a:lnTo>
                  <a:pt x="8940" y="26796"/>
                </a:lnTo>
                <a:lnTo>
                  <a:pt x="8904" y="27785"/>
                </a:lnTo>
                <a:lnTo>
                  <a:pt x="8834" y="35349"/>
                </a:lnTo>
                <a:lnTo>
                  <a:pt x="8831" y="26796"/>
                </a:lnTo>
                <a:lnTo>
                  <a:pt x="0" y="26787"/>
                </a:lnTo>
                <a:lnTo>
                  <a:pt x="34926" y="26787"/>
                </a:lnTo>
                <a:lnTo>
                  <a:pt x="39140" y="25795"/>
                </a:lnTo>
                <a:lnTo>
                  <a:pt x="42943" y="24141"/>
                </a:lnTo>
                <a:lnTo>
                  <a:pt x="46471" y="22046"/>
                </a:lnTo>
                <a:lnTo>
                  <a:pt x="51803" y="20650"/>
                </a:lnTo>
                <a:lnTo>
                  <a:pt x="58338" y="19719"/>
                </a:lnTo>
                <a:lnTo>
                  <a:pt x="65674" y="19098"/>
                </a:lnTo>
                <a:lnTo>
                  <a:pt x="72551" y="17693"/>
                </a:lnTo>
                <a:lnTo>
                  <a:pt x="79123" y="15763"/>
                </a:lnTo>
                <a:lnTo>
                  <a:pt x="85490" y="13484"/>
                </a:lnTo>
                <a:lnTo>
                  <a:pt x="92715" y="11965"/>
                </a:lnTo>
                <a:lnTo>
                  <a:pt x="100512" y="10953"/>
                </a:lnTo>
                <a:lnTo>
                  <a:pt x="108689" y="10278"/>
                </a:lnTo>
                <a:lnTo>
                  <a:pt x="125721" y="9528"/>
                </a:lnTo>
                <a:lnTo>
                  <a:pt x="144217" y="9194"/>
                </a:lnTo>
                <a:lnTo>
                  <a:pt x="195356" y="8963"/>
                </a:lnTo>
                <a:lnTo>
                  <a:pt x="205690" y="7959"/>
                </a:lnTo>
                <a:lnTo>
                  <a:pt x="216552" y="6297"/>
                </a:lnTo>
                <a:lnTo>
                  <a:pt x="227767" y="4197"/>
                </a:lnTo>
                <a:lnTo>
                  <a:pt x="239216" y="2798"/>
                </a:lnTo>
                <a:lnTo>
                  <a:pt x="250822" y="1864"/>
                </a:lnTo>
                <a:lnTo>
                  <a:pt x="262533" y="1242"/>
                </a:lnTo>
                <a:lnTo>
                  <a:pt x="283490" y="551"/>
                </a:lnTo>
                <a:lnTo>
                  <a:pt x="317339" y="162"/>
                </a:lnTo>
                <a:lnTo>
                  <a:pt x="440828" y="0"/>
                </a:lnTo>
                <a:lnTo>
                  <a:pt x="452773" y="992"/>
                </a:lnTo>
                <a:lnTo>
                  <a:pt x="464709" y="2645"/>
                </a:lnTo>
                <a:lnTo>
                  <a:pt x="476639" y="4739"/>
                </a:lnTo>
                <a:lnTo>
                  <a:pt x="488566" y="6135"/>
                </a:lnTo>
                <a:lnTo>
                  <a:pt x="500490" y="7066"/>
                </a:lnTo>
                <a:lnTo>
                  <a:pt x="512413" y="7686"/>
                </a:lnTo>
                <a:lnTo>
                  <a:pt x="536255" y="8376"/>
                </a:lnTo>
                <a:lnTo>
                  <a:pt x="548176" y="8560"/>
                </a:lnTo>
                <a:lnTo>
                  <a:pt x="559102" y="9674"/>
                </a:lnTo>
                <a:lnTo>
                  <a:pt x="569366" y="11410"/>
                </a:lnTo>
                <a:lnTo>
                  <a:pt x="579189" y="13559"/>
                </a:lnTo>
                <a:lnTo>
                  <a:pt x="588717" y="14992"/>
                </a:lnTo>
                <a:lnTo>
                  <a:pt x="598049" y="15947"/>
                </a:lnTo>
                <a:lnTo>
                  <a:pt x="616364" y="17008"/>
                </a:lnTo>
                <a:lnTo>
                  <a:pt x="641441" y="17606"/>
                </a:lnTo>
                <a:lnTo>
                  <a:pt x="651873" y="17745"/>
                </a:lnTo>
                <a:lnTo>
                  <a:pt x="657039" y="18775"/>
                </a:lnTo>
                <a:lnTo>
                  <a:pt x="662469" y="20453"/>
                </a:lnTo>
                <a:lnTo>
                  <a:pt x="668076" y="22565"/>
                </a:lnTo>
                <a:lnTo>
                  <a:pt x="673800" y="23972"/>
                </a:lnTo>
                <a:lnTo>
                  <a:pt x="679603" y="24910"/>
                </a:lnTo>
                <a:lnTo>
                  <a:pt x="693699" y="26416"/>
                </a:lnTo>
                <a:lnTo>
                  <a:pt x="715047" y="267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Annotation1092"/>
          <p:cNvSpPr/>
          <p:nvPr/>
        </p:nvSpPr>
        <p:spPr>
          <a:xfrm>
            <a:off x="880210" y="2937868"/>
            <a:ext cx="348438" cy="241102"/>
          </a:xfrm>
          <a:custGeom>
            <a:avLst/>
            <a:gdLst/>
            <a:ahLst/>
            <a:cxnLst/>
            <a:rect l="0" t="0" r="0" b="0"/>
            <a:pathLst>
              <a:path w="348438" h="241102">
                <a:moveTo>
                  <a:pt x="89193" y="8929"/>
                </a:moveTo>
                <a:lnTo>
                  <a:pt x="89193" y="4188"/>
                </a:lnTo>
                <a:lnTo>
                  <a:pt x="90186" y="2792"/>
                </a:lnTo>
                <a:lnTo>
                  <a:pt x="91841" y="1861"/>
                </a:lnTo>
                <a:lnTo>
                  <a:pt x="96330" y="826"/>
                </a:lnTo>
                <a:lnTo>
                  <a:pt x="104441" y="245"/>
                </a:lnTo>
                <a:lnTo>
                  <a:pt x="113135" y="72"/>
                </a:lnTo>
                <a:lnTo>
                  <a:pt x="150556" y="0"/>
                </a:lnTo>
                <a:lnTo>
                  <a:pt x="155927" y="992"/>
                </a:lnTo>
                <a:lnTo>
                  <a:pt x="161494" y="2645"/>
                </a:lnTo>
                <a:lnTo>
                  <a:pt x="167192" y="4740"/>
                </a:lnTo>
                <a:lnTo>
                  <a:pt x="172977" y="6136"/>
                </a:lnTo>
                <a:lnTo>
                  <a:pt x="178820" y="7067"/>
                </a:lnTo>
                <a:lnTo>
                  <a:pt x="184702" y="7687"/>
                </a:lnTo>
                <a:lnTo>
                  <a:pt x="190610" y="9094"/>
                </a:lnTo>
                <a:lnTo>
                  <a:pt x="196535" y="11023"/>
                </a:lnTo>
                <a:lnTo>
                  <a:pt x="202472" y="13301"/>
                </a:lnTo>
                <a:lnTo>
                  <a:pt x="208416" y="15813"/>
                </a:lnTo>
                <a:lnTo>
                  <a:pt x="214365" y="18479"/>
                </a:lnTo>
                <a:lnTo>
                  <a:pt x="226273" y="24087"/>
                </a:lnTo>
                <a:lnTo>
                  <a:pt x="238188" y="29887"/>
                </a:lnTo>
                <a:lnTo>
                  <a:pt x="247456" y="35772"/>
                </a:lnTo>
                <a:lnTo>
                  <a:pt x="254886" y="41695"/>
                </a:lnTo>
                <a:lnTo>
                  <a:pt x="261499" y="47635"/>
                </a:lnTo>
                <a:lnTo>
                  <a:pt x="267749" y="53582"/>
                </a:lnTo>
                <a:lnTo>
                  <a:pt x="270807" y="56557"/>
                </a:lnTo>
                <a:lnTo>
                  <a:pt x="272845" y="60525"/>
                </a:lnTo>
                <a:lnTo>
                  <a:pt x="274204" y="65154"/>
                </a:lnTo>
                <a:lnTo>
                  <a:pt x="275109" y="70225"/>
                </a:lnTo>
                <a:lnTo>
                  <a:pt x="275713" y="74598"/>
                </a:lnTo>
                <a:lnTo>
                  <a:pt x="276384" y="82102"/>
                </a:lnTo>
                <a:lnTo>
                  <a:pt x="276563" y="86485"/>
                </a:lnTo>
                <a:lnTo>
                  <a:pt x="276762" y="96645"/>
                </a:lnTo>
                <a:lnTo>
                  <a:pt x="275822" y="101141"/>
                </a:lnTo>
                <a:lnTo>
                  <a:pt x="274202" y="105130"/>
                </a:lnTo>
                <a:lnTo>
                  <a:pt x="272128" y="108782"/>
                </a:lnTo>
                <a:lnTo>
                  <a:pt x="268760" y="113201"/>
                </a:lnTo>
                <a:lnTo>
                  <a:pt x="264527" y="118131"/>
                </a:lnTo>
                <a:lnTo>
                  <a:pt x="259719" y="123402"/>
                </a:lnTo>
                <a:lnTo>
                  <a:pt x="254527" y="127908"/>
                </a:lnTo>
                <a:lnTo>
                  <a:pt x="249079" y="131905"/>
                </a:lnTo>
                <a:lnTo>
                  <a:pt x="243461" y="135561"/>
                </a:lnTo>
                <a:lnTo>
                  <a:pt x="237729" y="139983"/>
                </a:lnTo>
                <a:lnTo>
                  <a:pt x="231921" y="144916"/>
                </a:lnTo>
                <a:lnTo>
                  <a:pt x="226062" y="150188"/>
                </a:lnTo>
                <a:lnTo>
                  <a:pt x="219177" y="154696"/>
                </a:lnTo>
                <a:lnTo>
                  <a:pt x="211606" y="158693"/>
                </a:lnTo>
                <a:lnTo>
                  <a:pt x="203580" y="162350"/>
                </a:lnTo>
                <a:lnTo>
                  <a:pt x="195249" y="165780"/>
                </a:lnTo>
                <a:lnTo>
                  <a:pt x="186715" y="169059"/>
                </a:lnTo>
                <a:lnTo>
                  <a:pt x="169287" y="175348"/>
                </a:lnTo>
                <a:lnTo>
                  <a:pt x="98118" y="199418"/>
                </a:lnTo>
                <a:lnTo>
                  <a:pt x="90177" y="202399"/>
                </a:lnTo>
                <a:lnTo>
                  <a:pt x="82896" y="205377"/>
                </a:lnTo>
                <a:lnTo>
                  <a:pt x="76055" y="208355"/>
                </a:lnTo>
                <a:lnTo>
                  <a:pt x="69508" y="209349"/>
                </a:lnTo>
                <a:lnTo>
                  <a:pt x="63158" y="209019"/>
                </a:lnTo>
                <a:lnTo>
                  <a:pt x="56937" y="207807"/>
                </a:lnTo>
                <a:lnTo>
                  <a:pt x="50803" y="206998"/>
                </a:lnTo>
                <a:lnTo>
                  <a:pt x="44728" y="206459"/>
                </a:lnTo>
                <a:lnTo>
                  <a:pt x="38691" y="206100"/>
                </a:lnTo>
                <a:lnTo>
                  <a:pt x="26685" y="205701"/>
                </a:lnTo>
                <a:lnTo>
                  <a:pt x="20703" y="205595"/>
                </a:lnTo>
                <a:lnTo>
                  <a:pt x="15721" y="204532"/>
                </a:lnTo>
                <a:lnTo>
                  <a:pt x="4958" y="199287"/>
                </a:lnTo>
                <a:lnTo>
                  <a:pt x="2091" y="197712"/>
                </a:lnTo>
                <a:lnTo>
                  <a:pt x="1327" y="196300"/>
                </a:lnTo>
                <a:lnTo>
                  <a:pt x="478" y="192085"/>
                </a:lnTo>
                <a:lnTo>
                  <a:pt x="100" y="186905"/>
                </a:lnTo>
                <a:lnTo>
                  <a:pt x="0" y="184134"/>
                </a:lnTo>
                <a:lnTo>
                  <a:pt x="926" y="181295"/>
                </a:lnTo>
                <a:lnTo>
                  <a:pt x="4604" y="175494"/>
                </a:lnTo>
                <a:lnTo>
                  <a:pt x="6975" y="173551"/>
                </a:lnTo>
                <a:lnTo>
                  <a:pt x="9549" y="172255"/>
                </a:lnTo>
                <a:lnTo>
                  <a:pt x="12258" y="171391"/>
                </a:lnTo>
                <a:lnTo>
                  <a:pt x="17918" y="167785"/>
                </a:lnTo>
                <a:lnTo>
                  <a:pt x="20817" y="165435"/>
                </a:lnTo>
                <a:lnTo>
                  <a:pt x="25730" y="163868"/>
                </a:lnTo>
                <a:lnTo>
                  <a:pt x="31985" y="162823"/>
                </a:lnTo>
                <a:lnTo>
                  <a:pt x="39135" y="162127"/>
                </a:lnTo>
                <a:lnTo>
                  <a:pt x="45889" y="161662"/>
                </a:lnTo>
                <a:lnTo>
                  <a:pt x="52377" y="161353"/>
                </a:lnTo>
                <a:lnTo>
                  <a:pt x="58689" y="161147"/>
                </a:lnTo>
                <a:lnTo>
                  <a:pt x="64884" y="160017"/>
                </a:lnTo>
                <a:lnTo>
                  <a:pt x="71001" y="158271"/>
                </a:lnTo>
                <a:lnTo>
                  <a:pt x="77065" y="156116"/>
                </a:lnTo>
                <a:lnTo>
                  <a:pt x="84087" y="155670"/>
                </a:lnTo>
                <a:lnTo>
                  <a:pt x="91749" y="156366"/>
                </a:lnTo>
                <a:lnTo>
                  <a:pt x="99836" y="157822"/>
                </a:lnTo>
                <a:lnTo>
                  <a:pt x="107214" y="158792"/>
                </a:lnTo>
                <a:lnTo>
                  <a:pt x="114120" y="159439"/>
                </a:lnTo>
                <a:lnTo>
                  <a:pt x="120710" y="159871"/>
                </a:lnTo>
                <a:lnTo>
                  <a:pt x="128083" y="160158"/>
                </a:lnTo>
                <a:lnTo>
                  <a:pt x="144222" y="160478"/>
                </a:lnTo>
                <a:lnTo>
                  <a:pt x="151704" y="161555"/>
                </a:lnTo>
                <a:lnTo>
                  <a:pt x="158678" y="163266"/>
                </a:lnTo>
                <a:lnTo>
                  <a:pt x="165315" y="165399"/>
                </a:lnTo>
                <a:lnTo>
                  <a:pt x="171726" y="166820"/>
                </a:lnTo>
                <a:lnTo>
                  <a:pt x="177986" y="167768"/>
                </a:lnTo>
                <a:lnTo>
                  <a:pt x="184146" y="168400"/>
                </a:lnTo>
                <a:lnTo>
                  <a:pt x="190239" y="168821"/>
                </a:lnTo>
                <a:lnTo>
                  <a:pt x="196288" y="169102"/>
                </a:lnTo>
                <a:lnTo>
                  <a:pt x="202307" y="169289"/>
                </a:lnTo>
                <a:lnTo>
                  <a:pt x="208306" y="170406"/>
                </a:lnTo>
                <a:lnTo>
                  <a:pt x="214292" y="172143"/>
                </a:lnTo>
                <a:lnTo>
                  <a:pt x="220269" y="174293"/>
                </a:lnTo>
                <a:lnTo>
                  <a:pt x="226241" y="176718"/>
                </a:lnTo>
                <a:lnTo>
                  <a:pt x="232208" y="179328"/>
                </a:lnTo>
                <a:lnTo>
                  <a:pt x="244136" y="184873"/>
                </a:lnTo>
                <a:lnTo>
                  <a:pt x="256059" y="190644"/>
                </a:lnTo>
                <a:lnTo>
                  <a:pt x="265332" y="196517"/>
                </a:lnTo>
                <a:lnTo>
                  <a:pt x="273757" y="202434"/>
                </a:lnTo>
                <a:lnTo>
                  <a:pt x="284123" y="208371"/>
                </a:lnTo>
                <a:lnTo>
                  <a:pt x="292703" y="214317"/>
                </a:lnTo>
                <a:lnTo>
                  <a:pt x="296382" y="217292"/>
                </a:lnTo>
                <a:lnTo>
                  <a:pt x="303118" y="220597"/>
                </a:lnTo>
                <a:lnTo>
                  <a:pt x="306305" y="221478"/>
                </a:lnTo>
                <a:lnTo>
                  <a:pt x="312495" y="225104"/>
                </a:lnTo>
                <a:lnTo>
                  <a:pt x="319550" y="230022"/>
                </a:lnTo>
                <a:lnTo>
                  <a:pt x="329307" y="235516"/>
                </a:lnTo>
                <a:lnTo>
                  <a:pt x="337617" y="238619"/>
                </a:lnTo>
                <a:lnTo>
                  <a:pt x="348437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Annotation1093"/>
          <p:cNvSpPr/>
          <p:nvPr/>
        </p:nvSpPr>
        <p:spPr>
          <a:xfrm>
            <a:off x="2090717" y="2830711"/>
            <a:ext cx="1569461" cy="71438"/>
          </a:xfrm>
          <a:custGeom>
            <a:avLst/>
            <a:gdLst/>
            <a:ahLst/>
            <a:cxnLst/>
            <a:rect l="0" t="0" r="0" b="0"/>
            <a:pathLst>
              <a:path w="1569461" h="71438">
                <a:moveTo>
                  <a:pt x="22935" y="0"/>
                </a:moveTo>
                <a:lnTo>
                  <a:pt x="6667" y="0"/>
                </a:lnTo>
                <a:lnTo>
                  <a:pt x="6130" y="992"/>
                </a:lnTo>
                <a:lnTo>
                  <a:pt x="5772" y="2646"/>
                </a:lnTo>
                <a:lnTo>
                  <a:pt x="5534" y="4740"/>
                </a:lnTo>
                <a:lnTo>
                  <a:pt x="4381" y="6137"/>
                </a:lnTo>
                <a:lnTo>
                  <a:pt x="2620" y="7068"/>
                </a:lnTo>
                <a:lnTo>
                  <a:pt x="452" y="7688"/>
                </a:lnTo>
                <a:lnTo>
                  <a:pt x="0" y="8102"/>
                </a:lnTo>
                <a:lnTo>
                  <a:pt x="692" y="8378"/>
                </a:lnTo>
                <a:lnTo>
                  <a:pt x="45980" y="8927"/>
                </a:lnTo>
                <a:lnTo>
                  <a:pt x="289919" y="8930"/>
                </a:lnTo>
                <a:lnTo>
                  <a:pt x="303231" y="7937"/>
                </a:lnTo>
                <a:lnTo>
                  <a:pt x="316080" y="6284"/>
                </a:lnTo>
                <a:lnTo>
                  <a:pt x="328618" y="4189"/>
                </a:lnTo>
                <a:lnTo>
                  <a:pt x="341943" y="2793"/>
                </a:lnTo>
                <a:lnTo>
                  <a:pt x="385419" y="827"/>
                </a:lnTo>
                <a:lnTo>
                  <a:pt x="465808" y="109"/>
                </a:lnTo>
                <a:lnTo>
                  <a:pt x="824538" y="0"/>
                </a:lnTo>
                <a:lnTo>
                  <a:pt x="843399" y="992"/>
                </a:lnTo>
                <a:lnTo>
                  <a:pt x="861933" y="2646"/>
                </a:lnTo>
                <a:lnTo>
                  <a:pt x="880249" y="4740"/>
                </a:lnTo>
                <a:lnTo>
                  <a:pt x="898419" y="6137"/>
                </a:lnTo>
                <a:lnTo>
                  <a:pt x="934500" y="7688"/>
                </a:lnTo>
                <a:lnTo>
                  <a:pt x="988319" y="8562"/>
                </a:lnTo>
                <a:lnTo>
                  <a:pt x="1005230" y="9676"/>
                </a:lnTo>
                <a:lnTo>
                  <a:pt x="1021470" y="11412"/>
                </a:lnTo>
                <a:lnTo>
                  <a:pt x="1037264" y="13561"/>
                </a:lnTo>
                <a:lnTo>
                  <a:pt x="1053752" y="14994"/>
                </a:lnTo>
                <a:lnTo>
                  <a:pt x="1087965" y="16586"/>
                </a:lnTo>
                <a:lnTo>
                  <a:pt x="1104439" y="18002"/>
                </a:lnTo>
                <a:lnTo>
                  <a:pt x="1120388" y="19939"/>
                </a:lnTo>
                <a:lnTo>
                  <a:pt x="1135987" y="22222"/>
                </a:lnTo>
                <a:lnTo>
                  <a:pt x="1166562" y="27405"/>
                </a:lnTo>
                <a:lnTo>
                  <a:pt x="1181669" y="30176"/>
                </a:lnTo>
                <a:lnTo>
                  <a:pt x="1197699" y="32024"/>
                </a:lnTo>
                <a:lnTo>
                  <a:pt x="1231403" y="34076"/>
                </a:lnTo>
                <a:lnTo>
                  <a:pt x="1247741" y="35616"/>
                </a:lnTo>
                <a:lnTo>
                  <a:pt x="1263600" y="37634"/>
                </a:lnTo>
                <a:lnTo>
                  <a:pt x="1279139" y="39972"/>
                </a:lnTo>
                <a:lnTo>
                  <a:pt x="1293470" y="41531"/>
                </a:lnTo>
                <a:lnTo>
                  <a:pt x="1319990" y="43263"/>
                </a:lnTo>
                <a:lnTo>
                  <a:pt x="1332624" y="44717"/>
                </a:lnTo>
                <a:lnTo>
                  <a:pt x="1345020" y="46678"/>
                </a:lnTo>
                <a:lnTo>
                  <a:pt x="1357257" y="48978"/>
                </a:lnTo>
                <a:lnTo>
                  <a:pt x="1369388" y="50511"/>
                </a:lnTo>
                <a:lnTo>
                  <a:pt x="1393462" y="52215"/>
                </a:lnTo>
                <a:lnTo>
                  <a:pt x="1405444" y="53662"/>
                </a:lnTo>
                <a:lnTo>
                  <a:pt x="1417405" y="55618"/>
                </a:lnTo>
                <a:lnTo>
                  <a:pt x="1429352" y="57914"/>
                </a:lnTo>
                <a:lnTo>
                  <a:pt x="1441290" y="59446"/>
                </a:lnTo>
                <a:lnTo>
                  <a:pt x="1475087" y="61600"/>
                </a:lnTo>
                <a:lnTo>
                  <a:pt x="1516541" y="62388"/>
                </a:lnTo>
                <a:lnTo>
                  <a:pt x="1524248" y="63420"/>
                </a:lnTo>
                <a:lnTo>
                  <a:pt x="1531372" y="65100"/>
                </a:lnTo>
                <a:lnTo>
                  <a:pt x="1538108" y="67212"/>
                </a:lnTo>
                <a:lnTo>
                  <a:pt x="1543592" y="68621"/>
                </a:lnTo>
                <a:lnTo>
                  <a:pt x="1556056" y="70603"/>
                </a:lnTo>
                <a:lnTo>
                  <a:pt x="1569460" y="714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Annotation1094"/>
          <p:cNvSpPr/>
          <p:nvPr/>
        </p:nvSpPr>
        <p:spPr>
          <a:xfrm>
            <a:off x="2672396" y="2920008"/>
            <a:ext cx="522930" cy="330399"/>
          </a:xfrm>
          <a:custGeom>
            <a:avLst/>
            <a:gdLst/>
            <a:ahLst/>
            <a:cxnLst/>
            <a:rect l="0" t="0" r="0" b="0"/>
            <a:pathLst>
              <a:path w="522930" h="330399">
                <a:moveTo>
                  <a:pt x="138533" y="0"/>
                </a:moveTo>
                <a:lnTo>
                  <a:pt x="181155" y="0"/>
                </a:lnTo>
                <a:lnTo>
                  <a:pt x="192572" y="2646"/>
                </a:lnTo>
                <a:lnTo>
                  <a:pt x="204268" y="6137"/>
                </a:lnTo>
                <a:lnTo>
                  <a:pt x="216088" y="7688"/>
                </a:lnTo>
                <a:lnTo>
                  <a:pt x="230611" y="8378"/>
                </a:lnTo>
                <a:lnTo>
                  <a:pt x="238656" y="8562"/>
                </a:lnTo>
                <a:lnTo>
                  <a:pt x="246999" y="9676"/>
                </a:lnTo>
                <a:lnTo>
                  <a:pt x="255541" y="11412"/>
                </a:lnTo>
                <a:lnTo>
                  <a:pt x="264215" y="13561"/>
                </a:lnTo>
                <a:lnTo>
                  <a:pt x="279151" y="15949"/>
                </a:lnTo>
                <a:lnTo>
                  <a:pt x="293404" y="18002"/>
                </a:lnTo>
                <a:lnTo>
                  <a:pt x="309671" y="22222"/>
                </a:lnTo>
                <a:lnTo>
                  <a:pt x="324185" y="27405"/>
                </a:lnTo>
                <a:lnTo>
                  <a:pt x="337258" y="33016"/>
                </a:lnTo>
                <a:lnTo>
                  <a:pt x="349690" y="38817"/>
                </a:lnTo>
                <a:lnTo>
                  <a:pt x="363111" y="47661"/>
                </a:lnTo>
                <a:lnTo>
                  <a:pt x="382689" y="59538"/>
                </a:lnTo>
                <a:lnTo>
                  <a:pt x="393858" y="68463"/>
                </a:lnTo>
                <a:lnTo>
                  <a:pt x="400339" y="74415"/>
                </a:lnTo>
                <a:lnTo>
                  <a:pt x="406531" y="83013"/>
                </a:lnTo>
                <a:lnTo>
                  <a:pt x="411600" y="92457"/>
                </a:lnTo>
                <a:lnTo>
                  <a:pt x="413853" y="99962"/>
                </a:lnTo>
                <a:lnTo>
                  <a:pt x="414855" y="109250"/>
                </a:lnTo>
                <a:lnTo>
                  <a:pt x="415122" y="114505"/>
                </a:lnTo>
                <a:lnTo>
                  <a:pt x="414306" y="119993"/>
                </a:lnTo>
                <a:lnTo>
                  <a:pt x="412769" y="125636"/>
                </a:lnTo>
                <a:lnTo>
                  <a:pt x="410752" y="131382"/>
                </a:lnTo>
                <a:lnTo>
                  <a:pt x="408413" y="137197"/>
                </a:lnTo>
                <a:lnTo>
                  <a:pt x="405861" y="143059"/>
                </a:lnTo>
                <a:lnTo>
                  <a:pt x="403166" y="148950"/>
                </a:lnTo>
                <a:lnTo>
                  <a:pt x="399383" y="153871"/>
                </a:lnTo>
                <a:lnTo>
                  <a:pt x="389883" y="161983"/>
                </a:lnTo>
                <a:lnTo>
                  <a:pt x="379038" y="171542"/>
                </a:lnTo>
                <a:lnTo>
                  <a:pt x="373365" y="176869"/>
                </a:lnTo>
                <a:lnTo>
                  <a:pt x="366603" y="182405"/>
                </a:lnTo>
                <a:lnTo>
                  <a:pt x="359115" y="188080"/>
                </a:lnTo>
                <a:lnTo>
                  <a:pt x="351144" y="193847"/>
                </a:lnTo>
                <a:lnTo>
                  <a:pt x="342850" y="198685"/>
                </a:lnTo>
                <a:lnTo>
                  <a:pt x="334340" y="202902"/>
                </a:lnTo>
                <a:lnTo>
                  <a:pt x="325687" y="206705"/>
                </a:lnTo>
                <a:lnTo>
                  <a:pt x="316939" y="211225"/>
                </a:lnTo>
                <a:lnTo>
                  <a:pt x="308127" y="216223"/>
                </a:lnTo>
                <a:lnTo>
                  <a:pt x="299273" y="221539"/>
                </a:lnTo>
                <a:lnTo>
                  <a:pt x="289397" y="226076"/>
                </a:lnTo>
                <a:lnTo>
                  <a:pt x="278840" y="230092"/>
                </a:lnTo>
                <a:lnTo>
                  <a:pt x="267829" y="233762"/>
                </a:lnTo>
                <a:lnTo>
                  <a:pt x="257508" y="238193"/>
                </a:lnTo>
                <a:lnTo>
                  <a:pt x="247647" y="243131"/>
                </a:lnTo>
                <a:lnTo>
                  <a:pt x="238094" y="248408"/>
                </a:lnTo>
                <a:lnTo>
                  <a:pt x="227752" y="251925"/>
                </a:lnTo>
                <a:lnTo>
                  <a:pt x="216884" y="254270"/>
                </a:lnTo>
                <a:lnTo>
                  <a:pt x="205667" y="255834"/>
                </a:lnTo>
                <a:lnTo>
                  <a:pt x="194214" y="257868"/>
                </a:lnTo>
                <a:lnTo>
                  <a:pt x="182607" y="260217"/>
                </a:lnTo>
                <a:lnTo>
                  <a:pt x="170895" y="262775"/>
                </a:lnTo>
                <a:lnTo>
                  <a:pt x="160108" y="264480"/>
                </a:lnTo>
                <a:lnTo>
                  <a:pt x="149936" y="265617"/>
                </a:lnTo>
                <a:lnTo>
                  <a:pt x="140175" y="266375"/>
                </a:lnTo>
                <a:lnTo>
                  <a:pt x="129695" y="266880"/>
                </a:lnTo>
                <a:lnTo>
                  <a:pt x="107456" y="267441"/>
                </a:lnTo>
                <a:lnTo>
                  <a:pt x="34884" y="267879"/>
                </a:lnTo>
                <a:lnTo>
                  <a:pt x="22607" y="265239"/>
                </a:lnTo>
                <a:lnTo>
                  <a:pt x="16551" y="263147"/>
                </a:lnTo>
                <a:lnTo>
                  <a:pt x="12515" y="260759"/>
                </a:lnTo>
                <a:lnTo>
                  <a:pt x="9824" y="258175"/>
                </a:lnTo>
                <a:lnTo>
                  <a:pt x="8029" y="255461"/>
                </a:lnTo>
                <a:lnTo>
                  <a:pt x="5840" y="253650"/>
                </a:lnTo>
                <a:lnTo>
                  <a:pt x="3387" y="252444"/>
                </a:lnTo>
                <a:lnTo>
                  <a:pt x="759" y="251640"/>
                </a:lnTo>
                <a:lnTo>
                  <a:pt x="0" y="250111"/>
                </a:lnTo>
                <a:lnTo>
                  <a:pt x="487" y="248100"/>
                </a:lnTo>
                <a:lnTo>
                  <a:pt x="3677" y="243220"/>
                </a:lnTo>
                <a:lnTo>
                  <a:pt x="11057" y="234894"/>
                </a:lnTo>
                <a:lnTo>
                  <a:pt x="16652" y="229082"/>
                </a:lnTo>
                <a:lnTo>
                  <a:pt x="19535" y="227135"/>
                </a:lnTo>
                <a:lnTo>
                  <a:pt x="25386" y="224973"/>
                </a:lnTo>
                <a:lnTo>
                  <a:pt x="39010" y="223755"/>
                </a:lnTo>
                <a:lnTo>
                  <a:pt x="49934" y="220824"/>
                </a:lnTo>
                <a:lnTo>
                  <a:pt x="61411" y="217207"/>
                </a:lnTo>
                <a:lnTo>
                  <a:pt x="73134" y="215599"/>
                </a:lnTo>
                <a:lnTo>
                  <a:pt x="84966" y="214884"/>
                </a:lnTo>
                <a:lnTo>
                  <a:pt x="97840" y="214566"/>
                </a:lnTo>
                <a:lnTo>
                  <a:pt x="139060" y="214346"/>
                </a:lnTo>
                <a:lnTo>
                  <a:pt x="147824" y="215327"/>
                </a:lnTo>
                <a:lnTo>
                  <a:pt x="156646" y="216973"/>
                </a:lnTo>
                <a:lnTo>
                  <a:pt x="196961" y="226744"/>
                </a:lnTo>
                <a:lnTo>
                  <a:pt x="207283" y="228553"/>
                </a:lnTo>
                <a:lnTo>
                  <a:pt x="217145" y="229759"/>
                </a:lnTo>
                <a:lnTo>
                  <a:pt x="226698" y="230563"/>
                </a:lnTo>
                <a:lnTo>
                  <a:pt x="236047" y="232092"/>
                </a:lnTo>
                <a:lnTo>
                  <a:pt x="245260" y="234103"/>
                </a:lnTo>
                <a:lnTo>
                  <a:pt x="254381" y="236436"/>
                </a:lnTo>
                <a:lnTo>
                  <a:pt x="263442" y="238983"/>
                </a:lnTo>
                <a:lnTo>
                  <a:pt x="281456" y="244459"/>
                </a:lnTo>
                <a:lnTo>
                  <a:pt x="442474" y="297656"/>
                </a:lnTo>
                <a:lnTo>
                  <a:pt x="451413" y="301625"/>
                </a:lnTo>
                <a:lnTo>
                  <a:pt x="460353" y="306255"/>
                </a:lnTo>
                <a:lnTo>
                  <a:pt x="469292" y="311326"/>
                </a:lnTo>
                <a:lnTo>
                  <a:pt x="484523" y="316961"/>
                </a:lnTo>
                <a:lnTo>
                  <a:pt x="497913" y="320457"/>
                </a:lnTo>
                <a:lnTo>
                  <a:pt x="504265" y="322779"/>
                </a:lnTo>
                <a:lnTo>
                  <a:pt x="522929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Annotation1095"/>
          <p:cNvSpPr/>
          <p:nvPr/>
        </p:nvSpPr>
        <p:spPr>
          <a:xfrm>
            <a:off x="1112994" y="3518333"/>
            <a:ext cx="240806" cy="428431"/>
          </a:xfrm>
          <a:custGeom>
            <a:avLst/>
            <a:gdLst/>
            <a:ahLst/>
            <a:cxnLst/>
            <a:rect l="0" t="0" r="0" b="0"/>
            <a:pathLst>
              <a:path w="240806" h="428431">
                <a:moveTo>
                  <a:pt x="79895" y="8893"/>
                </a:moveTo>
                <a:lnTo>
                  <a:pt x="72198" y="16581"/>
                </a:lnTo>
                <a:lnTo>
                  <a:pt x="71508" y="19917"/>
                </a:lnTo>
                <a:lnTo>
                  <a:pt x="71065" y="25402"/>
                </a:lnTo>
                <a:lnTo>
                  <a:pt x="73653" y="28798"/>
                </a:lnTo>
                <a:lnTo>
                  <a:pt x="75734" y="31093"/>
                </a:lnTo>
                <a:lnTo>
                  <a:pt x="77121" y="33615"/>
                </a:lnTo>
                <a:lnTo>
                  <a:pt x="80067" y="41905"/>
                </a:lnTo>
                <a:lnTo>
                  <a:pt x="85795" y="50645"/>
                </a:lnTo>
                <a:lnTo>
                  <a:pt x="87484" y="56554"/>
                </a:lnTo>
                <a:lnTo>
                  <a:pt x="88927" y="58526"/>
                </a:lnTo>
                <a:lnTo>
                  <a:pt x="90883" y="59841"/>
                </a:lnTo>
                <a:lnTo>
                  <a:pt x="93180" y="60718"/>
                </a:lnTo>
                <a:lnTo>
                  <a:pt x="98381" y="64338"/>
                </a:lnTo>
                <a:lnTo>
                  <a:pt x="101159" y="66692"/>
                </a:lnTo>
                <a:lnTo>
                  <a:pt x="104004" y="68262"/>
                </a:lnTo>
                <a:lnTo>
                  <a:pt x="109813" y="70006"/>
                </a:lnTo>
                <a:lnTo>
                  <a:pt x="111760" y="71463"/>
                </a:lnTo>
                <a:lnTo>
                  <a:pt x="113057" y="73427"/>
                </a:lnTo>
                <a:lnTo>
                  <a:pt x="113923" y="75728"/>
                </a:lnTo>
                <a:lnTo>
                  <a:pt x="115493" y="77262"/>
                </a:lnTo>
                <a:lnTo>
                  <a:pt x="117533" y="78285"/>
                </a:lnTo>
                <a:lnTo>
                  <a:pt x="119886" y="78967"/>
                </a:lnTo>
                <a:lnTo>
                  <a:pt x="125149" y="82370"/>
                </a:lnTo>
                <a:lnTo>
                  <a:pt x="127943" y="84667"/>
                </a:lnTo>
                <a:lnTo>
                  <a:pt x="130799" y="85206"/>
                </a:lnTo>
                <a:lnTo>
                  <a:pt x="133697" y="84573"/>
                </a:lnTo>
                <a:lnTo>
                  <a:pt x="139565" y="82216"/>
                </a:lnTo>
                <a:lnTo>
                  <a:pt x="145484" y="81169"/>
                </a:lnTo>
                <a:lnTo>
                  <a:pt x="148453" y="79897"/>
                </a:lnTo>
                <a:lnTo>
                  <a:pt x="154400" y="75839"/>
                </a:lnTo>
                <a:lnTo>
                  <a:pt x="160354" y="70727"/>
                </a:lnTo>
                <a:lnTo>
                  <a:pt x="166312" y="65149"/>
                </a:lnTo>
                <a:lnTo>
                  <a:pt x="178045" y="53699"/>
                </a:lnTo>
                <a:lnTo>
                  <a:pt x="190516" y="41264"/>
                </a:lnTo>
                <a:lnTo>
                  <a:pt x="192380" y="38411"/>
                </a:lnTo>
                <a:lnTo>
                  <a:pt x="194451" y="32596"/>
                </a:lnTo>
                <a:lnTo>
                  <a:pt x="195781" y="20778"/>
                </a:lnTo>
                <a:lnTo>
                  <a:pt x="196079" y="9075"/>
                </a:lnTo>
                <a:lnTo>
                  <a:pt x="196095" y="4674"/>
                </a:lnTo>
                <a:lnTo>
                  <a:pt x="197093" y="3104"/>
                </a:lnTo>
                <a:lnTo>
                  <a:pt x="198751" y="2058"/>
                </a:lnTo>
                <a:lnTo>
                  <a:pt x="204938" y="0"/>
                </a:lnTo>
                <a:lnTo>
                  <a:pt x="205015" y="4715"/>
                </a:lnTo>
                <a:lnTo>
                  <a:pt x="204032" y="6108"/>
                </a:lnTo>
                <a:lnTo>
                  <a:pt x="202384" y="7036"/>
                </a:lnTo>
                <a:lnTo>
                  <a:pt x="200292" y="7655"/>
                </a:lnTo>
                <a:lnTo>
                  <a:pt x="198897" y="9060"/>
                </a:lnTo>
                <a:lnTo>
                  <a:pt x="197968" y="10989"/>
                </a:lnTo>
                <a:lnTo>
                  <a:pt x="196934" y="15778"/>
                </a:lnTo>
                <a:lnTo>
                  <a:pt x="196271" y="26937"/>
                </a:lnTo>
                <a:lnTo>
                  <a:pt x="196217" y="29852"/>
                </a:lnTo>
                <a:lnTo>
                  <a:pt x="198805" y="38383"/>
                </a:lnTo>
                <a:lnTo>
                  <a:pt x="202273" y="48789"/>
                </a:lnTo>
                <a:lnTo>
                  <a:pt x="203814" y="60028"/>
                </a:lnTo>
                <a:lnTo>
                  <a:pt x="204499" y="71638"/>
                </a:lnTo>
                <a:lnTo>
                  <a:pt x="204804" y="84405"/>
                </a:lnTo>
                <a:lnTo>
                  <a:pt x="204939" y="100001"/>
                </a:lnTo>
                <a:lnTo>
                  <a:pt x="205968" y="107335"/>
                </a:lnTo>
                <a:lnTo>
                  <a:pt x="207648" y="114208"/>
                </a:lnTo>
                <a:lnTo>
                  <a:pt x="209761" y="120775"/>
                </a:lnTo>
                <a:lnTo>
                  <a:pt x="211170" y="128130"/>
                </a:lnTo>
                <a:lnTo>
                  <a:pt x="212109" y="136009"/>
                </a:lnTo>
                <a:lnTo>
                  <a:pt x="212735" y="144239"/>
                </a:lnTo>
                <a:lnTo>
                  <a:pt x="212159" y="153694"/>
                </a:lnTo>
                <a:lnTo>
                  <a:pt x="210782" y="163966"/>
                </a:lnTo>
                <a:lnTo>
                  <a:pt x="208870" y="174783"/>
                </a:lnTo>
                <a:lnTo>
                  <a:pt x="207596" y="184971"/>
                </a:lnTo>
                <a:lnTo>
                  <a:pt x="206747" y="194739"/>
                </a:lnTo>
                <a:lnTo>
                  <a:pt x="206180" y="204228"/>
                </a:lnTo>
                <a:lnTo>
                  <a:pt x="204809" y="213531"/>
                </a:lnTo>
                <a:lnTo>
                  <a:pt x="202902" y="222709"/>
                </a:lnTo>
                <a:lnTo>
                  <a:pt x="200637" y="231804"/>
                </a:lnTo>
                <a:lnTo>
                  <a:pt x="199128" y="240845"/>
                </a:lnTo>
                <a:lnTo>
                  <a:pt x="198121" y="249848"/>
                </a:lnTo>
                <a:lnTo>
                  <a:pt x="197450" y="258826"/>
                </a:lnTo>
                <a:lnTo>
                  <a:pt x="196009" y="267789"/>
                </a:lnTo>
                <a:lnTo>
                  <a:pt x="194056" y="276740"/>
                </a:lnTo>
                <a:lnTo>
                  <a:pt x="191760" y="285684"/>
                </a:lnTo>
                <a:lnTo>
                  <a:pt x="189236" y="294624"/>
                </a:lnTo>
                <a:lnTo>
                  <a:pt x="183783" y="312495"/>
                </a:lnTo>
                <a:lnTo>
                  <a:pt x="180939" y="320435"/>
                </a:lnTo>
                <a:lnTo>
                  <a:pt x="178049" y="327712"/>
                </a:lnTo>
                <a:lnTo>
                  <a:pt x="172189" y="341091"/>
                </a:lnTo>
                <a:lnTo>
                  <a:pt x="166274" y="353652"/>
                </a:lnTo>
                <a:lnTo>
                  <a:pt x="148428" y="389848"/>
                </a:lnTo>
                <a:lnTo>
                  <a:pt x="144456" y="394824"/>
                </a:lnTo>
                <a:lnTo>
                  <a:pt x="139821" y="399134"/>
                </a:lnTo>
                <a:lnTo>
                  <a:pt x="134745" y="402999"/>
                </a:lnTo>
                <a:lnTo>
                  <a:pt x="130368" y="406568"/>
                </a:lnTo>
                <a:lnTo>
                  <a:pt x="122855" y="413179"/>
                </a:lnTo>
                <a:lnTo>
                  <a:pt x="118468" y="416331"/>
                </a:lnTo>
                <a:lnTo>
                  <a:pt x="113556" y="419425"/>
                </a:lnTo>
                <a:lnTo>
                  <a:pt x="108295" y="422480"/>
                </a:lnTo>
                <a:lnTo>
                  <a:pt x="102802" y="424516"/>
                </a:lnTo>
                <a:lnTo>
                  <a:pt x="97153" y="425874"/>
                </a:lnTo>
                <a:lnTo>
                  <a:pt x="91400" y="426779"/>
                </a:lnTo>
                <a:lnTo>
                  <a:pt x="85579" y="427382"/>
                </a:lnTo>
                <a:lnTo>
                  <a:pt x="79711" y="427784"/>
                </a:lnTo>
                <a:lnTo>
                  <a:pt x="73813" y="428052"/>
                </a:lnTo>
                <a:lnTo>
                  <a:pt x="61962" y="428351"/>
                </a:lnTo>
                <a:lnTo>
                  <a:pt x="56020" y="428430"/>
                </a:lnTo>
                <a:lnTo>
                  <a:pt x="51066" y="427490"/>
                </a:lnTo>
                <a:lnTo>
                  <a:pt x="46770" y="425872"/>
                </a:lnTo>
                <a:lnTo>
                  <a:pt x="38355" y="421428"/>
                </a:lnTo>
                <a:lnTo>
                  <a:pt x="27992" y="416146"/>
                </a:lnTo>
                <a:lnTo>
                  <a:pt x="23441" y="412357"/>
                </a:lnTo>
                <a:lnTo>
                  <a:pt x="19414" y="407845"/>
                </a:lnTo>
                <a:lnTo>
                  <a:pt x="12291" y="398534"/>
                </a:lnTo>
                <a:lnTo>
                  <a:pt x="5813" y="391088"/>
                </a:lnTo>
                <a:lnTo>
                  <a:pt x="3689" y="386721"/>
                </a:lnTo>
                <a:lnTo>
                  <a:pt x="1329" y="376577"/>
                </a:lnTo>
                <a:lnTo>
                  <a:pt x="0" y="364451"/>
                </a:lnTo>
                <a:lnTo>
                  <a:pt x="2337" y="355104"/>
                </a:lnTo>
                <a:lnTo>
                  <a:pt x="6687" y="344335"/>
                </a:lnTo>
                <a:lnTo>
                  <a:pt x="11932" y="332934"/>
                </a:lnTo>
                <a:lnTo>
                  <a:pt x="15714" y="328108"/>
                </a:lnTo>
                <a:lnTo>
                  <a:pt x="20222" y="323899"/>
                </a:lnTo>
                <a:lnTo>
                  <a:pt x="25214" y="320100"/>
                </a:lnTo>
                <a:lnTo>
                  <a:pt x="30528" y="315583"/>
                </a:lnTo>
                <a:lnTo>
                  <a:pt x="36058" y="310588"/>
                </a:lnTo>
                <a:lnTo>
                  <a:pt x="41731" y="305273"/>
                </a:lnTo>
                <a:lnTo>
                  <a:pt x="48493" y="299745"/>
                </a:lnTo>
                <a:lnTo>
                  <a:pt x="55980" y="294076"/>
                </a:lnTo>
                <a:lnTo>
                  <a:pt x="72246" y="282485"/>
                </a:lnTo>
                <a:lnTo>
                  <a:pt x="89408" y="270719"/>
                </a:lnTo>
                <a:lnTo>
                  <a:pt x="97163" y="265795"/>
                </a:lnTo>
                <a:lnTo>
                  <a:pt x="104320" y="261521"/>
                </a:lnTo>
                <a:lnTo>
                  <a:pt x="111077" y="257679"/>
                </a:lnTo>
                <a:lnTo>
                  <a:pt x="118562" y="253133"/>
                </a:lnTo>
                <a:lnTo>
                  <a:pt x="134825" y="242791"/>
                </a:lnTo>
                <a:lnTo>
                  <a:pt x="142340" y="237254"/>
                </a:lnTo>
                <a:lnTo>
                  <a:pt x="149337" y="231580"/>
                </a:lnTo>
                <a:lnTo>
                  <a:pt x="155988" y="225812"/>
                </a:lnTo>
                <a:lnTo>
                  <a:pt x="162408" y="220975"/>
                </a:lnTo>
                <a:lnTo>
                  <a:pt x="168675" y="216758"/>
                </a:lnTo>
                <a:lnTo>
                  <a:pt x="174839" y="212954"/>
                </a:lnTo>
                <a:lnTo>
                  <a:pt x="180936" y="209426"/>
                </a:lnTo>
                <a:lnTo>
                  <a:pt x="193007" y="202860"/>
                </a:lnTo>
                <a:lnTo>
                  <a:pt x="198014" y="199720"/>
                </a:lnTo>
                <a:lnTo>
                  <a:pt x="202345" y="196634"/>
                </a:lnTo>
                <a:lnTo>
                  <a:pt x="206225" y="193585"/>
                </a:lnTo>
                <a:lnTo>
                  <a:pt x="208813" y="190561"/>
                </a:lnTo>
                <a:lnTo>
                  <a:pt x="210537" y="187552"/>
                </a:lnTo>
                <a:lnTo>
                  <a:pt x="211687" y="184553"/>
                </a:lnTo>
                <a:lnTo>
                  <a:pt x="214440" y="181562"/>
                </a:lnTo>
                <a:lnTo>
                  <a:pt x="218262" y="178577"/>
                </a:lnTo>
                <a:lnTo>
                  <a:pt x="222797" y="175594"/>
                </a:lnTo>
                <a:lnTo>
                  <a:pt x="225820" y="172613"/>
                </a:lnTo>
                <a:lnTo>
                  <a:pt x="227835" y="169633"/>
                </a:lnTo>
                <a:lnTo>
                  <a:pt x="231068" y="163677"/>
                </a:lnTo>
                <a:lnTo>
                  <a:pt x="233320" y="160700"/>
                </a:lnTo>
                <a:lnTo>
                  <a:pt x="240805" y="1517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Annotation1096"/>
          <p:cNvSpPr/>
          <p:nvPr/>
        </p:nvSpPr>
        <p:spPr>
          <a:xfrm>
            <a:off x="1487891" y="3482578"/>
            <a:ext cx="143032" cy="1"/>
          </a:xfrm>
          <a:custGeom>
            <a:avLst/>
            <a:gdLst/>
            <a:ahLst/>
            <a:cxnLst/>
            <a:rect l="0" t="0" r="0" b="0"/>
            <a:pathLst>
              <a:path w="143032" h="1">
                <a:moveTo>
                  <a:pt x="0" y="0"/>
                </a:moveTo>
                <a:lnTo>
                  <a:pt x="14303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Annotation1097"/>
          <p:cNvSpPr/>
          <p:nvPr/>
        </p:nvSpPr>
        <p:spPr>
          <a:xfrm>
            <a:off x="1478951" y="3598664"/>
            <a:ext cx="160911" cy="1"/>
          </a:xfrm>
          <a:custGeom>
            <a:avLst/>
            <a:gdLst/>
            <a:ahLst/>
            <a:cxnLst/>
            <a:rect l="0" t="0" r="0" b="0"/>
            <a:pathLst>
              <a:path w="160911" h="1">
                <a:moveTo>
                  <a:pt x="0" y="0"/>
                </a:moveTo>
                <a:lnTo>
                  <a:pt x="1609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Annotation1098"/>
          <p:cNvSpPr/>
          <p:nvPr/>
        </p:nvSpPr>
        <p:spPr>
          <a:xfrm>
            <a:off x="1872406" y="3554015"/>
            <a:ext cx="169732" cy="17861"/>
          </a:xfrm>
          <a:custGeom>
            <a:avLst/>
            <a:gdLst/>
            <a:ahLst/>
            <a:cxnLst/>
            <a:rect l="0" t="0" r="0" b="0"/>
            <a:pathLst>
              <a:path w="169732" h="17861">
                <a:moveTo>
                  <a:pt x="17760" y="0"/>
                </a:moveTo>
                <a:lnTo>
                  <a:pt x="0" y="0"/>
                </a:lnTo>
                <a:lnTo>
                  <a:pt x="126152" y="0"/>
                </a:lnTo>
                <a:lnTo>
                  <a:pt x="130746" y="992"/>
                </a:lnTo>
                <a:lnTo>
                  <a:pt x="135794" y="2646"/>
                </a:lnTo>
                <a:lnTo>
                  <a:pt x="148680" y="7689"/>
                </a:lnTo>
                <a:lnTo>
                  <a:pt x="150730" y="8103"/>
                </a:lnTo>
                <a:lnTo>
                  <a:pt x="155657" y="8563"/>
                </a:lnTo>
                <a:lnTo>
                  <a:pt x="160340" y="8898"/>
                </a:lnTo>
                <a:lnTo>
                  <a:pt x="161484" y="9901"/>
                </a:lnTo>
                <a:lnTo>
                  <a:pt x="169731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Annotation1099"/>
          <p:cNvSpPr/>
          <p:nvPr/>
        </p:nvSpPr>
        <p:spPr>
          <a:xfrm>
            <a:off x="2077894" y="3384352"/>
            <a:ext cx="231859" cy="241103"/>
          </a:xfrm>
          <a:custGeom>
            <a:avLst/>
            <a:gdLst/>
            <a:ahLst/>
            <a:cxnLst/>
            <a:rect l="0" t="0" r="0" b="0"/>
            <a:pathLst>
              <a:path w="231859" h="241103">
                <a:moveTo>
                  <a:pt x="0" y="8929"/>
                </a:moveTo>
                <a:lnTo>
                  <a:pt x="7697" y="1241"/>
                </a:lnTo>
                <a:lnTo>
                  <a:pt x="11036" y="551"/>
                </a:lnTo>
                <a:lnTo>
                  <a:pt x="15831" y="245"/>
                </a:lnTo>
                <a:lnTo>
                  <a:pt x="21273" y="108"/>
                </a:lnTo>
                <a:lnTo>
                  <a:pt x="78508" y="0"/>
                </a:lnTo>
                <a:lnTo>
                  <a:pt x="84124" y="992"/>
                </a:lnTo>
                <a:lnTo>
                  <a:pt x="89854" y="2646"/>
                </a:lnTo>
                <a:lnTo>
                  <a:pt x="95660" y="4740"/>
                </a:lnTo>
                <a:lnTo>
                  <a:pt x="101518" y="7129"/>
                </a:lnTo>
                <a:lnTo>
                  <a:pt x="107410" y="9713"/>
                </a:lnTo>
                <a:lnTo>
                  <a:pt x="113324" y="12429"/>
                </a:lnTo>
                <a:lnTo>
                  <a:pt x="119253" y="14239"/>
                </a:lnTo>
                <a:lnTo>
                  <a:pt x="125193" y="15445"/>
                </a:lnTo>
                <a:lnTo>
                  <a:pt x="131139" y="16250"/>
                </a:lnTo>
                <a:lnTo>
                  <a:pt x="136096" y="18770"/>
                </a:lnTo>
                <a:lnTo>
                  <a:pt x="140395" y="22435"/>
                </a:lnTo>
                <a:lnTo>
                  <a:pt x="144253" y="26863"/>
                </a:lnTo>
                <a:lnTo>
                  <a:pt x="147819" y="30807"/>
                </a:lnTo>
                <a:lnTo>
                  <a:pt x="154430" y="37835"/>
                </a:lnTo>
                <a:lnTo>
                  <a:pt x="163736" y="47370"/>
                </a:lnTo>
                <a:lnTo>
                  <a:pt x="165774" y="50431"/>
                </a:lnTo>
                <a:lnTo>
                  <a:pt x="168038" y="56479"/>
                </a:lnTo>
                <a:lnTo>
                  <a:pt x="171693" y="62474"/>
                </a:lnTo>
                <a:lnTo>
                  <a:pt x="174058" y="65461"/>
                </a:lnTo>
                <a:lnTo>
                  <a:pt x="176687" y="71427"/>
                </a:lnTo>
                <a:lnTo>
                  <a:pt x="177387" y="74407"/>
                </a:lnTo>
                <a:lnTo>
                  <a:pt x="176861" y="77386"/>
                </a:lnTo>
                <a:lnTo>
                  <a:pt x="173628" y="83342"/>
                </a:lnTo>
                <a:lnTo>
                  <a:pt x="171529" y="89295"/>
                </a:lnTo>
                <a:lnTo>
                  <a:pt x="170969" y="92272"/>
                </a:lnTo>
                <a:lnTo>
                  <a:pt x="168610" y="95249"/>
                </a:lnTo>
                <a:lnTo>
                  <a:pt x="165050" y="98226"/>
                </a:lnTo>
                <a:lnTo>
                  <a:pt x="160690" y="101202"/>
                </a:lnTo>
                <a:lnTo>
                  <a:pt x="156791" y="104179"/>
                </a:lnTo>
                <a:lnTo>
                  <a:pt x="149809" y="110132"/>
                </a:lnTo>
                <a:lnTo>
                  <a:pt x="145563" y="113109"/>
                </a:lnTo>
                <a:lnTo>
                  <a:pt x="140746" y="116086"/>
                </a:lnTo>
                <a:lnTo>
                  <a:pt x="135548" y="119062"/>
                </a:lnTo>
                <a:lnTo>
                  <a:pt x="130097" y="121046"/>
                </a:lnTo>
                <a:lnTo>
                  <a:pt x="124475" y="122370"/>
                </a:lnTo>
                <a:lnTo>
                  <a:pt x="118741" y="123251"/>
                </a:lnTo>
                <a:lnTo>
                  <a:pt x="113925" y="123839"/>
                </a:lnTo>
                <a:lnTo>
                  <a:pt x="109722" y="124232"/>
                </a:lnTo>
                <a:lnTo>
                  <a:pt x="105926" y="124493"/>
                </a:lnTo>
                <a:lnTo>
                  <a:pt x="102402" y="125659"/>
                </a:lnTo>
                <a:lnTo>
                  <a:pt x="95838" y="129601"/>
                </a:lnTo>
                <a:lnTo>
                  <a:pt x="89610" y="132014"/>
                </a:lnTo>
                <a:lnTo>
                  <a:pt x="86558" y="132658"/>
                </a:lnTo>
                <a:lnTo>
                  <a:pt x="85517" y="133087"/>
                </a:lnTo>
                <a:lnTo>
                  <a:pt x="85816" y="133373"/>
                </a:lnTo>
                <a:lnTo>
                  <a:pt x="88688" y="133832"/>
                </a:lnTo>
                <a:lnTo>
                  <a:pt x="93931" y="138652"/>
                </a:lnTo>
                <a:lnTo>
                  <a:pt x="97385" y="140060"/>
                </a:lnTo>
                <a:lnTo>
                  <a:pt x="101674" y="140998"/>
                </a:lnTo>
                <a:lnTo>
                  <a:pt x="106521" y="141623"/>
                </a:lnTo>
                <a:lnTo>
                  <a:pt x="110745" y="143033"/>
                </a:lnTo>
                <a:lnTo>
                  <a:pt x="114554" y="144964"/>
                </a:lnTo>
                <a:lnTo>
                  <a:pt x="118087" y="147244"/>
                </a:lnTo>
                <a:lnTo>
                  <a:pt x="122429" y="148765"/>
                </a:lnTo>
                <a:lnTo>
                  <a:pt x="127310" y="149778"/>
                </a:lnTo>
                <a:lnTo>
                  <a:pt x="132551" y="150453"/>
                </a:lnTo>
                <a:lnTo>
                  <a:pt x="139024" y="151896"/>
                </a:lnTo>
                <a:lnTo>
                  <a:pt x="146319" y="153850"/>
                </a:lnTo>
                <a:lnTo>
                  <a:pt x="154163" y="156145"/>
                </a:lnTo>
                <a:lnTo>
                  <a:pt x="160385" y="158666"/>
                </a:lnTo>
                <a:lnTo>
                  <a:pt x="165526" y="161340"/>
                </a:lnTo>
                <a:lnTo>
                  <a:pt x="169947" y="164115"/>
                </a:lnTo>
                <a:lnTo>
                  <a:pt x="174881" y="166957"/>
                </a:lnTo>
                <a:lnTo>
                  <a:pt x="185661" y="172760"/>
                </a:lnTo>
                <a:lnTo>
                  <a:pt x="191316" y="174704"/>
                </a:lnTo>
                <a:lnTo>
                  <a:pt x="197073" y="176001"/>
                </a:lnTo>
                <a:lnTo>
                  <a:pt x="202898" y="176865"/>
                </a:lnTo>
                <a:lnTo>
                  <a:pt x="207774" y="178434"/>
                </a:lnTo>
                <a:lnTo>
                  <a:pt x="212018" y="180471"/>
                </a:lnTo>
                <a:lnTo>
                  <a:pt x="215841" y="182822"/>
                </a:lnTo>
                <a:lnTo>
                  <a:pt x="222737" y="188080"/>
                </a:lnTo>
                <a:lnTo>
                  <a:pt x="225967" y="190871"/>
                </a:lnTo>
                <a:lnTo>
                  <a:pt x="228120" y="193723"/>
                </a:lnTo>
                <a:lnTo>
                  <a:pt x="230512" y="199539"/>
                </a:lnTo>
                <a:lnTo>
                  <a:pt x="231858" y="203651"/>
                </a:lnTo>
                <a:lnTo>
                  <a:pt x="231054" y="205220"/>
                </a:lnTo>
                <a:lnTo>
                  <a:pt x="225177" y="212170"/>
                </a:lnTo>
                <a:lnTo>
                  <a:pt x="219933" y="217660"/>
                </a:lnTo>
                <a:lnTo>
                  <a:pt x="216151" y="219520"/>
                </a:lnTo>
                <a:lnTo>
                  <a:pt x="211643" y="220761"/>
                </a:lnTo>
                <a:lnTo>
                  <a:pt x="206652" y="221588"/>
                </a:lnTo>
                <a:lnTo>
                  <a:pt x="202331" y="223131"/>
                </a:lnTo>
                <a:lnTo>
                  <a:pt x="198456" y="225153"/>
                </a:lnTo>
                <a:lnTo>
                  <a:pt x="194880" y="227492"/>
                </a:lnTo>
                <a:lnTo>
                  <a:pt x="189517" y="229052"/>
                </a:lnTo>
                <a:lnTo>
                  <a:pt x="182961" y="230092"/>
                </a:lnTo>
                <a:lnTo>
                  <a:pt x="175611" y="230785"/>
                </a:lnTo>
                <a:lnTo>
                  <a:pt x="168724" y="232239"/>
                </a:lnTo>
                <a:lnTo>
                  <a:pt x="162146" y="234202"/>
                </a:lnTo>
                <a:lnTo>
                  <a:pt x="155775" y="236501"/>
                </a:lnTo>
                <a:lnTo>
                  <a:pt x="148547" y="238035"/>
                </a:lnTo>
                <a:lnTo>
                  <a:pt x="140749" y="239057"/>
                </a:lnTo>
                <a:lnTo>
                  <a:pt x="116213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Annotation1100"/>
          <p:cNvSpPr/>
          <p:nvPr/>
        </p:nvSpPr>
        <p:spPr>
          <a:xfrm>
            <a:off x="1908045" y="3696891"/>
            <a:ext cx="473791" cy="8930"/>
          </a:xfrm>
          <a:custGeom>
            <a:avLst/>
            <a:gdLst/>
            <a:ahLst/>
            <a:cxnLst/>
            <a:rect l="0" t="0" r="0" b="0"/>
            <a:pathLst>
              <a:path w="473791" h="8930">
                <a:moveTo>
                  <a:pt x="0" y="8929"/>
                </a:moveTo>
                <a:lnTo>
                  <a:pt x="4746" y="4189"/>
                </a:lnTo>
                <a:lnTo>
                  <a:pt x="7137" y="2792"/>
                </a:lnTo>
                <a:lnTo>
                  <a:pt x="9724" y="1861"/>
                </a:lnTo>
                <a:lnTo>
                  <a:pt x="12442" y="1241"/>
                </a:lnTo>
                <a:lnTo>
                  <a:pt x="16241" y="827"/>
                </a:lnTo>
                <a:lnTo>
                  <a:pt x="20760" y="551"/>
                </a:lnTo>
                <a:lnTo>
                  <a:pt x="25759" y="367"/>
                </a:lnTo>
                <a:lnTo>
                  <a:pt x="47032" y="109"/>
                </a:lnTo>
                <a:lnTo>
                  <a:pt x="4737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Annotation1101"/>
          <p:cNvSpPr/>
          <p:nvPr/>
        </p:nvSpPr>
        <p:spPr>
          <a:xfrm>
            <a:off x="2010615" y="3750478"/>
            <a:ext cx="308645" cy="214304"/>
          </a:xfrm>
          <a:custGeom>
            <a:avLst/>
            <a:gdLst/>
            <a:ahLst/>
            <a:cxnLst/>
            <a:rect l="0" t="0" r="0" b="0"/>
            <a:pathLst>
              <a:path w="308645" h="214304">
                <a:moveTo>
                  <a:pt x="138795" y="8920"/>
                </a:moveTo>
                <a:lnTo>
                  <a:pt x="138795" y="4180"/>
                </a:lnTo>
                <a:lnTo>
                  <a:pt x="139788" y="2784"/>
                </a:lnTo>
                <a:lnTo>
                  <a:pt x="141444" y="1852"/>
                </a:lnTo>
                <a:lnTo>
                  <a:pt x="145931" y="818"/>
                </a:lnTo>
                <a:lnTo>
                  <a:pt x="154043" y="236"/>
                </a:lnTo>
                <a:lnTo>
                  <a:pt x="159809" y="100"/>
                </a:lnTo>
                <a:lnTo>
                  <a:pt x="185243" y="0"/>
                </a:lnTo>
                <a:lnTo>
                  <a:pt x="188633" y="989"/>
                </a:lnTo>
                <a:lnTo>
                  <a:pt x="195047" y="4734"/>
                </a:lnTo>
                <a:lnTo>
                  <a:pt x="203858" y="7060"/>
                </a:lnTo>
                <a:lnTo>
                  <a:pt x="208989" y="7680"/>
                </a:lnTo>
                <a:lnTo>
                  <a:pt x="213402" y="9086"/>
                </a:lnTo>
                <a:lnTo>
                  <a:pt x="220955" y="13293"/>
                </a:lnTo>
                <a:lnTo>
                  <a:pt x="230272" y="15825"/>
                </a:lnTo>
                <a:lnTo>
                  <a:pt x="235537" y="16500"/>
                </a:lnTo>
                <a:lnTo>
                  <a:pt x="241034" y="17942"/>
                </a:lnTo>
                <a:lnTo>
                  <a:pt x="246685" y="19896"/>
                </a:lnTo>
                <a:lnTo>
                  <a:pt x="252439" y="22191"/>
                </a:lnTo>
                <a:lnTo>
                  <a:pt x="261481" y="27386"/>
                </a:lnTo>
                <a:lnTo>
                  <a:pt x="268811" y="33002"/>
                </a:lnTo>
                <a:lnTo>
                  <a:pt x="275380" y="38806"/>
                </a:lnTo>
                <a:lnTo>
                  <a:pt x="278521" y="40750"/>
                </a:lnTo>
                <a:lnTo>
                  <a:pt x="284662" y="42911"/>
                </a:lnTo>
                <a:lnTo>
                  <a:pt x="286696" y="44480"/>
                </a:lnTo>
                <a:lnTo>
                  <a:pt x="288053" y="46517"/>
                </a:lnTo>
                <a:lnTo>
                  <a:pt x="288957" y="48868"/>
                </a:lnTo>
                <a:lnTo>
                  <a:pt x="292610" y="54125"/>
                </a:lnTo>
                <a:lnTo>
                  <a:pt x="294975" y="56916"/>
                </a:lnTo>
                <a:lnTo>
                  <a:pt x="295559" y="59769"/>
                </a:lnTo>
                <a:lnTo>
                  <a:pt x="294954" y="62663"/>
                </a:lnTo>
                <a:lnTo>
                  <a:pt x="291634" y="68525"/>
                </a:lnTo>
                <a:lnTo>
                  <a:pt x="286847" y="74437"/>
                </a:lnTo>
                <a:lnTo>
                  <a:pt x="285173" y="77403"/>
                </a:lnTo>
                <a:lnTo>
                  <a:pt x="283314" y="83344"/>
                </a:lnTo>
                <a:lnTo>
                  <a:pt x="279839" y="89292"/>
                </a:lnTo>
                <a:lnTo>
                  <a:pt x="274983" y="95243"/>
                </a:lnTo>
                <a:lnTo>
                  <a:pt x="269514" y="101195"/>
                </a:lnTo>
                <a:lnTo>
                  <a:pt x="261124" y="107147"/>
                </a:lnTo>
                <a:lnTo>
                  <a:pt x="251767" y="113100"/>
                </a:lnTo>
                <a:lnTo>
                  <a:pt x="244297" y="119053"/>
                </a:lnTo>
                <a:lnTo>
                  <a:pt x="235017" y="125006"/>
                </a:lnTo>
                <a:lnTo>
                  <a:pt x="229761" y="127983"/>
                </a:lnTo>
                <a:lnTo>
                  <a:pt x="223278" y="130960"/>
                </a:lnTo>
                <a:lnTo>
                  <a:pt x="215976" y="133936"/>
                </a:lnTo>
                <a:lnTo>
                  <a:pt x="208127" y="136913"/>
                </a:lnTo>
                <a:lnTo>
                  <a:pt x="200909" y="138897"/>
                </a:lnTo>
                <a:lnTo>
                  <a:pt x="194110" y="140220"/>
                </a:lnTo>
                <a:lnTo>
                  <a:pt x="187591" y="141102"/>
                </a:lnTo>
                <a:lnTo>
                  <a:pt x="181258" y="142682"/>
                </a:lnTo>
                <a:lnTo>
                  <a:pt x="175050" y="144728"/>
                </a:lnTo>
                <a:lnTo>
                  <a:pt x="168925" y="147083"/>
                </a:lnTo>
                <a:lnTo>
                  <a:pt x="160868" y="148654"/>
                </a:lnTo>
                <a:lnTo>
                  <a:pt x="151524" y="149701"/>
                </a:lnTo>
                <a:lnTo>
                  <a:pt x="141321" y="150399"/>
                </a:lnTo>
                <a:lnTo>
                  <a:pt x="132533" y="151857"/>
                </a:lnTo>
                <a:lnTo>
                  <a:pt x="124687" y="153821"/>
                </a:lnTo>
                <a:lnTo>
                  <a:pt x="117471" y="156122"/>
                </a:lnTo>
                <a:lnTo>
                  <a:pt x="110673" y="157657"/>
                </a:lnTo>
                <a:lnTo>
                  <a:pt x="104154" y="158679"/>
                </a:lnTo>
                <a:lnTo>
                  <a:pt x="97822" y="159362"/>
                </a:lnTo>
                <a:lnTo>
                  <a:pt x="90621" y="159816"/>
                </a:lnTo>
                <a:lnTo>
                  <a:pt x="82841" y="160119"/>
                </a:lnTo>
                <a:lnTo>
                  <a:pt x="74674" y="160321"/>
                </a:lnTo>
                <a:lnTo>
                  <a:pt x="68236" y="159464"/>
                </a:lnTo>
                <a:lnTo>
                  <a:pt x="62951" y="157900"/>
                </a:lnTo>
                <a:lnTo>
                  <a:pt x="58434" y="155865"/>
                </a:lnTo>
                <a:lnTo>
                  <a:pt x="53436" y="154508"/>
                </a:lnTo>
                <a:lnTo>
                  <a:pt x="48118" y="153604"/>
                </a:lnTo>
                <a:lnTo>
                  <a:pt x="42586" y="153002"/>
                </a:lnTo>
                <a:lnTo>
                  <a:pt x="36911" y="152599"/>
                </a:lnTo>
                <a:lnTo>
                  <a:pt x="31141" y="152331"/>
                </a:lnTo>
                <a:lnTo>
                  <a:pt x="25308" y="152153"/>
                </a:lnTo>
                <a:lnTo>
                  <a:pt x="20427" y="151042"/>
                </a:lnTo>
                <a:lnTo>
                  <a:pt x="12353" y="147160"/>
                </a:lnTo>
                <a:lnTo>
                  <a:pt x="6970" y="144138"/>
                </a:lnTo>
                <a:lnTo>
                  <a:pt x="629" y="138502"/>
                </a:lnTo>
                <a:lnTo>
                  <a:pt x="0" y="136980"/>
                </a:lnTo>
                <a:lnTo>
                  <a:pt x="575" y="135965"/>
                </a:lnTo>
                <a:lnTo>
                  <a:pt x="3888" y="134337"/>
                </a:lnTo>
                <a:lnTo>
                  <a:pt x="9207" y="129314"/>
                </a:lnTo>
                <a:lnTo>
                  <a:pt x="12672" y="127878"/>
                </a:lnTo>
                <a:lnTo>
                  <a:pt x="21820" y="126283"/>
                </a:lnTo>
                <a:lnTo>
                  <a:pt x="29858" y="125573"/>
                </a:lnTo>
                <a:lnTo>
                  <a:pt x="33392" y="125384"/>
                </a:lnTo>
                <a:lnTo>
                  <a:pt x="38728" y="126251"/>
                </a:lnTo>
                <a:lnTo>
                  <a:pt x="45266" y="127821"/>
                </a:lnTo>
                <a:lnTo>
                  <a:pt x="52603" y="129859"/>
                </a:lnTo>
                <a:lnTo>
                  <a:pt x="59482" y="131218"/>
                </a:lnTo>
                <a:lnTo>
                  <a:pt x="66054" y="132124"/>
                </a:lnTo>
                <a:lnTo>
                  <a:pt x="72422" y="132728"/>
                </a:lnTo>
                <a:lnTo>
                  <a:pt x="79647" y="133131"/>
                </a:lnTo>
                <a:lnTo>
                  <a:pt x="95622" y="133578"/>
                </a:lnTo>
                <a:lnTo>
                  <a:pt x="103060" y="134690"/>
                </a:lnTo>
                <a:lnTo>
                  <a:pt x="110005" y="136423"/>
                </a:lnTo>
                <a:lnTo>
                  <a:pt x="116622" y="138571"/>
                </a:lnTo>
                <a:lnTo>
                  <a:pt x="123019" y="140994"/>
                </a:lnTo>
                <a:lnTo>
                  <a:pt x="129271" y="143603"/>
                </a:lnTo>
                <a:lnTo>
                  <a:pt x="135426" y="146333"/>
                </a:lnTo>
                <a:lnTo>
                  <a:pt x="147561" y="152014"/>
                </a:lnTo>
                <a:lnTo>
                  <a:pt x="153578" y="154917"/>
                </a:lnTo>
                <a:lnTo>
                  <a:pt x="160570" y="156853"/>
                </a:lnTo>
                <a:lnTo>
                  <a:pt x="168211" y="158143"/>
                </a:lnTo>
                <a:lnTo>
                  <a:pt x="176284" y="159004"/>
                </a:lnTo>
                <a:lnTo>
                  <a:pt x="182660" y="160570"/>
                </a:lnTo>
                <a:lnTo>
                  <a:pt x="187903" y="162606"/>
                </a:lnTo>
                <a:lnTo>
                  <a:pt x="202678" y="170212"/>
                </a:lnTo>
                <a:lnTo>
                  <a:pt x="225468" y="181672"/>
                </a:lnTo>
                <a:lnTo>
                  <a:pt x="231341" y="183619"/>
                </a:lnTo>
                <a:lnTo>
                  <a:pt x="237244" y="184917"/>
                </a:lnTo>
                <a:lnTo>
                  <a:pt x="243165" y="185783"/>
                </a:lnTo>
                <a:lnTo>
                  <a:pt x="249099" y="187352"/>
                </a:lnTo>
                <a:lnTo>
                  <a:pt x="255042" y="189390"/>
                </a:lnTo>
                <a:lnTo>
                  <a:pt x="260990" y="191741"/>
                </a:lnTo>
                <a:lnTo>
                  <a:pt x="270248" y="197000"/>
                </a:lnTo>
                <a:lnTo>
                  <a:pt x="274107" y="199791"/>
                </a:lnTo>
                <a:lnTo>
                  <a:pt x="283693" y="202892"/>
                </a:lnTo>
                <a:lnTo>
                  <a:pt x="289030" y="203719"/>
                </a:lnTo>
                <a:lnTo>
                  <a:pt x="297610" y="204638"/>
                </a:lnTo>
                <a:lnTo>
                  <a:pt x="301288" y="204883"/>
                </a:lnTo>
                <a:lnTo>
                  <a:pt x="303740" y="206039"/>
                </a:lnTo>
                <a:lnTo>
                  <a:pt x="305375" y="207801"/>
                </a:lnTo>
                <a:lnTo>
                  <a:pt x="308644" y="2143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Annotation1102"/>
          <p:cNvSpPr/>
          <p:nvPr/>
        </p:nvSpPr>
        <p:spPr>
          <a:xfrm>
            <a:off x="2498048" y="3589734"/>
            <a:ext cx="223488" cy="160736"/>
          </a:xfrm>
          <a:custGeom>
            <a:avLst/>
            <a:gdLst/>
            <a:ahLst/>
            <a:cxnLst/>
            <a:rect l="0" t="0" r="0" b="0"/>
            <a:pathLst>
              <a:path w="223488" h="160736">
                <a:moveTo>
                  <a:pt x="223487" y="0"/>
                </a:moveTo>
                <a:lnTo>
                  <a:pt x="218740" y="0"/>
                </a:lnTo>
                <a:lnTo>
                  <a:pt x="217343" y="993"/>
                </a:lnTo>
                <a:lnTo>
                  <a:pt x="216411" y="2646"/>
                </a:lnTo>
                <a:lnTo>
                  <a:pt x="215790" y="4741"/>
                </a:lnTo>
                <a:lnTo>
                  <a:pt x="213389" y="7129"/>
                </a:lnTo>
                <a:lnTo>
                  <a:pt x="209802" y="9714"/>
                </a:lnTo>
                <a:lnTo>
                  <a:pt x="205424" y="12429"/>
                </a:lnTo>
                <a:lnTo>
                  <a:pt x="201512" y="15232"/>
                </a:lnTo>
                <a:lnTo>
                  <a:pt x="197911" y="18092"/>
                </a:lnTo>
                <a:lnTo>
                  <a:pt x="194517" y="20991"/>
                </a:lnTo>
                <a:lnTo>
                  <a:pt x="191261" y="23916"/>
                </a:lnTo>
                <a:lnTo>
                  <a:pt x="184994" y="29812"/>
                </a:lnTo>
                <a:lnTo>
                  <a:pt x="180939" y="32773"/>
                </a:lnTo>
                <a:lnTo>
                  <a:pt x="176249" y="35739"/>
                </a:lnTo>
                <a:lnTo>
                  <a:pt x="171136" y="38709"/>
                </a:lnTo>
                <a:lnTo>
                  <a:pt x="165741" y="42673"/>
                </a:lnTo>
                <a:lnTo>
                  <a:pt x="160158" y="47301"/>
                </a:lnTo>
                <a:lnTo>
                  <a:pt x="154449" y="52370"/>
                </a:lnTo>
                <a:lnTo>
                  <a:pt x="148657" y="56741"/>
                </a:lnTo>
                <a:lnTo>
                  <a:pt x="142808" y="60648"/>
                </a:lnTo>
                <a:lnTo>
                  <a:pt x="136923" y="64245"/>
                </a:lnTo>
                <a:lnTo>
                  <a:pt x="131013" y="67635"/>
                </a:lnTo>
                <a:lnTo>
                  <a:pt x="119149" y="74047"/>
                </a:lnTo>
                <a:lnTo>
                  <a:pt x="113204" y="78138"/>
                </a:lnTo>
                <a:lnTo>
                  <a:pt x="107254" y="82850"/>
                </a:lnTo>
                <a:lnTo>
                  <a:pt x="101301" y="87976"/>
                </a:lnTo>
                <a:lnTo>
                  <a:pt x="95346" y="92385"/>
                </a:lnTo>
                <a:lnTo>
                  <a:pt x="89389" y="96317"/>
                </a:lnTo>
                <a:lnTo>
                  <a:pt x="83431" y="99930"/>
                </a:lnTo>
                <a:lnTo>
                  <a:pt x="78466" y="103331"/>
                </a:lnTo>
                <a:lnTo>
                  <a:pt x="74163" y="106590"/>
                </a:lnTo>
                <a:lnTo>
                  <a:pt x="70301" y="109756"/>
                </a:lnTo>
                <a:lnTo>
                  <a:pt x="65740" y="113850"/>
                </a:lnTo>
                <a:lnTo>
                  <a:pt x="55374" y="123691"/>
                </a:lnTo>
                <a:lnTo>
                  <a:pt x="49828" y="128101"/>
                </a:lnTo>
                <a:lnTo>
                  <a:pt x="44145" y="132034"/>
                </a:lnTo>
                <a:lnTo>
                  <a:pt x="38369" y="135648"/>
                </a:lnTo>
                <a:lnTo>
                  <a:pt x="33526" y="139049"/>
                </a:lnTo>
                <a:lnTo>
                  <a:pt x="29303" y="142309"/>
                </a:lnTo>
                <a:lnTo>
                  <a:pt x="25495" y="145474"/>
                </a:lnTo>
                <a:lnTo>
                  <a:pt x="21963" y="148577"/>
                </a:lnTo>
                <a:lnTo>
                  <a:pt x="15390" y="154670"/>
                </a:lnTo>
                <a:lnTo>
                  <a:pt x="12246" y="156692"/>
                </a:lnTo>
                <a:lnTo>
                  <a:pt x="6105" y="158938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Annotation1103"/>
          <p:cNvSpPr/>
          <p:nvPr/>
        </p:nvSpPr>
        <p:spPr>
          <a:xfrm>
            <a:off x="2524866" y="3562945"/>
            <a:ext cx="214548" cy="223244"/>
          </a:xfrm>
          <a:custGeom>
            <a:avLst/>
            <a:gdLst/>
            <a:ahLst/>
            <a:cxnLst/>
            <a:rect l="0" t="0" r="0" b="0"/>
            <a:pathLst>
              <a:path w="214548" h="223244">
                <a:moveTo>
                  <a:pt x="0" y="0"/>
                </a:moveTo>
                <a:lnTo>
                  <a:pt x="0" y="4741"/>
                </a:lnTo>
                <a:lnTo>
                  <a:pt x="994" y="7129"/>
                </a:lnTo>
                <a:lnTo>
                  <a:pt x="4746" y="12429"/>
                </a:lnTo>
                <a:lnTo>
                  <a:pt x="9724" y="18092"/>
                </a:lnTo>
                <a:lnTo>
                  <a:pt x="16242" y="24908"/>
                </a:lnTo>
                <a:lnTo>
                  <a:pt x="37541" y="46397"/>
                </a:lnTo>
                <a:lnTo>
                  <a:pt x="40920" y="50776"/>
                </a:lnTo>
                <a:lnTo>
                  <a:pt x="44166" y="55679"/>
                </a:lnTo>
                <a:lnTo>
                  <a:pt x="47323" y="60932"/>
                </a:lnTo>
                <a:lnTo>
                  <a:pt x="51414" y="66418"/>
                </a:lnTo>
                <a:lnTo>
                  <a:pt x="56128" y="72060"/>
                </a:lnTo>
                <a:lnTo>
                  <a:pt x="61258" y="77806"/>
                </a:lnTo>
                <a:lnTo>
                  <a:pt x="65670" y="83621"/>
                </a:lnTo>
                <a:lnTo>
                  <a:pt x="69605" y="89482"/>
                </a:lnTo>
                <a:lnTo>
                  <a:pt x="73222" y="95373"/>
                </a:lnTo>
                <a:lnTo>
                  <a:pt x="77620" y="100293"/>
                </a:lnTo>
                <a:lnTo>
                  <a:pt x="82538" y="104566"/>
                </a:lnTo>
                <a:lnTo>
                  <a:pt x="87804" y="108406"/>
                </a:lnTo>
                <a:lnTo>
                  <a:pt x="93300" y="112950"/>
                </a:lnTo>
                <a:lnTo>
                  <a:pt x="98952" y="117964"/>
                </a:lnTo>
                <a:lnTo>
                  <a:pt x="110528" y="128828"/>
                </a:lnTo>
                <a:lnTo>
                  <a:pt x="139892" y="157648"/>
                </a:lnTo>
                <a:lnTo>
                  <a:pt x="189344" y="206997"/>
                </a:lnTo>
                <a:lnTo>
                  <a:pt x="193772" y="210428"/>
                </a:lnTo>
                <a:lnTo>
                  <a:pt x="198710" y="213707"/>
                </a:lnTo>
                <a:lnTo>
                  <a:pt x="214547" y="2232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Annotation1104"/>
          <p:cNvSpPr/>
          <p:nvPr/>
        </p:nvSpPr>
        <p:spPr>
          <a:xfrm>
            <a:off x="2998657" y="3536156"/>
            <a:ext cx="17771" cy="232173"/>
          </a:xfrm>
          <a:custGeom>
            <a:avLst/>
            <a:gdLst/>
            <a:ahLst/>
            <a:cxnLst/>
            <a:rect l="0" t="0" r="0" b="0"/>
            <a:pathLst>
              <a:path w="17771" h="232173">
                <a:moveTo>
                  <a:pt x="0" y="0"/>
                </a:moveTo>
                <a:lnTo>
                  <a:pt x="0" y="13561"/>
                </a:lnTo>
                <a:lnTo>
                  <a:pt x="993" y="15986"/>
                </a:lnTo>
                <a:lnTo>
                  <a:pt x="2649" y="18595"/>
                </a:lnTo>
                <a:lnTo>
                  <a:pt x="4746" y="21326"/>
                </a:lnTo>
                <a:lnTo>
                  <a:pt x="6144" y="24139"/>
                </a:lnTo>
                <a:lnTo>
                  <a:pt x="7076" y="27007"/>
                </a:lnTo>
                <a:lnTo>
                  <a:pt x="7697" y="29911"/>
                </a:lnTo>
                <a:lnTo>
                  <a:pt x="8112" y="33832"/>
                </a:lnTo>
                <a:lnTo>
                  <a:pt x="8388" y="38429"/>
                </a:lnTo>
                <a:lnTo>
                  <a:pt x="8694" y="47838"/>
                </a:lnTo>
                <a:lnTo>
                  <a:pt x="8831" y="55326"/>
                </a:lnTo>
                <a:lnTo>
                  <a:pt x="9861" y="59705"/>
                </a:lnTo>
                <a:lnTo>
                  <a:pt x="11540" y="64608"/>
                </a:lnTo>
                <a:lnTo>
                  <a:pt x="13653" y="69861"/>
                </a:lnTo>
                <a:lnTo>
                  <a:pt x="15062" y="75347"/>
                </a:lnTo>
                <a:lnTo>
                  <a:pt x="16001" y="80990"/>
                </a:lnTo>
                <a:lnTo>
                  <a:pt x="16627" y="86735"/>
                </a:lnTo>
                <a:lnTo>
                  <a:pt x="17044" y="92550"/>
                </a:lnTo>
                <a:lnTo>
                  <a:pt x="17323" y="98411"/>
                </a:lnTo>
                <a:lnTo>
                  <a:pt x="17632" y="110215"/>
                </a:lnTo>
                <a:lnTo>
                  <a:pt x="17770" y="122075"/>
                </a:lnTo>
                <a:lnTo>
                  <a:pt x="16813" y="128016"/>
                </a:lnTo>
                <a:lnTo>
                  <a:pt x="15182" y="133961"/>
                </a:lnTo>
                <a:lnTo>
                  <a:pt x="13101" y="139909"/>
                </a:lnTo>
                <a:lnTo>
                  <a:pt x="11714" y="144867"/>
                </a:lnTo>
                <a:lnTo>
                  <a:pt x="10790" y="149163"/>
                </a:lnTo>
                <a:lnTo>
                  <a:pt x="10173" y="153020"/>
                </a:lnTo>
                <a:lnTo>
                  <a:pt x="9762" y="157576"/>
                </a:lnTo>
                <a:lnTo>
                  <a:pt x="9488" y="162598"/>
                </a:lnTo>
                <a:lnTo>
                  <a:pt x="9305" y="167930"/>
                </a:lnTo>
                <a:lnTo>
                  <a:pt x="8190" y="173469"/>
                </a:lnTo>
                <a:lnTo>
                  <a:pt x="6453" y="179146"/>
                </a:lnTo>
                <a:lnTo>
                  <a:pt x="4302" y="184915"/>
                </a:lnTo>
                <a:lnTo>
                  <a:pt x="2869" y="189753"/>
                </a:lnTo>
                <a:lnTo>
                  <a:pt x="1913" y="193971"/>
                </a:lnTo>
                <a:lnTo>
                  <a:pt x="1275" y="197775"/>
                </a:lnTo>
                <a:lnTo>
                  <a:pt x="850" y="201303"/>
                </a:lnTo>
                <a:lnTo>
                  <a:pt x="378" y="207869"/>
                </a:lnTo>
                <a:lnTo>
                  <a:pt x="168" y="214094"/>
                </a:lnTo>
                <a:lnTo>
                  <a:pt x="112" y="217144"/>
                </a:lnTo>
                <a:lnTo>
                  <a:pt x="1068" y="219176"/>
                </a:lnTo>
                <a:lnTo>
                  <a:pt x="2699" y="220531"/>
                </a:lnTo>
                <a:lnTo>
                  <a:pt x="4779" y="221435"/>
                </a:lnTo>
                <a:lnTo>
                  <a:pt x="6166" y="223030"/>
                </a:lnTo>
                <a:lnTo>
                  <a:pt x="7091" y="225085"/>
                </a:lnTo>
                <a:lnTo>
                  <a:pt x="894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Annotation1105"/>
          <p:cNvSpPr/>
          <p:nvPr/>
        </p:nvSpPr>
        <p:spPr>
          <a:xfrm>
            <a:off x="2909263" y="3616523"/>
            <a:ext cx="250305" cy="35721"/>
          </a:xfrm>
          <a:custGeom>
            <a:avLst/>
            <a:gdLst/>
            <a:ahLst/>
            <a:cxnLst/>
            <a:rect l="0" t="0" r="0" b="0"/>
            <a:pathLst>
              <a:path w="250305" h="35721">
                <a:moveTo>
                  <a:pt x="0" y="0"/>
                </a:moveTo>
                <a:lnTo>
                  <a:pt x="0" y="4741"/>
                </a:lnTo>
                <a:lnTo>
                  <a:pt x="993" y="6137"/>
                </a:lnTo>
                <a:lnTo>
                  <a:pt x="2649" y="7068"/>
                </a:lnTo>
                <a:lnTo>
                  <a:pt x="4746" y="7689"/>
                </a:lnTo>
                <a:lnTo>
                  <a:pt x="7137" y="9095"/>
                </a:lnTo>
                <a:lnTo>
                  <a:pt x="9724" y="11024"/>
                </a:lnTo>
                <a:lnTo>
                  <a:pt x="12443" y="13303"/>
                </a:lnTo>
                <a:lnTo>
                  <a:pt x="15248" y="14822"/>
                </a:lnTo>
                <a:lnTo>
                  <a:pt x="18111" y="15835"/>
                </a:lnTo>
                <a:lnTo>
                  <a:pt x="21014" y="16510"/>
                </a:lnTo>
                <a:lnTo>
                  <a:pt x="24935" y="16959"/>
                </a:lnTo>
                <a:lnTo>
                  <a:pt x="29536" y="17260"/>
                </a:lnTo>
                <a:lnTo>
                  <a:pt x="34590" y="17460"/>
                </a:lnTo>
                <a:lnTo>
                  <a:pt x="55939" y="17742"/>
                </a:lnTo>
                <a:lnTo>
                  <a:pt x="81137" y="17825"/>
                </a:lnTo>
                <a:lnTo>
                  <a:pt x="90843" y="18829"/>
                </a:lnTo>
                <a:lnTo>
                  <a:pt x="101286" y="20490"/>
                </a:lnTo>
                <a:lnTo>
                  <a:pt x="112221" y="22590"/>
                </a:lnTo>
                <a:lnTo>
                  <a:pt x="122491" y="23990"/>
                </a:lnTo>
                <a:lnTo>
                  <a:pt x="132318" y="24923"/>
                </a:lnTo>
                <a:lnTo>
                  <a:pt x="141848" y="25545"/>
                </a:lnTo>
                <a:lnTo>
                  <a:pt x="151182" y="25960"/>
                </a:lnTo>
                <a:lnTo>
                  <a:pt x="169499" y="26421"/>
                </a:lnTo>
                <a:lnTo>
                  <a:pt x="178555" y="27536"/>
                </a:lnTo>
                <a:lnTo>
                  <a:pt x="187572" y="29272"/>
                </a:lnTo>
                <a:lnTo>
                  <a:pt x="196564" y="31421"/>
                </a:lnTo>
                <a:lnTo>
                  <a:pt x="204545" y="32854"/>
                </a:lnTo>
                <a:lnTo>
                  <a:pt x="211852" y="33809"/>
                </a:lnTo>
                <a:lnTo>
                  <a:pt x="218710" y="34446"/>
                </a:lnTo>
                <a:lnTo>
                  <a:pt x="225268" y="34870"/>
                </a:lnTo>
                <a:lnTo>
                  <a:pt x="231627" y="35153"/>
                </a:lnTo>
                <a:lnTo>
                  <a:pt x="250304" y="357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Annotation1106"/>
          <p:cNvSpPr/>
          <p:nvPr/>
        </p:nvSpPr>
        <p:spPr>
          <a:xfrm>
            <a:off x="3304522" y="3456167"/>
            <a:ext cx="525505" cy="446107"/>
          </a:xfrm>
          <a:custGeom>
            <a:avLst/>
            <a:gdLst/>
            <a:ahLst/>
            <a:cxnLst/>
            <a:rect l="0" t="0" r="0" b="0"/>
            <a:pathLst>
              <a:path w="525505" h="446107">
                <a:moveTo>
                  <a:pt x="105350" y="26411"/>
                </a:moveTo>
                <a:lnTo>
                  <a:pt x="96520" y="26411"/>
                </a:lnTo>
                <a:lnTo>
                  <a:pt x="104117" y="26411"/>
                </a:lnTo>
                <a:lnTo>
                  <a:pt x="112243" y="20274"/>
                </a:lnTo>
                <a:lnTo>
                  <a:pt x="126062" y="15387"/>
                </a:lnTo>
                <a:lnTo>
                  <a:pt x="131078" y="13108"/>
                </a:lnTo>
                <a:lnTo>
                  <a:pt x="141947" y="10576"/>
                </a:lnTo>
                <a:lnTo>
                  <a:pt x="153400" y="9452"/>
                </a:lnTo>
                <a:lnTo>
                  <a:pt x="165112" y="8951"/>
                </a:lnTo>
                <a:lnTo>
                  <a:pt x="170023" y="7826"/>
                </a:lnTo>
                <a:lnTo>
                  <a:pt x="183667" y="2493"/>
                </a:lnTo>
                <a:lnTo>
                  <a:pt x="197767" y="898"/>
                </a:lnTo>
                <a:lnTo>
                  <a:pt x="211318" y="189"/>
                </a:lnTo>
                <a:lnTo>
                  <a:pt x="217713" y="0"/>
                </a:lnTo>
                <a:lnTo>
                  <a:pt x="222970" y="866"/>
                </a:lnTo>
                <a:lnTo>
                  <a:pt x="237099" y="5833"/>
                </a:lnTo>
                <a:lnTo>
                  <a:pt x="251313" y="7343"/>
                </a:lnTo>
                <a:lnTo>
                  <a:pt x="264914" y="10661"/>
                </a:lnTo>
                <a:lnTo>
                  <a:pt x="276588" y="15442"/>
                </a:lnTo>
                <a:lnTo>
                  <a:pt x="289737" y="23712"/>
                </a:lnTo>
                <a:lnTo>
                  <a:pt x="304780" y="32446"/>
                </a:lnTo>
                <a:lnTo>
                  <a:pt x="316963" y="41318"/>
                </a:lnTo>
                <a:lnTo>
                  <a:pt x="327201" y="47258"/>
                </a:lnTo>
                <a:lnTo>
                  <a:pt x="335725" y="55850"/>
                </a:lnTo>
                <a:lnTo>
                  <a:pt x="342824" y="66284"/>
                </a:lnTo>
                <a:lnTo>
                  <a:pt x="349290" y="77536"/>
                </a:lnTo>
                <a:lnTo>
                  <a:pt x="355474" y="89151"/>
                </a:lnTo>
                <a:lnTo>
                  <a:pt x="358514" y="95027"/>
                </a:lnTo>
                <a:lnTo>
                  <a:pt x="360541" y="101920"/>
                </a:lnTo>
                <a:lnTo>
                  <a:pt x="361891" y="109493"/>
                </a:lnTo>
                <a:lnTo>
                  <a:pt x="362792" y="117518"/>
                </a:lnTo>
                <a:lnTo>
                  <a:pt x="363393" y="124852"/>
                </a:lnTo>
                <a:lnTo>
                  <a:pt x="364060" y="138293"/>
                </a:lnTo>
                <a:lnTo>
                  <a:pt x="364357" y="153527"/>
                </a:lnTo>
                <a:lnTo>
                  <a:pt x="364547" y="187560"/>
                </a:lnTo>
                <a:lnTo>
                  <a:pt x="363570" y="196352"/>
                </a:lnTo>
                <a:lnTo>
                  <a:pt x="361924" y="205189"/>
                </a:lnTo>
                <a:lnTo>
                  <a:pt x="359834" y="214057"/>
                </a:lnTo>
                <a:lnTo>
                  <a:pt x="357448" y="222946"/>
                </a:lnTo>
                <a:lnTo>
                  <a:pt x="352147" y="240760"/>
                </a:lnTo>
                <a:lnTo>
                  <a:pt x="348350" y="248685"/>
                </a:lnTo>
                <a:lnTo>
                  <a:pt x="343832" y="255953"/>
                </a:lnTo>
                <a:lnTo>
                  <a:pt x="338833" y="262783"/>
                </a:lnTo>
                <a:lnTo>
                  <a:pt x="334507" y="270313"/>
                </a:lnTo>
                <a:lnTo>
                  <a:pt x="330631" y="278309"/>
                </a:lnTo>
                <a:lnTo>
                  <a:pt x="327052" y="286617"/>
                </a:lnTo>
                <a:lnTo>
                  <a:pt x="322681" y="294139"/>
                </a:lnTo>
                <a:lnTo>
                  <a:pt x="312526" y="307789"/>
                </a:lnTo>
                <a:lnTo>
                  <a:pt x="301390" y="320471"/>
                </a:lnTo>
                <a:lnTo>
                  <a:pt x="295640" y="326630"/>
                </a:lnTo>
                <a:lnTo>
                  <a:pt x="281304" y="336121"/>
                </a:lnTo>
                <a:lnTo>
                  <a:pt x="265993" y="344638"/>
                </a:lnTo>
                <a:lnTo>
                  <a:pt x="252567" y="355038"/>
                </a:lnTo>
                <a:lnTo>
                  <a:pt x="237329" y="363629"/>
                </a:lnTo>
                <a:lnTo>
                  <a:pt x="221617" y="370754"/>
                </a:lnTo>
                <a:lnTo>
                  <a:pt x="208012" y="377229"/>
                </a:lnTo>
                <a:lnTo>
                  <a:pt x="192695" y="380768"/>
                </a:lnTo>
                <a:lnTo>
                  <a:pt x="184439" y="381711"/>
                </a:lnTo>
                <a:lnTo>
                  <a:pt x="175955" y="382340"/>
                </a:lnTo>
                <a:lnTo>
                  <a:pt x="167318" y="382760"/>
                </a:lnTo>
                <a:lnTo>
                  <a:pt x="158581" y="383039"/>
                </a:lnTo>
                <a:lnTo>
                  <a:pt x="149777" y="382234"/>
                </a:lnTo>
                <a:lnTo>
                  <a:pt x="140927" y="380705"/>
                </a:lnTo>
                <a:lnTo>
                  <a:pt x="132048" y="378692"/>
                </a:lnTo>
                <a:lnTo>
                  <a:pt x="116885" y="376457"/>
                </a:lnTo>
                <a:lnTo>
                  <a:pt x="102531" y="375463"/>
                </a:lnTo>
                <a:lnTo>
                  <a:pt x="86218" y="375022"/>
                </a:lnTo>
                <a:lnTo>
                  <a:pt x="71684" y="372180"/>
                </a:lnTo>
                <a:lnTo>
                  <a:pt x="58603" y="368602"/>
                </a:lnTo>
                <a:lnTo>
                  <a:pt x="46167" y="367012"/>
                </a:lnTo>
                <a:lnTo>
                  <a:pt x="34018" y="363659"/>
                </a:lnTo>
                <a:lnTo>
                  <a:pt x="22990" y="358861"/>
                </a:lnTo>
                <a:lnTo>
                  <a:pt x="11197" y="350582"/>
                </a:lnTo>
                <a:lnTo>
                  <a:pt x="4571" y="344782"/>
                </a:lnTo>
                <a:lnTo>
                  <a:pt x="2405" y="341846"/>
                </a:lnTo>
                <a:lnTo>
                  <a:pt x="0" y="335938"/>
                </a:lnTo>
                <a:lnTo>
                  <a:pt x="353" y="333965"/>
                </a:lnTo>
                <a:lnTo>
                  <a:pt x="1580" y="332651"/>
                </a:lnTo>
                <a:lnTo>
                  <a:pt x="3392" y="331773"/>
                </a:lnTo>
                <a:lnTo>
                  <a:pt x="4600" y="330197"/>
                </a:lnTo>
                <a:lnTo>
                  <a:pt x="5406" y="328154"/>
                </a:lnTo>
                <a:lnTo>
                  <a:pt x="5942" y="325799"/>
                </a:lnTo>
                <a:lnTo>
                  <a:pt x="7293" y="324230"/>
                </a:lnTo>
                <a:lnTo>
                  <a:pt x="9188" y="323183"/>
                </a:lnTo>
                <a:lnTo>
                  <a:pt x="11443" y="322486"/>
                </a:lnTo>
                <a:lnTo>
                  <a:pt x="24110" y="321504"/>
                </a:lnTo>
                <a:lnTo>
                  <a:pt x="34810" y="318629"/>
                </a:lnTo>
                <a:lnTo>
                  <a:pt x="40444" y="316472"/>
                </a:lnTo>
                <a:lnTo>
                  <a:pt x="47180" y="316028"/>
                </a:lnTo>
                <a:lnTo>
                  <a:pt x="62611" y="318179"/>
                </a:lnTo>
                <a:lnTo>
                  <a:pt x="76753" y="319797"/>
                </a:lnTo>
                <a:lnTo>
                  <a:pt x="91647" y="320516"/>
                </a:lnTo>
                <a:lnTo>
                  <a:pt x="111510" y="320835"/>
                </a:lnTo>
                <a:lnTo>
                  <a:pt x="121376" y="321913"/>
                </a:lnTo>
                <a:lnTo>
                  <a:pt x="130933" y="323623"/>
                </a:lnTo>
                <a:lnTo>
                  <a:pt x="140284" y="325755"/>
                </a:lnTo>
                <a:lnTo>
                  <a:pt x="149498" y="327177"/>
                </a:lnTo>
                <a:lnTo>
                  <a:pt x="158621" y="328125"/>
                </a:lnTo>
                <a:lnTo>
                  <a:pt x="167682" y="328757"/>
                </a:lnTo>
                <a:lnTo>
                  <a:pt x="178689" y="330170"/>
                </a:lnTo>
                <a:lnTo>
                  <a:pt x="190994" y="332104"/>
                </a:lnTo>
                <a:lnTo>
                  <a:pt x="204163" y="334387"/>
                </a:lnTo>
                <a:lnTo>
                  <a:pt x="215923" y="336900"/>
                </a:lnTo>
                <a:lnTo>
                  <a:pt x="226742" y="339568"/>
                </a:lnTo>
                <a:lnTo>
                  <a:pt x="236935" y="342338"/>
                </a:lnTo>
                <a:lnTo>
                  <a:pt x="247703" y="344185"/>
                </a:lnTo>
                <a:lnTo>
                  <a:pt x="258855" y="345417"/>
                </a:lnTo>
                <a:lnTo>
                  <a:pt x="270263" y="346238"/>
                </a:lnTo>
                <a:lnTo>
                  <a:pt x="280848" y="347778"/>
                </a:lnTo>
                <a:lnTo>
                  <a:pt x="290885" y="349796"/>
                </a:lnTo>
                <a:lnTo>
                  <a:pt x="300555" y="352133"/>
                </a:lnTo>
                <a:lnTo>
                  <a:pt x="309982" y="354684"/>
                </a:lnTo>
                <a:lnTo>
                  <a:pt x="328402" y="360165"/>
                </a:lnTo>
                <a:lnTo>
                  <a:pt x="355526" y="368828"/>
                </a:lnTo>
                <a:lnTo>
                  <a:pt x="364508" y="372760"/>
                </a:lnTo>
                <a:lnTo>
                  <a:pt x="373476" y="377365"/>
                </a:lnTo>
                <a:lnTo>
                  <a:pt x="390393" y="386781"/>
                </a:lnTo>
                <a:lnTo>
                  <a:pt x="411086" y="397661"/>
                </a:lnTo>
                <a:lnTo>
                  <a:pt x="495702" y="440151"/>
                </a:lnTo>
                <a:lnTo>
                  <a:pt x="504974" y="443459"/>
                </a:lnTo>
                <a:lnTo>
                  <a:pt x="515779" y="445322"/>
                </a:lnTo>
                <a:lnTo>
                  <a:pt x="525504" y="4461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Annotation1107"/>
          <p:cNvSpPr/>
          <p:nvPr/>
        </p:nvSpPr>
        <p:spPr>
          <a:xfrm>
            <a:off x="362763" y="4411266"/>
            <a:ext cx="132850" cy="8930"/>
          </a:xfrm>
          <a:custGeom>
            <a:avLst/>
            <a:gdLst/>
            <a:ahLst/>
            <a:cxnLst/>
            <a:rect l="0" t="0" r="0" b="0"/>
            <a:pathLst>
              <a:path w="132850" h="8930">
                <a:moveTo>
                  <a:pt x="7697" y="8929"/>
                </a:moveTo>
                <a:lnTo>
                  <a:pt x="0" y="8929"/>
                </a:lnTo>
                <a:lnTo>
                  <a:pt x="86561" y="8929"/>
                </a:lnTo>
                <a:lnTo>
                  <a:pt x="92058" y="7937"/>
                </a:lnTo>
                <a:lnTo>
                  <a:pt x="97709" y="6284"/>
                </a:lnTo>
                <a:lnTo>
                  <a:pt x="103463" y="4189"/>
                </a:lnTo>
                <a:lnTo>
                  <a:pt x="108292" y="2792"/>
                </a:lnTo>
                <a:lnTo>
                  <a:pt x="112505" y="1862"/>
                </a:lnTo>
                <a:lnTo>
                  <a:pt x="116306" y="1241"/>
                </a:lnTo>
                <a:lnTo>
                  <a:pt x="119834" y="827"/>
                </a:lnTo>
                <a:lnTo>
                  <a:pt x="123179" y="552"/>
                </a:lnTo>
                <a:lnTo>
                  <a:pt x="13284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Annotation1108"/>
          <p:cNvSpPr/>
          <p:nvPr/>
        </p:nvSpPr>
        <p:spPr>
          <a:xfrm>
            <a:off x="638753" y="4241601"/>
            <a:ext cx="221555" cy="205384"/>
          </a:xfrm>
          <a:custGeom>
            <a:avLst/>
            <a:gdLst/>
            <a:ahLst/>
            <a:cxnLst/>
            <a:rect l="0" t="0" r="0" b="0"/>
            <a:pathLst>
              <a:path w="221555" h="205384">
                <a:moveTo>
                  <a:pt x="8830" y="0"/>
                </a:moveTo>
                <a:lnTo>
                  <a:pt x="0" y="0"/>
                </a:lnTo>
                <a:lnTo>
                  <a:pt x="67353" y="0"/>
                </a:lnTo>
                <a:lnTo>
                  <a:pt x="74663" y="992"/>
                </a:lnTo>
                <a:lnTo>
                  <a:pt x="82517" y="2646"/>
                </a:lnTo>
                <a:lnTo>
                  <a:pt x="90733" y="4741"/>
                </a:lnTo>
                <a:lnTo>
                  <a:pt x="98196" y="6137"/>
                </a:lnTo>
                <a:lnTo>
                  <a:pt x="105159" y="7068"/>
                </a:lnTo>
                <a:lnTo>
                  <a:pt x="111787" y="7689"/>
                </a:lnTo>
                <a:lnTo>
                  <a:pt x="119185" y="9095"/>
                </a:lnTo>
                <a:lnTo>
                  <a:pt x="127097" y="11024"/>
                </a:lnTo>
                <a:lnTo>
                  <a:pt x="135352" y="13302"/>
                </a:lnTo>
                <a:lnTo>
                  <a:pt x="142841" y="15814"/>
                </a:lnTo>
                <a:lnTo>
                  <a:pt x="149821" y="18480"/>
                </a:lnTo>
                <a:lnTo>
                  <a:pt x="156461" y="21250"/>
                </a:lnTo>
                <a:lnTo>
                  <a:pt x="161880" y="24089"/>
                </a:lnTo>
                <a:lnTo>
                  <a:pt x="166487" y="26974"/>
                </a:lnTo>
                <a:lnTo>
                  <a:pt x="170551" y="29889"/>
                </a:lnTo>
                <a:lnTo>
                  <a:pt x="174254" y="32825"/>
                </a:lnTo>
                <a:lnTo>
                  <a:pt x="181017" y="38732"/>
                </a:lnTo>
                <a:lnTo>
                  <a:pt x="183217" y="41696"/>
                </a:lnTo>
                <a:lnTo>
                  <a:pt x="185663" y="47636"/>
                </a:lnTo>
                <a:lnTo>
                  <a:pt x="186750" y="53583"/>
                </a:lnTo>
                <a:lnTo>
                  <a:pt x="187039" y="56558"/>
                </a:lnTo>
                <a:lnTo>
                  <a:pt x="186239" y="59534"/>
                </a:lnTo>
                <a:lnTo>
                  <a:pt x="182701" y="65486"/>
                </a:lnTo>
                <a:lnTo>
                  <a:pt x="179374" y="68462"/>
                </a:lnTo>
                <a:lnTo>
                  <a:pt x="175170" y="71438"/>
                </a:lnTo>
                <a:lnTo>
                  <a:pt x="170380" y="74415"/>
                </a:lnTo>
                <a:lnTo>
                  <a:pt x="164207" y="77391"/>
                </a:lnTo>
                <a:lnTo>
                  <a:pt x="157112" y="80367"/>
                </a:lnTo>
                <a:lnTo>
                  <a:pt x="149402" y="83344"/>
                </a:lnTo>
                <a:lnTo>
                  <a:pt x="142276" y="86320"/>
                </a:lnTo>
                <a:lnTo>
                  <a:pt x="135538" y="89297"/>
                </a:lnTo>
                <a:lnTo>
                  <a:pt x="129060" y="92274"/>
                </a:lnTo>
                <a:lnTo>
                  <a:pt x="122754" y="94258"/>
                </a:lnTo>
                <a:lnTo>
                  <a:pt x="116564" y="95581"/>
                </a:lnTo>
                <a:lnTo>
                  <a:pt x="110451" y="96463"/>
                </a:lnTo>
                <a:lnTo>
                  <a:pt x="104389" y="98043"/>
                </a:lnTo>
                <a:lnTo>
                  <a:pt x="98361" y="100089"/>
                </a:lnTo>
                <a:lnTo>
                  <a:pt x="92356" y="102445"/>
                </a:lnTo>
                <a:lnTo>
                  <a:pt x="85373" y="104016"/>
                </a:lnTo>
                <a:lnTo>
                  <a:pt x="77737" y="105062"/>
                </a:lnTo>
                <a:lnTo>
                  <a:pt x="63294" y="106226"/>
                </a:lnTo>
                <a:lnTo>
                  <a:pt x="45376" y="107120"/>
                </a:lnTo>
                <a:lnTo>
                  <a:pt x="49567" y="107146"/>
                </a:lnTo>
                <a:lnTo>
                  <a:pt x="78064" y="107156"/>
                </a:lnTo>
                <a:lnTo>
                  <a:pt x="83791" y="108148"/>
                </a:lnTo>
                <a:lnTo>
                  <a:pt x="89595" y="109802"/>
                </a:lnTo>
                <a:lnTo>
                  <a:pt x="102336" y="114285"/>
                </a:lnTo>
                <a:lnTo>
                  <a:pt x="117931" y="119586"/>
                </a:lnTo>
                <a:lnTo>
                  <a:pt x="125268" y="121395"/>
                </a:lnTo>
                <a:lnTo>
                  <a:pt x="132146" y="122602"/>
                </a:lnTo>
                <a:lnTo>
                  <a:pt x="138717" y="123407"/>
                </a:lnTo>
                <a:lnTo>
                  <a:pt x="146079" y="124935"/>
                </a:lnTo>
                <a:lnTo>
                  <a:pt x="153966" y="126946"/>
                </a:lnTo>
                <a:lnTo>
                  <a:pt x="162204" y="129279"/>
                </a:lnTo>
                <a:lnTo>
                  <a:pt x="169682" y="131827"/>
                </a:lnTo>
                <a:lnTo>
                  <a:pt x="176654" y="134518"/>
                </a:lnTo>
                <a:lnTo>
                  <a:pt x="183289" y="137304"/>
                </a:lnTo>
                <a:lnTo>
                  <a:pt x="188705" y="140153"/>
                </a:lnTo>
                <a:lnTo>
                  <a:pt x="193309" y="143045"/>
                </a:lnTo>
                <a:lnTo>
                  <a:pt x="197372" y="145965"/>
                </a:lnTo>
                <a:lnTo>
                  <a:pt x="201074" y="148904"/>
                </a:lnTo>
                <a:lnTo>
                  <a:pt x="207836" y="154815"/>
                </a:lnTo>
                <a:lnTo>
                  <a:pt x="214152" y="160750"/>
                </a:lnTo>
                <a:lnTo>
                  <a:pt x="217227" y="163722"/>
                </a:lnTo>
                <a:lnTo>
                  <a:pt x="219277" y="166695"/>
                </a:lnTo>
                <a:lnTo>
                  <a:pt x="221554" y="172644"/>
                </a:lnTo>
                <a:lnTo>
                  <a:pt x="221169" y="175619"/>
                </a:lnTo>
                <a:lnTo>
                  <a:pt x="219918" y="178595"/>
                </a:lnTo>
                <a:lnTo>
                  <a:pt x="215880" y="184548"/>
                </a:lnTo>
                <a:lnTo>
                  <a:pt x="210774" y="190501"/>
                </a:lnTo>
                <a:lnTo>
                  <a:pt x="207029" y="192485"/>
                </a:lnTo>
                <a:lnTo>
                  <a:pt x="202545" y="193808"/>
                </a:lnTo>
                <a:lnTo>
                  <a:pt x="197570" y="194690"/>
                </a:lnTo>
                <a:lnTo>
                  <a:pt x="192266" y="196270"/>
                </a:lnTo>
                <a:lnTo>
                  <a:pt x="186744" y="198316"/>
                </a:lnTo>
                <a:lnTo>
                  <a:pt x="181076" y="200671"/>
                </a:lnTo>
                <a:lnTo>
                  <a:pt x="174317" y="202242"/>
                </a:lnTo>
                <a:lnTo>
                  <a:pt x="166832" y="203289"/>
                </a:lnTo>
                <a:lnTo>
                  <a:pt x="158862" y="203987"/>
                </a:lnTo>
                <a:lnTo>
                  <a:pt x="151562" y="204452"/>
                </a:lnTo>
                <a:lnTo>
                  <a:pt x="138153" y="204970"/>
                </a:lnTo>
                <a:lnTo>
                  <a:pt x="114352" y="205302"/>
                </a:lnTo>
                <a:lnTo>
                  <a:pt x="98224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Annotation1109"/>
          <p:cNvSpPr/>
          <p:nvPr/>
        </p:nvSpPr>
        <p:spPr>
          <a:xfrm>
            <a:off x="527048" y="4554141"/>
            <a:ext cx="487053" cy="17860"/>
          </a:xfrm>
          <a:custGeom>
            <a:avLst/>
            <a:gdLst/>
            <a:ahLst/>
            <a:cxnLst/>
            <a:rect l="0" t="0" r="0" b="0"/>
            <a:pathLst>
              <a:path w="487053" h="17860">
                <a:moveTo>
                  <a:pt x="13262" y="17859"/>
                </a:moveTo>
                <a:lnTo>
                  <a:pt x="0" y="17859"/>
                </a:lnTo>
                <a:lnTo>
                  <a:pt x="1739" y="17859"/>
                </a:lnTo>
                <a:lnTo>
                  <a:pt x="2600" y="16866"/>
                </a:lnTo>
                <a:lnTo>
                  <a:pt x="3174" y="15213"/>
                </a:lnTo>
                <a:lnTo>
                  <a:pt x="4096" y="10170"/>
                </a:lnTo>
                <a:lnTo>
                  <a:pt x="6157" y="9757"/>
                </a:lnTo>
                <a:lnTo>
                  <a:pt x="13746" y="9297"/>
                </a:lnTo>
                <a:lnTo>
                  <a:pt x="18551" y="8182"/>
                </a:lnTo>
                <a:lnTo>
                  <a:pt x="23741" y="6447"/>
                </a:lnTo>
                <a:lnTo>
                  <a:pt x="29187" y="4297"/>
                </a:lnTo>
                <a:lnTo>
                  <a:pt x="34805" y="2865"/>
                </a:lnTo>
                <a:lnTo>
                  <a:pt x="40536" y="1910"/>
                </a:lnTo>
                <a:lnTo>
                  <a:pt x="46344" y="1273"/>
                </a:lnTo>
                <a:lnTo>
                  <a:pt x="53195" y="848"/>
                </a:lnTo>
                <a:lnTo>
                  <a:pt x="68754" y="376"/>
                </a:lnTo>
                <a:lnTo>
                  <a:pt x="244491" y="0"/>
                </a:lnTo>
                <a:lnTo>
                  <a:pt x="258796" y="992"/>
                </a:lnTo>
                <a:lnTo>
                  <a:pt x="273298" y="2645"/>
                </a:lnTo>
                <a:lnTo>
                  <a:pt x="287933" y="4740"/>
                </a:lnTo>
                <a:lnTo>
                  <a:pt x="302656" y="6136"/>
                </a:lnTo>
                <a:lnTo>
                  <a:pt x="317438" y="7067"/>
                </a:lnTo>
                <a:lnTo>
                  <a:pt x="347105" y="8102"/>
                </a:lnTo>
                <a:lnTo>
                  <a:pt x="376845" y="8561"/>
                </a:lnTo>
                <a:lnTo>
                  <a:pt x="389742" y="9676"/>
                </a:lnTo>
                <a:lnTo>
                  <a:pt x="401320" y="11411"/>
                </a:lnTo>
                <a:lnTo>
                  <a:pt x="412019" y="13561"/>
                </a:lnTo>
                <a:lnTo>
                  <a:pt x="422131" y="14993"/>
                </a:lnTo>
                <a:lnTo>
                  <a:pt x="431852" y="15949"/>
                </a:lnTo>
                <a:lnTo>
                  <a:pt x="441313" y="16585"/>
                </a:lnTo>
                <a:lnTo>
                  <a:pt x="457122" y="17293"/>
                </a:lnTo>
                <a:lnTo>
                  <a:pt x="487052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Annotation1110"/>
          <p:cNvSpPr/>
          <p:nvPr/>
        </p:nvSpPr>
        <p:spPr>
          <a:xfrm>
            <a:off x="676250" y="4616648"/>
            <a:ext cx="301526" cy="258961"/>
          </a:xfrm>
          <a:custGeom>
            <a:avLst/>
            <a:gdLst/>
            <a:ahLst/>
            <a:cxnLst/>
            <a:rect l="0" t="0" r="0" b="0"/>
            <a:pathLst>
              <a:path w="301526" h="258961">
                <a:moveTo>
                  <a:pt x="96485" y="0"/>
                </a:moveTo>
                <a:lnTo>
                  <a:pt x="101231" y="0"/>
                </a:lnTo>
                <a:lnTo>
                  <a:pt x="102629" y="992"/>
                </a:lnTo>
                <a:lnTo>
                  <a:pt x="103561" y="2646"/>
                </a:lnTo>
                <a:lnTo>
                  <a:pt x="104182" y="4740"/>
                </a:lnTo>
                <a:lnTo>
                  <a:pt x="105589" y="6137"/>
                </a:lnTo>
                <a:lnTo>
                  <a:pt x="107521" y="7068"/>
                </a:lnTo>
                <a:lnTo>
                  <a:pt x="109802" y="7689"/>
                </a:lnTo>
                <a:lnTo>
                  <a:pt x="117634" y="8378"/>
                </a:lnTo>
                <a:lnTo>
                  <a:pt x="122503" y="8562"/>
                </a:lnTo>
                <a:lnTo>
                  <a:pt x="138848" y="8821"/>
                </a:lnTo>
                <a:lnTo>
                  <a:pt x="145586" y="9849"/>
                </a:lnTo>
                <a:lnTo>
                  <a:pt x="153057" y="11527"/>
                </a:lnTo>
                <a:lnTo>
                  <a:pt x="161018" y="13638"/>
                </a:lnTo>
                <a:lnTo>
                  <a:pt x="168312" y="15045"/>
                </a:lnTo>
                <a:lnTo>
                  <a:pt x="175161" y="15983"/>
                </a:lnTo>
                <a:lnTo>
                  <a:pt x="181714" y="16609"/>
                </a:lnTo>
                <a:lnTo>
                  <a:pt x="188069" y="17026"/>
                </a:lnTo>
                <a:lnTo>
                  <a:pt x="194292" y="17304"/>
                </a:lnTo>
                <a:lnTo>
                  <a:pt x="200427" y="17489"/>
                </a:lnTo>
                <a:lnTo>
                  <a:pt x="207497" y="18605"/>
                </a:lnTo>
                <a:lnTo>
                  <a:pt x="215190" y="20341"/>
                </a:lnTo>
                <a:lnTo>
                  <a:pt x="223299" y="22490"/>
                </a:lnTo>
                <a:lnTo>
                  <a:pt x="229698" y="23923"/>
                </a:lnTo>
                <a:lnTo>
                  <a:pt x="234957" y="24878"/>
                </a:lnTo>
                <a:lnTo>
                  <a:pt x="239457" y="25515"/>
                </a:lnTo>
                <a:lnTo>
                  <a:pt x="244443" y="26932"/>
                </a:lnTo>
                <a:lnTo>
                  <a:pt x="249754" y="28869"/>
                </a:lnTo>
                <a:lnTo>
                  <a:pt x="255281" y="31152"/>
                </a:lnTo>
                <a:lnTo>
                  <a:pt x="260952" y="33667"/>
                </a:lnTo>
                <a:lnTo>
                  <a:pt x="272551" y="39106"/>
                </a:lnTo>
                <a:lnTo>
                  <a:pt x="281679" y="44831"/>
                </a:lnTo>
                <a:lnTo>
                  <a:pt x="285503" y="47747"/>
                </a:lnTo>
                <a:lnTo>
                  <a:pt x="292402" y="50986"/>
                </a:lnTo>
                <a:lnTo>
                  <a:pt x="295632" y="51850"/>
                </a:lnTo>
                <a:lnTo>
                  <a:pt x="297785" y="54410"/>
                </a:lnTo>
                <a:lnTo>
                  <a:pt x="299221" y="58102"/>
                </a:lnTo>
                <a:lnTo>
                  <a:pt x="301525" y="68804"/>
                </a:lnTo>
                <a:lnTo>
                  <a:pt x="299192" y="75558"/>
                </a:lnTo>
                <a:lnTo>
                  <a:pt x="297179" y="80137"/>
                </a:lnTo>
                <a:lnTo>
                  <a:pt x="293850" y="84183"/>
                </a:lnTo>
                <a:lnTo>
                  <a:pt x="284855" y="91324"/>
                </a:lnTo>
                <a:lnTo>
                  <a:pt x="276883" y="97805"/>
                </a:lnTo>
                <a:lnTo>
                  <a:pt x="269036" y="104984"/>
                </a:lnTo>
                <a:lnTo>
                  <a:pt x="258927" y="114790"/>
                </a:lnTo>
                <a:lnTo>
                  <a:pt x="253450" y="119190"/>
                </a:lnTo>
                <a:lnTo>
                  <a:pt x="247812" y="123116"/>
                </a:lnTo>
                <a:lnTo>
                  <a:pt x="242067" y="126726"/>
                </a:lnTo>
                <a:lnTo>
                  <a:pt x="236250" y="130124"/>
                </a:lnTo>
                <a:lnTo>
                  <a:pt x="230386" y="133383"/>
                </a:lnTo>
                <a:lnTo>
                  <a:pt x="224490" y="136546"/>
                </a:lnTo>
                <a:lnTo>
                  <a:pt x="217579" y="139649"/>
                </a:lnTo>
                <a:lnTo>
                  <a:pt x="209993" y="142708"/>
                </a:lnTo>
                <a:lnTo>
                  <a:pt x="193617" y="148754"/>
                </a:lnTo>
                <a:lnTo>
                  <a:pt x="176406" y="154748"/>
                </a:lnTo>
                <a:lnTo>
                  <a:pt x="166651" y="157735"/>
                </a:lnTo>
                <a:lnTo>
                  <a:pt x="134933" y="166681"/>
                </a:lnTo>
                <a:lnTo>
                  <a:pt x="115560" y="172638"/>
                </a:lnTo>
                <a:lnTo>
                  <a:pt x="106222" y="174623"/>
                </a:lnTo>
                <a:lnTo>
                  <a:pt x="97017" y="175946"/>
                </a:lnTo>
                <a:lnTo>
                  <a:pt x="87900" y="176829"/>
                </a:lnTo>
                <a:lnTo>
                  <a:pt x="79836" y="177416"/>
                </a:lnTo>
                <a:lnTo>
                  <a:pt x="72473" y="177809"/>
                </a:lnTo>
                <a:lnTo>
                  <a:pt x="65578" y="178071"/>
                </a:lnTo>
                <a:lnTo>
                  <a:pt x="41637" y="178439"/>
                </a:lnTo>
                <a:lnTo>
                  <a:pt x="13990" y="178580"/>
                </a:lnTo>
                <a:lnTo>
                  <a:pt x="10697" y="177592"/>
                </a:lnTo>
                <a:lnTo>
                  <a:pt x="2310" y="172454"/>
                </a:lnTo>
                <a:lnTo>
                  <a:pt x="0" y="170904"/>
                </a:lnTo>
                <a:lnTo>
                  <a:pt x="377" y="170491"/>
                </a:lnTo>
                <a:lnTo>
                  <a:pt x="6646" y="168916"/>
                </a:lnTo>
                <a:lnTo>
                  <a:pt x="15502" y="165032"/>
                </a:lnTo>
                <a:lnTo>
                  <a:pt x="20644" y="164592"/>
                </a:lnTo>
                <a:lnTo>
                  <a:pt x="26059" y="165290"/>
                </a:lnTo>
                <a:lnTo>
                  <a:pt x="31656" y="166748"/>
                </a:lnTo>
                <a:lnTo>
                  <a:pt x="37373" y="167720"/>
                </a:lnTo>
                <a:lnTo>
                  <a:pt x="43171" y="168368"/>
                </a:lnTo>
                <a:lnTo>
                  <a:pt x="49023" y="168800"/>
                </a:lnTo>
                <a:lnTo>
                  <a:pt x="55904" y="169088"/>
                </a:lnTo>
                <a:lnTo>
                  <a:pt x="71496" y="169408"/>
                </a:lnTo>
                <a:lnTo>
                  <a:pt x="79826" y="170485"/>
                </a:lnTo>
                <a:lnTo>
                  <a:pt x="88359" y="172195"/>
                </a:lnTo>
                <a:lnTo>
                  <a:pt x="97027" y="174328"/>
                </a:lnTo>
                <a:lnTo>
                  <a:pt x="105786" y="176742"/>
                </a:lnTo>
                <a:lnTo>
                  <a:pt x="123464" y="182070"/>
                </a:lnTo>
                <a:lnTo>
                  <a:pt x="150169" y="190648"/>
                </a:lnTo>
                <a:lnTo>
                  <a:pt x="158100" y="193575"/>
                </a:lnTo>
                <a:lnTo>
                  <a:pt x="165373" y="196519"/>
                </a:lnTo>
                <a:lnTo>
                  <a:pt x="172208" y="199473"/>
                </a:lnTo>
                <a:lnTo>
                  <a:pt x="178752" y="201443"/>
                </a:lnTo>
                <a:lnTo>
                  <a:pt x="185101" y="202756"/>
                </a:lnTo>
                <a:lnTo>
                  <a:pt x="191320" y="203631"/>
                </a:lnTo>
                <a:lnTo>
                  <a:pt x="197453" y="205208"/>
                </a:lnTo>
                <a:lnTo>
                  <a:pt x="203528" y="207250"/>
                </a:lnTo>
                <a:lnTo>
                  <a:pt x="209564" y="209604"/>
                </a:lnTo>
                <a:lnTo>
                  <a:pt x="218920" y="214865"/>
                </a:lnTo>
                <a:lnTo>
                  <a:pt x="226389" y="220511"/>
                </a:lnTo>
                <a:lnTo>
                  <a:pt x="233020" y="226328"/>
                </a:lnTo>
                <a:lnTo>
                  <a:pt x="239278" y="232220"/>
                </a:lnTo>
                <a:lnTo>
                  <a:pt x="242337" y="235180"/>
                </a:lnTo>
                <a:lnTo>
                  <a:pt x="244377" y="238146"/>
                </a:lnTo>
                <a:lnTo>
                  <a:pt x="246643" y="244087"/>
                </a:lnTo>
                <a:lnTo>
                  <a:pt x="247650" y="250035"/>
                </a:lnTo>
                <a:lnTo>
                  <a:pt x="247918" y="253010"/>
                </a:lnTo>
                <a:lnTo>
                  <a:pt x="249091" y="254994"/>
                </a:lnTo>
                <a:lnTo>
                  <a:pt x="250866" y="256316"/>
                </a:lnTo>
                <a:lnTo>
                  <a:pt x="257395" y="258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Annotation1111"/>
          <p:cNvSpPr/>
          <p:nvPr/>
        </p:nvSpPr>
        <p:spPr>
          <a:xfrm>
            <a:off x="1114318" y="4537523"/>
            <a:ext cx="123269" cy="87643"/>
          </a:xfrm>
          <a:custGeom>
            <a:avLst/>
            <a:gdLst/>
            <a:ahLst/>
            <a:cxnLst/>
            <a:rect l="0" t="0" r="0" b="0"/>
            <a:pathLst>
              <a:path w="123269" h="87643">
                <a:moveTo>
                  <a:pt x="78571" y="7688"/>
                </a:moveTo>
                <a:lnTo>
                  <a:pt x="86268" y="0"/>
                </a:lnTo>
                <a:lnTo>
                  <a:pt x="86682" y="578"/>
                </a:lnTo>
                <a:lnTo>
                  <a:pt x="86958" y="1956"/>
                </a:lnTo>
                <a:lnTo>
                  <a:pt x="87142" y="3866"/>
                </a:lnTo>
                <a:lnTo>
                  <a:pt x="86272" y="5140"/>
                </a:lnTo>
                <a:lnTo>
                  <a:pt x="84698" y="5990"/>
                </a:lnTo>
                <a:lnTo>
                  <a:pt x="79781" y="7353"/>
                </a:lnTo>
                <a:lnTo>
                  <a:pt x="78385" y="8456"/>
                </a:lnTo>
                <a:lnTo>
                  <a:pt x="76460" y="10184"/>
                </a:lnTo>
                <a:lnTo>
                  <a:pt x="74184" y="12329"/>
                </a:lnTo>
                <a:lnTo>
                  <a:pt x="71673" y="13758"/>
                </a:lnTo>
                <a:lnTo>
                  <a:pt x="69006" y="14711"/>
                </a:lnTo>
                <a:lnTo>
                  <a:pt x="66235" y="15347"/>
                </a:lnTo>
                <a:lnTo>
                  <a:pt x="62401" y="16763"/>
                </a:lnTo>
                <a:lnTo>
                  <a:pt x="57858" y="18699"/>
                </a:lnTo>
                <a:lnTo>
                  <a:pt x="52843" y="20982"/>
                </a:lnTo>
                <a:lnTo>
                  <a:pt x="48507" y="22503"/>
                </a:lnTo>
                <a:lnTo>
                  <a:pt x="44622" y="23518"/>
                </a:lnTo>
                <a:lnTo>
                  <a:pt x="41039" y="24194"/>
                </a:lnTo>
                <a:lnTo>
                  <a:pt x="36665" y="25638"/>
                </a:lnTo>
                <a:lnTo>
                  <a:pt x="31761" y="27592"/>
                </a:lnTo>
                <a:lnTo>
                  <a:pt x="26506" y="29887"/>
                </a:lnTo>
                <a:lnTo>
                  <a:pt x="22009" y="32409"/>
                </a:lnTo>
                <a:lnTo>
                  <a:pt x="18018" y="35082"/>
                </a:lnTo>
                <a:lnTo>
                  <a:pt x="14364" y="37857"/>
                </a:lnTo>
                <a:lnTo>
                  <a:pt x="10935" y="39707"/>
                </a:lnTo>
                <a:lnTo>
                  <a:pt x="7655" y="40940"/>
                </a:lnTo>
                <a:lnTo>
                  <a:pt x="0" y="42920"/>
                </a:lnTo>
                <a:lnTo>
                  <a:pt x="366" y="43082"/>
                </a:lnTo>
                <a:lnTo>
                  <a:pt x="3420" y="43262"/>
                </a:lnTo>
                <a:lnTo>
                  <a:pt x="10724" y="43364"/>
                </a:lnTo>
                <a:lnTo>
                  <a:pt x="14468" y="44370"/>
                </a:lnTo>
                <a:lnTo>
                  <a:pt x="18950" y="46034"/>
                </a:lnTo>
                <a:lnTo>
                  <a:pt x="23924" y="48134"/>
                </a:lnTo>
                <a:lnTo>
                  <a:pt x="28234" y="48543"/>
                </a:lnTo>
                <a:lnTo>
                  <a:pt x="32101" y="47823"/>
                </a:lnTo>
                <a:lnTo>
                  <a:pt x="35672" y="46351"/>
                </a:lnTo>
                <a:lnTo>
                  <a:pt x="40039" y="45369"/>
                </a:lnTo>
                <a:lnTo>
                  <a:pt x="44937" y="44716"/>
                </a:lnTo>
                <a:lnTo>
                  <a:pt x="50189" y="44280"/>
                </a:lnTo>
                <a:lnTo>
                  <a:pt x="55676" y="42996"/>
                </a:lnTo>
                <a:lnTo>
                  <a:pt x="61321" y="41149"/>
                </a:lnTo>
                <a:lnTo>
                  <a:pt x="67071" y="38925"/>
                </a:lnTo>
                <a:lnTo>
                  <a:pt x="72891" y="37442"/>
                </a:lnTo>
                <a:lnTo>
                  <a:pt x="78757" y="36454"/>
                </a:lnTo>
                <a:lnTo>
                  <a:pt x="84655" y="35795"/>
                </a:lnTo>
                <a:lnTo>
                  <a:pt x="90573" y="34363"/>
                </a:lnTo>
                <a:lnTo>
                  <a:pt x="96505" y="32417"/>
                </a:lnTo>
                <a:lnTo>
                  <a:pt x="102446" y="30127"/>
                </a:lnTo>
                <a:lnTo>
                  <a:pt x="106407" y="27608"/>
                </a:lnTo>
                <a:lnTo>
                  <a:pt x="109048" y="24937"/>
                </a:lnTo>
                <a:lnTo>
                  <a:pt x="110808" y="22164"/>
                </a:lnTo>
                <a:lnTo>
                  <a:pt x="112975" y="19323"/>
                </a:lnTo>
                <a:lnTo>
                  <a:pt x="115413" y="16437"/>
                </a:lnTo>
                <a:lnTo>
                  <a:pt x="121717" y="9416"/>
                </a:lnTo>
                <a:lnTo>
                  <a:pt x="121241" y="8840"/>
                </a:lnTo>
                <a:lnTo>
                  <a:pt x="119930" y="8456"/>
                </a:lnTo>
                <a:lnTo>
                  <a:pt x="118063" y="8200"/>
                </a:lnTo>
                <a:lnTo>
                  <a:pt x="115825" y="8029"/>
                </a:lnTo>
                <a:lnTo>
                  <a:pt x="113340" y="7916"/>
                </a:lnTo>
                <a:lnTo>
                  <a:pt x="107930" y="7789"/>
                </a:lnTo>
                <a:lnTo>
                  <a:pt x="102214" y="7733"/>
                </a:lnTo>
                <a:lnTo>
                  <a:pt x="98306" y="8710"/>
                </a:lnTo>
                <a:lnTo>
                  <a:pt x="93715" y="10354"/>
                </a:lnTo>
                <a:lnTo>
                  <a:pt x="88667" y="12442"/>
                </a:lnTo>
                <a:lnTo>
                  <a:pt x="84308" y="14826"/>
                </a:lnTo>
                <a:lnTo>
                  <a:pt x="80409" y="17408"/>
                </a:lnTo>
                <a:lnTo>
                  <a:pt x="76817" y="20121"/>
                </a:lnTo>
                <a:lnTo>
                  <a:pt x="73429" y="22922"/>
                </a:lnTo>
                <a:lnTo>
                  <a:pt x="70176" y="25781"/>
                </a:lnTo>
                <a:lnTo>
                  <a:pt x="63914" y="31605"/>
                </a:lnTo>
                <a:lnTo>
                  <a:pt x="57820" y="37500"/>
                </a:lnTo>
                <a:lnTo>
                  <a:pt x="55798" y="40461"/>
                </a:lnTo>
                <a:lnTo>
                  <a:pt x="54449" y="43427"/>
                </a:lnTo>
                <a:lnTo>
                  <a:pt x="53550" y="46397"/>
                </a:lnTo>
                <a:lnTo>
                  <a:pt x="52951" y="49369"/>
                </a:lnTo>
                <a:lnTo>
                  <a:pt x="52552" y="52343"/>
                </a:lnTo>
                <a:lnTo>
                  <a:pt x="52286" y="55317"/>
                </a:lnTo>
                <a:lnTo>
                  <a:pt x="53101" y="58292"/>
                </a:lnTo>
                <a:lnTo>
                  <a:pt x="54638" y="61268"/>
                </a:lnTo>
                <a:lnTo>
                  <a:pt x="56656" y="64244"/>
                </a:lnTo>
                <a:lnTo>
                  <a:pt x="58002" y="67220"/>
                </a:lnTo>
                <a:lnTo>
                  <a:pt x="58899" y="70197"/>
                </a:lnTo>
                <a:lnTo>
                  <a:pt x="59496" y="73173"/>
                </a:lnTo>
                <a:lnTo>
                  <a:pt x="60888" y="75157"/>
                </a:lnTo>
                <a:lnTo>
                  <a:pt x="62809" y="76480"/>
                </a:lnTo>
                <a:lnTo>
                  <a:pt x="65084" y="77362"/>
                </a:lnTo>
                <a:lnTo>
                  <a:pt x="67593" y="78942"/>
                </a:lnTo>
                <a:lnTo>
                  <a:pt x="70259" y="80987"/>
                </a:lnTo>
                <a:lnTo>
                  <a:pt x="73030" y="83343"/>
                </a:lnTo>
                <a:lnTo>
                  <a:pt x="75870" y="84913"/>
                </a:lnTo>
                <a:lnTo>
                  <a:pt x="78757" y="85961"/>
                </a:lnTo>
                <a:lnTo>
                  <a:pt x="81675" y="86659"/>
                </a:lnTo>
                <a:lnTo>
                  <a:pt x="84613" y="87124"/>
                </a:lnTo>
                <a:lnTo>
                  <a:pt x="87566" y="87435"/>
                </a:lnTo>
                <a:lnTo>
                  <a:pt x="90527" y="87642"/>
                </a:lnTo>
                <a:lnTo>
                  <a:pt x="93495" y="86787"/>
                </a:lnTo>
                <a:lnTo>
                  <a:pt x="96466" y="85226"/>
                </a:lnTo>
                <a:lnTo>
                  <a:pt x="99441" y="83192"/>
                </a:lnTo>
                <a:lnTo>
                  <a:pt x="102417" y="81837"/>
                </a:lnTo>
                <a:lnTo>
                  <a:pt x="105394" y="80933"/>
                </a:lnTo>
                <a:lnTo>
                  <a:pt x="108372" y="80331"/>
                </a:lnTo>
                <a:lnTo>
                  <a:pt x="110358" y="78937"/>
                </a:lnTo>
                <a:lnTo>
                  <a:pt x="111682" y="77015"/>
                </a:lnTo>
                <a:lnTo>
                  <a:pt x="112564" y="74742"/>
                </a:lnTo>
                <a:lnTo>
                  <a:pt x="114146" y="72234"/>
                </a:lnTo>
                <a:lnTo>
                  <a:pt x="116193" y="69570"/>
                </a:lnTo>
                <a:lnTo>
                  <a:pt x="118552" y="66803"/>
                </a:lnTo>
                <a:lnTo>
                  <a:pt x="120124" y="63964"/>
                </a:lnTo>
                <a:lnTo>
                  <a:pt x="121172" y="61081"/>
                </a:lnTo>
                <a:lnTo>
                  <a:pt x="123268" y="523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Annotation1112"/>
          <p:cNvSpPr/>
          <p:nvPr/>
        </p:nvSpPr>
        <p:spPr>
          <a:xfrm>
            <a:off x="1407548" y="4438055"/>
            <a:ext cx="397092" cy="276821"/>
          </a:xfrm>
          <a:custGeom>
            <a:avLst/>
            <a:gdLst/>
            <a:ahLst/>
            <a:cxnLst/>
            <a:rect l="0" t="0" r="0" b="0"/>
            <a:pathLst>
              <a:path w="397092" h="276821">
                <a:moveTo>
                  <a:pt x="62464" y="0"/>
                </a:moveTo>
                <a:lnTo>
                  <a:pt x="53893" y="0"/>
                </a:lnTo>
                <a:lnTo>
                  <a:pt x="53597" y="7129"/>
                </a:lnTo>
                <a:lnTo>
                  <a:pt x="53528" y="34552"/>
                </a:lnTo>
                <a:lnTo>
                  <a:pt x="52533" y="39902"/>
                </a:lnTo>
                <a:lnTo>
                  <a:pt x="50877" y="45452"/>
                </a:lnTo>
                <a:lnTo>
                  <a:pt x="48780" y="51138"/>
                </a:lnTo>
                <a:lnTo>
                  <a:pt x="47382" y="57904"/>
                </a:lnTo>
                <a:lnTo>
                  <a:pt x="46449" y="65391"/>
                </a:lnTo>
                <a:lnTo>
                  <a:pt x="45828" y="73360"/>
                </a:lnTo>
                <a:lnTo>
                  <a:pt x="45414" y="80657"/>
                </a:lnTo>
                <a:lnTo>
                  <a:pt x="44954" y="94056"/>
                </a:lnTo>
                <a:lnTo>
                  <a:pt x="43837" y="100407"/>
                </a:lnTo>
                <a:lnTo>
                  <a:pt x="42100" y="106625"/>
                </a:lnTo>
                <a:lnTo>
                  <a:pt x="39949" y="112756"/>
                </a:lnTo>
                <a:lnTo>
                  <a:pt x="38514" y="119818"/>
                </a:lnTo>
                <a:lnTo>
                  <a:pt x="37558" y="127504"/>
                </a:lnTo>
                <a:lnTo>
                  <a:pt x="36921" y="135604"/>
                </a:lnTo>
                <a:lnTo>
                  <a:pt x="35503" y="142988"/>
                </a:lnTo>
                <a:lnTo>
                  <a:pt x="33564" y="149896"/>
                </a:lnTo>
                <a:lnTo>
                  <a:pt x="31278" y="156485"/>
                </a:lnTo>
                <a:lnTo>
                  <a:pt x="28761" y="162862"/>
                </a:lnTo>
                <a:lnTo>
                  <a:pt x="26089" y="169098"/>
                </a:lnTo>
                <a:lnTo>
                  <a:pt x="23315" y="175240"/>
                </a:lnTo>
                <a:lnTo>
                  <a:pt x="21466" y="180326"/>
                </a:lnTo>
                <a:lnTo>
                  <a:pt x="19411" y="188624"/>
                </a:lnTo>
                <a:lnTo>
                  <a:pt x="17870" y="193218"/>
                </a:lnTo>
                <a:lnTo>
                  <a:pt x="15849" y="198265"/>
                </a:lnTo>
                <a:lnTo>
                  <a:pt x="10214" y="211142"/>
                </a:lnTo>
                <a:lnTo>
                  <a:pt x="9238" y="218113"/>
                </a:lnTo>
                <a:lnTo>
                  <a:pt x="8108" y="219823"/>
                </a:lnTo>
                <a:lnTo>
                  <a:pt x="6361" y="220963"/>
                </a:lnTo>
                <a:lnTo>
                  <a:pt x="1166" y="222792"/>
                </a:lnTo>
                <a:lnTo>
                  <a:pt x="740" y="221949"/>
                </a:lnTo>
                <a:lnTo>
                  <a:pt x="141" y="215032"/>
                </a:lnTo>
                <a:lnTo>
                  <a:pt x="0" y="206032"/>
                </a:lnTo>
                <a:lnTo>
                  <a:pt x="956" y="200855"/>
                </a:lnTo>
                <a:lnTo>
                  <a:pt x="2586" y="195419"/>
                </a:lnTo>
                <a:lnTo>
                  <a:pt x="4667" y="189811"/>
                </a:lnTo>
                <a:lnTo>
                  <a:pt x="6054" y="184087"/>
                </a:lnTo>
                <a:lnTo>
                  <a:pt x="6978" y="178287"/>
                </a:lnTo>
                <a:lnTo>
                  <a:pt x="7594" y="172436"/>
                </a:lnTo>
                <a:lnTo>
                  <a:pt x="8999" y="166551"/>
                </a:lnTo>
                <a:lnTo>
                  <a:pt x="10928" y="160644"/>
                </a:lnTo>
                <a:lnTo>
                  <a:pt x="13208" y="154721"/>
                </a:lnTo>
                <a:lnTo>
                  <a:pt x="15721" y="148788"/>
                </a:lnTo>
                <a:lnTo>
                  <a:pt x="21162" y="136904"/>
                </a:lnTo>
                <a:lnTo>
                  <a:pt x="23010" y="130956"/>
                </a:lnTo>
                <a:lnTo>
                  <a:pt x="24242" y="125008"/>
                </a:lnTo>
                <a:lnTo>
                  <a:pt x="25063" y="119057"/>
                </a:lnTo>
                <a:lnTo>
                  <a:pt x="26604" y="113106"/>
                </a:lnTo>
                <a:lnTo>
                  <a:pt x="28625" y="107154"/>
                </a:lnTo>
                <a:lnTo>
                  <a:pt x="30965" y="101201"/>
                </a:lnTo>
                <a:lnTo>
                  <a:pt x="33518" y="96241"/>
                </a:lnTo>
                <a:lnTo>
                  <a:pt x="41858" y="83527"/>
                </a:lnTo>
                <a:lnTo>
                  <a:pt x="44754" y="78504"/>
                </a:lnTo>
                <a:lnTo>
                  <a:pt x="47677" y="73172"/>
                </a:lnTo>
                <a:lnTo>
                  <a:pt x="53574" y="64602"/>
                </a:lnTo>
                <a:lnTo>
                  <a:pt x="59506" y="57485"/>
                </a:lnTo>
                <a:lnTo>
                  <a:pt x="65454" y="51015"/>
                </a:lnTo>
                <a:lnTo>
                  <a:pt x="74057" y="44833"/>
                </a:lnTo>
                <a:lnTo>
                  <a:pt x="79132" y="41794"/>
                </a:lnTo>
                <a:lnTo>
                  <a:pt x="90069" y="38419"/>
                </a:lnTo>
                <a:lnTo>
                  <a:pt x="95766" y="37519"/>
                </a:lnTo>
                <a:lnTo>
                  <a:pt x="104746" y="33873"/>
                </a:lnTo>
                <a:lnTo>
                  <a:pt x="108531" y="31512"/>
                </a:lnTo>
                <a:lnTo>
                  <a:pt x="112047" y="30929"/>
                </a:lnTo>
                <a:lnTo>
                  <a:pt x="115385" y="31534"/>
                </a:lnTo>
                <a:lnTo>
                  <a:pt x="118603" y="32929"/>
                </a:lnTo>
                <a:lnTo>
                  <a:pt x="127477" y="34479"/>
                </a:lnTo>
                <a:lnTo>
                  <a:pt x="132624" y="34892"/>
                </a:lnTo>
                <a:lnTo>
                  <a:pt x="137049" y="36160"/>
                </a:lnTo>
                <a:lnTo>
                  <a:pt x="144614" y="40214"/>
                </a:lnTo>
                <a:lnTo>
                  <a:pt x="153936" y="47969"/>
                </a:lnTo>
                <a:lnTo>
                  <a:pt x="159203" y="52815"/>
                </a:lnTo>
                <a:lnTo>
                  <a:pt x="163708" y="58031"/>
                </a:lnTo>
                <a:lnTo>
                  <a:pt x="167704" y="63492"/>
                </a:lnTo>
                <a:lnTo>
                  <a:pt x="171362" y="69116"/>
                </a:lnTo>
                <a:lnTo>
                  <a:pt x="174793" y="74851"/>
                </a:lnTo>
                <a:lnTo>
                  <a:pt x="178074" y="80658"/>
                </a:lnTo>
                <a:lnTo>
                  <a:pt x="181255" y="86515"/>
                </a:lnTo>
                <a:lnTo>
                  <a:pt x="183375" y="92403"/>
                </a:lnTo>
                <a:lnTo>
                  <a:pt x="184789" y="98312"/>
                </a:lnTo>
                <a:lnTo>
                  <a:pt x="185731" y="104237"/>
                </a:lnTo>
                <a:lnTo>
                  <a:pt x="187353" y="111163"/>
                </a:lnTo>
                <a:lnTo>
                  <a:pt x="189427" y="118757"/>
                </a:lnTo>
                <a:lnTo>
                  <a:pt x="191803" y="126796"/>
                </a:lnTo>
                <a:lnTo>
                  <a:pt x="193388" y="134140"/>
                </a:lnTo>
                <a:lnTo>
                  <a:pt x="194444" y="141020"/>
                </a:lnTo>
                <a:lnTo>
                  <a:pt x="195147" y="147591"/>
                </a:lnTo>
                <a:lnTo>
                  <a:pt x="194624" y="153957"/>
                </a:lnTo>
                <a:lnTo>
                  <a:pt x="193281" y="160185"/>
                </a:lnTo>
                <a:lnTo>
                  <a:pt x="191393" y="166321"/>
                </a:lnTo>
                <a:lnTo>
                  <a:pt x="190134" y="172396"/>
                </a:lnTo>
                <a:lnTo>
                  <a:pt x="189295" y="178431"/>
                </a:lnTo>
                <a:lnTo>
                  <a:pt x="188735" y="184438"/>
                </a:lnTo>
                <a:lnTo>
                  <a:pt x="187369" y="189435"/>
                </a:lnTo>
                <a:lnTo>
                  <a:pt x="183202" y="197633"/>
                </a:lnTo>
                <a:lnTo>
                  <a:pt x="178040" y="204584"/>
                </a:lnTo>
                <a:lnTo>
                  <a:pt x="175272" y="207827"/>
                </a:lnTo>
                <a:lnTo>
                  <a:pt x="172434" y="209988"/>
                </a:lnTo>
                <a:lnTo>
                  <a:pt x="166631" y="212390"/>
                </a:lnTo>
                <a:lnTo>
                  <a:pt x="164687" y="214023"/>
                </a:lnTo>
                <a:lnTo>
                  <a:pt x="163391" y="216104"/>
                </a:lnTo>
                <a:lnTo>
                  <a:pt x="162526" y="218483"/>
                </a:lnTo>
                <a:lnTo>
                  <a:pt x="160957" y="219077"/>
                </a:lnTo>
                <a:lnTo>
                  <a:pt x="158918" y="218481"/>
                </a:lnTo>
                <a:lnTo>
                  <a:pt x="156565" y="217091"/>
                </a:lnTo>
                <a:lnTo>
                  <a:pt x="154996" y="215173"/>
                </a:lnTo>
                <a:lnTo>
                  <a:pt x="153950" y="212901"/>
                </a:lnTo>
                <a:lnTo>
                  <a:pt x="152788" y="207732"/>
                </a:lnTo>
                <a:lnTo>
                  <a:pt x="152134" y="199243"/>
                </a:lnTo>
                <a:lnTo>
                  <a:pt x="151981" y="193393"/>
                </a:lnTo>
                <a:lnTo>
                  <a:pt x="154562" y="184840"/>
                </a:lnTo>
                <a:lnTo>
                  <a:pt x="156641" y="179782"/>
                </a:lnTo>
                <a:lnTo>
                  <a:pt x="159020" y="174424"/>
                </a:lnTo>
                <a:lnTo>
                  <a:pt x="164312" y="163181"/>
                </a:lnTo>
                <a:lnTo>
                  <a:pt x="167113" y="158396"/>
                </a:lnTo>
                <a:lnTo>
                  <a:pt x="172875" y="150435"/>
                </a:lnTo>
                <a:lnTo>
                  <a:pt x="176796" y="145930"/>
                </a:lnTo>
                <a:lnTo>
                  <a:pt x="181396" y="140943"/>
                </a:lnTo>
                <a:lnTo>
                  <a:pt x="186449" y="135634"/>
                </a:lnTo>
                <a:lnTo>
                  <a:pt x="197361" y="127089"/>
                </a:lnTo>
                <a:lnTo>
                  <a:pt x="208833" y="119983"/>
                </a:lnTo>
                <a:lnTo>
                  <a:pt x="220553" y="113519"/>
                </a:lnTo>
                <a:lnTo>
                  <a:pt x="238320" y="104301"/>
                </a:lnTo>
                <a:lnTo>
                  <a:pt x="250213" y="100926"/>
                </a:lnTo>
                <a:lnTo>
                  <a:pt x="256166" y="100026"/>
                </a:lnTo>
                <a:lnTo>
                  <a:pt x="263114" y="99426"/>
                </a:lnTo>
                <a:lnTo>
                  <a:pt x="270726" y="99026"/>
                </a:lnTo>
                <a:lnTo>
                  <a:pt x="278781" y="98760"/>
                </a:lnTo>
                <a:lnTo>
                  <a:pt x="287130" y="99574"/>
                </a:lnTo>
                <a:lnTo>
                  <a:pt x="295676" y="101109"/>
                </a:lnTo>
                <a:lnTo>
                  <a:pt x="304354" y="103125"/>
                </a:lnTo>
                <a:lnTo>
                  <a:pt x="312125" y="105461"/>
                </a:lnTo>
                <a:lnTo>
                  <a:pt x="319292" y="108010"/>
                </a:lnTo>
                <a:lnTo>
                  <a:pt x="326057" y="110702"/>
                </a:lnTo>
                <a:lnTo>
                  <a:pt x="332554" y="113488"/>
                </a:lnTo>
                <a:lnTo>
                  <a:pt x="345069" y="119231"/>
                </a:lnTo>
                <a:lnTo>
                  <a:pt x="363284" y="128042"/>
                </a:lnTo>
                <a:lnTo>
                  <a:pt x="368297" y="131994"/>
                </a:lnTo>
                <a:lnTo>
                  <a:pt x="372633" y="136613"/>
                </a:lnTo>
                <a:lnTo>
                  <a:pt x="376517" y="141677"/>
                </a:lnTo>
                <a:lnTo>
                  <a:pt x="380099" y="147037"/>
                </a:lnTo>
                <a:lnTo>
                  <a:pt x="383481" y="152595"/>
                </a:lnTo>
                <a:lnTo>
                  <a:pt x="386728" y="158285"/>
                </a:lnTo>
                <a:lnTo>
                  <a:pt x="392985" y="169898"/>
                </a:lnTo>
                <a:lnTo>
                  <a:pt x="396045" y="175773"/>
                </a:lnTo>
                <a:lnTo>
                  <a:pt x="397091" y="180682"/>
                </a:lnTo>
                <a:lnTo>
                  <a:pt x="396795" y="184947"/>
                </a:lnTo>
                <a:lnTo>
                  <a:pt x="394811" y="193324"/>
                </a:lnTo>
                <a:lnTo>
                  <a:pt x="394282" y="198335"/>
                </a:lnTo>
                <a:lnTo>
                  <a:pt x="393929" y="203661"/>
                </a:lnTo>
                <a:lnTo>
                  <a:pt x="392701" y="209196"/>
                </a:lnTo>
                <a:lnTo>
                  <a:pt x="390888" y="214870"/>
                </a:lnTo>
                <a:lnTo>
                  <a:pt x="388687" y="220637"/>
                </a:lnTo>
                <a:lnTo>
                  <a:pt x="387220" y="225474"/>
                </a:lnTo>
                <a:lnTo>
                  <a:pt x="385589" y="233494"/>
                </a:lnTo>
                <a:lnTo>
                  <a:pt x="384160" y="238014"/>
                </a:lnTo>
                <a:lnTo>
                  <a:pt x="382215" y="243012"/>
                </a:lnTo>
                <a:lnTo>
                  <a:pt x="379925" y="248328"/>
                </a:lnTo>
                <a:lnTo>
                  <a:pt x="377380" y="256881"/>
                </a:lnTo>
                <a:lnTo>
                  <a:pt x="376250" y="263989"/>
                </a:lnTo>
                <a:lnTo>
                  <a:pt x="375747" y="270456"/>
                </a:lnTo>
                <a:lnTo>
                  <a:pt x="374620" y="272578"/>
                </a:lnTo>
                <a:lnTo>
                  <a:pt x="372875" y="273992"/>
                </a:lnTo>
                <a:lnTo>
                  <a:pt x="366405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Annotation1113"/>
          <p:cNvSpPr/>
          <p:nvPr/>
        </p:nvSpPr>
        <p:spPr>
          <a:xfrm>
            <a:off x="2051444" y="4580930"/>
            <a:ext cx="169482" cy="26790"/>
          </a:xfrm>
          <a:custGeom>
            <a:avLst/>
            <a:gdLst/>
            <a:ahLst/>
            <a:cxnLst/>
            <a:rect l="0" t="0" r="0" b="0"/>
            <a:pathLst>
              <a:path w="169482" h="26790">
                <a:moveTo>
                  <a:pt x="8572" y="0"/>
                </a:moveTo>
                <a:lnTo>
                  <a:pt x="0" y="0"/>
                </a:lnTo>
                <a:lnTo>
                  <a:pt x="43130" y="0"/>
                </a:lnTo>
                <a:lnTo>
                  <a:pt x="47503" y="991"/>
                </a:lnTo>
                <a:lnTo>
                  <a:pt x="51411" y="2645"/>
                </a:lnTo>
                <a:lnTo>
                  <a:pt x="55010" y="4740"/>
                </a:lnTo>
                <a:lnTo>
                  <a:pt x="59396" y="6137"/>
                </a:lnTo>
                <a:lnTo>
                  <a:pt x="64307" y="7067"/>
                </a:lnTo>
                <a:lnTo>
                  <a:pt x="69567" y="7688"/>
                </a:lnTo>
                <a:lnTo>
                  <a:pt x="75060" y="8102"/>
                </a:lnTo>
                <a:lnTo>
                  <a:pt x="80709" y="8377"/>
                </a:lnTo>
                <a:lnTo>
                  <a:pt x="92283" y="8684"/>
                </a:lnTo>
                <a:lnTo>
                  <a:pt x="104049" y="8820"/>
                </a:lnTo>
                <a:lnTo>
                  <a:pt x="109967" y="9849"/>
                </a:lnTo>
                <a:lnTo>
                  <a:pt x="115899" y="11527"/>
                </a:lnTo>
                <a:lnTo>
                  <a:pt x="121841" y="13637"/>
                </a:lnTo>
                <a:lnTo>
                  <a:pt x="126795" y="15045"/>
                </a:lnTo>
                <a:lnTo>
                  <a:pt x="131091" y="15982"/>
                </a:lnTo>
                <a:lnTo>
                  <a:pt x="134948" y="16608"/>
                </a:lnTo>
                <a:lnTo>
                  <a:pt x="139507" y="17025"/>
                </a:lnTo>
                <a:lnTo>
                  <a:pt x="144532" y="17303"/>
                </a:lnTo>
                <a:lnTo>
                  <a:pt x="149869" y="17489"/>
                </a:lnTo>
                <a:lnTo>
                  <a:pt x="154419" y="18604"/>
                </a:lnTo>
                <a:lnTo>
                  <a:pt x="158447" y="20340"/>
                </a:lnTo>
                <a:lnTo>
                  <a:pt x="169481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Annotation1114"/>
          <p:cNvSpPr/>
          <p:nvPr/>
        </p:nvSpPr>
        <p:spPr>
          <a:xfrm>
            <a:off x="2051076" y="4643437"/>
            <a:ext cx="134093" cy="17861"/>
          </a:xfrm>
          <a:custGeom>
            <a:avLst/>
            <a:gdLst/>
            <a:ahLst/>
            <a:cxnLst/>
            <a:rect l="0" t="0" r="0" b="0"/>
            <a:pathLst>
              <a:path w="134093" h="17861">
                <a:moveTo>
                  <a:pt x="0" y="17860"/>
                </a:moveTo>
                <a:lnTo>
                  <a:pt x="4746" y="17860"/>
                </a:lnTo>
                <a:lnTo>
                  <a:pt x="6144" y="16868"/>
                </a:lnTo>
                <a:lnTo>
                  <a:pt x="7076" y="15214"/>
                </a:lnTo>
                <a:lnTo>
                  <a:pt x="7697" y="13120"/>
                </a:lnTo>
                <a:lnTo>
                  <a:pt x="9104" y="11723"/>
                </a:lnTo>
                <a:lnTo>
                  <a:pt x="11036" y="10792"/>
                </a:lnTo>
                <a:lnTo>
                  <a:pt x="13317" y="10171"/>
                </a:lnTo>
                <a:lnTo>
                  <a:pt x="16824" y="9757"/>
                </a:lnTo>
                <a:lnTo>
                  <a:pt x="21149" y="9481"/>
                </a:lnTo>
                <a:lnTo>
                  <a:pt x="30258" y="9175"/>
                </a:lnTo>
                <a:lnTo>
                  <a:pt x="44200" y="8978"/>
                </a:lnTo>
                <a:lnTo>
                  <a:pt x="73224" y="8933"/>
                </a:lnTo>
                <a:lnTo>
                  <a:pt x="76627" y="7940"/>
                </a:lnTo>
                <a:lnTo>
                  <a:pt x="79890" y="6285"/>
                </a:lnTo>
                <a:lnTo>
                  <a:pt x="83058" y="4191"/>
                </a:lnTo>
                <a:lnTo>
                  <a:pt x="87157" y="2794"/>
                </a:lnTo>
                <a:lnTo>
                  <a:pt x="91876" y="1862"/>
                </a:lnTo>
                <a:lnTo>
                  <a:pt x="97008" y="1242"/>
                </a:lnTo>
                <a:lnTo>
                  <a:pt x="101423" y="828"/>
                </a:lnTo>
                <a:lnTo>
                  <a:pt x="105360" y="552"/>
                </a:lnTo>
                <a:lnTo>
                  <a:pt x="108977" y="368"/>
                </a:lnTo>
                <a:lnTo>
                  <a:pt x="118295" y="164"/>
                </a:lnTo>
                <a:lnTo>
                  <a:pt x="13409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2194107" y="4643437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Annotation1116"/>
          <p:cNvSpPr/>
          <p:nvPr/>
        </p:nvSpPr>
        <p:spPr>
          <a:xfrm>
            <a:off x="2462290" y="4607719"/>
            <a:ext cx="125154" cy="1"/>
          </a:xfrm>
          <a:custGeom>
            <a:avLst/>
            <a:gdLst/>
            <a:ahLst/>
            <a:cxnLst/>
            <a:rect l="0" t="0" r="0" b="0"/>
            <a:pathLst>
              <a:path w="125154" h="1">
                <a:moveTo>
                  <a:pt x="0" y="0"/>
                </a:moveTo>
                <a:lnTo>
                  <a:pt x="12515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Annotation1117"/>
          <p:cNvSpPr/>
          <p:nvPr/>
        </p:nvSpPr>
        <p:spPr>
          <a:xfrm>
            <a:off x="2757292" y="4402336"/>
            <a:ext cx="8941" cy="473274"/>
          </a:xfrm>
          <a:custGeom>
            <a:avLst/>
            <a:gdLst/>
            <a:ahLst/>
            <a:cxnLst/>
            <a:rect l="0" t="0" r="0" b="0"/>
            <a:pathLst>
              <a:path w="8941" h="473274">
                <a:moveTo>
                  <a:pt x="8940" y="0"/>
                </a:moveTo>
                <a:lnTo>
                  <a:pt x="8940" y="99749"/>
                </a:lnTo>
                <a:lnTo>
                  <a:pt x="7946" y="109163"/>
                </a:lnTo>
                <a:lnTo>
                  <a:pt x="6291" y="119408"/>
                </a:lnTo>
                <a:lnTo>
                  <a:pt x="4194" y="130207"/>
                </a:lnTo>
                <a:lnTo>
                  <a:pt x="2796" y="140383"/>
                </a:lnTo>
                <a:lnTo>
                  <a:pt x="1864" y="150143"/>
                </a:lnTo>
                <a:lnTo>
                  <a:pt x="1243" y="159627"/>
                </a:lnTo>
                <a:lnTo>
                  <a:pt x="829" y="168926"/>
                </a:lnTo>
                <a:lnTo>
                  <a:pt x="368" y="187195"/>
                </a:lnTo>
                <a:lnTo>
                  <a:pt x="0" y="441589"/>
                </a:lnTo>
                <a:lnTo>
                  <a:pt x="993" y="448182"/>
                </a:lnTo>
                <a:lnTo>
                  <a:pt x="2649" y="454561"/>
                </a:lnTo>
                <a:lnTo>
                  <a:pt x="8940" y="47327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Annotation1118"/>
          <p:cNvSpPr/>
          <p:nvPr/>
        </p:nvSpPr>
        <p:spPr>
          <a:xfrm>
            <a:off x="-4996" y="4232672"/>
            <a:ext cx="213146" cy="303611"/>
          </a:xfrm>
          <a:custGeom>
            <a:avLst/>
            <a:gdLst/>
            <a:ahLst/>
            <a:cxnLst/>
            <a:rect l="0" t="0" r="0" b="0"/>
            <a:pathLst>
              <a:path w="213146" h="303611">
                <a:moveTo>
                  <a:pt x="116212" y="0"/>
                </a:moveTo>
                <a:lnTo>
                  <a:pt x="107305" y="0"/>
                </a:lnTo>
                <a:lnTo>
                  <a:pt x="107282" y="4740"/>
                </a:lnTo>
                <a:lnTo>
                  <a:pt x="108272" y="6136"/>
                </a:lnTo>
                <a:lnTo>
                  <a:pt x="109926" y="7068"/>
                </a:lnTo>
                <a:lnTo>
                  <a:pt x="114970" y="8561"/>
                </a:lnTo>
                <a:lnTo>
                  <a:pt x="120958" y="11412"/>
                </a:lnTo>
                <a:lnTo>
                  <a:pt x="125335" y="13561"/>
                </a:lnTo>
                <a:lnTo>
                  <a:pt x="129247" y="15986"/>
                </a:lnTo>
                <a:lnTo>
                  <a:pt x="132848" y="18594"/>
                </a:lnTo>
                <a:lnTo>
                  <a:pt x="136242" y="21326"/>
                </a:lnTo>
                <a:lnTo>
                  <a:pt x="140492" y="24139"/>
                </a:lnTo>
                <a:lnTo>
                  <a:pt x="145311" y="27007"/>
                </a:lnTo>
                <a:lnTo>
                  <a:pt x="150510" y="29911"/>
                </a:lnTo>
                <a:lnTo>
                  <a:pt x="161585" y="35783"/>
                </a:lnTo>
                <a:lnTo>
                  <a:pt x="167319" y="38738"/>
                </a:lnTo>
                <a:lnTo>
                  <a:pt x="172136" y="41700"/>
                </a:lnTo>
                <a:lnTo>
                  <a:pt x="176340" y="44667"/>
                </a:lnTo>
                <a:lnTo>
                  <a:pt x="180136" y="47637"/>
                </a:lnTo>
                <a:lnTo>
                  <a:pt x="183660" y="50610"/>
                </a:lnTo>
                <a:lnTo>
                  <a:pt x="190224" y="56558"/>
                </a:lnTo>
                <a:lnTo>
                  <a:pt x="196452" y="65156"/>
                </a:lnTo>
                <a:lnTo>
                  <a:pt x="201538" y="74599"/>
                </a:lnTo>
                <a:lnTo>
                  <a:pt x="203798" y="82103"/>
                </a:lnTo>
                <a:lnTo>
                  <a:pt x="207452" y="91391"/>
                </a:lnTo>
                <a:lnTo>
                  <a:pt x="209816" y="96646"/>
                </a:lnTo>
                <a:lnTo>
                  <a:pt x="212444" y="105131"/>
                </a:lnTo>
                <a:lnTo>
                  <a:pt x="213145" y="108783"/>
                </a:lnTo>
                <a:lnTo>
                  <a:pt x="212618" y="113201"/>
                </a:lnTo>
                <a:lnTo>
                  <a:pt x="211274" y="118132"/>
                </a:lnTo>
                <a:lnTo>
                  <a:pt x="209385" y="123403"/>
                </a:lnTo>
                <a:lnTo>
                  <a:pt x="208126" y="128901"/>
                </a:lnTo>
                <a:lnTo>
                  <a:pt x="207286" y="134551"/>
                </a:lnTo>
                <a:lnTo>
                  <a:pt x="206726" y="140303"/>
                </a:lnTo>
                <a:lnTo>
                  <a:pt x="205360" y="145129"/>
                </a:lnTo>
                <a:lnTo>
                  <a:pt x="198691" y="158646"/>
                </a:lnTo>
                <a:lnTo>
                  <a:pt x="196030" y="165295"/>
                </a:lnTo>
                <a:lnTo>
                  <a:pt x="193262" y="172704"/>
                </a:lnTo>
                <a:lnTo>
                  <a:pt x="190424" y="178636"/>
                </a:lnTo>
                <a:lnTo>
                  <a:pt x="184622" y="187873"/>
                </a:lnTo>
                <a:lnTo>
                  <a:pt x="181684" y="192718"/>
                </a:lnTo>
                <a:lnTo>
                  <a:pt x="178732" y="197932"/>
                </a:lnTo>
                <a:lnTo>
                  <a:pt x="175771" y="203392"/>
                </a:lnTo>
                <a:lnTo>
                  <a:pt x="171810" y="208024"/>
                </a:lnTo>
                <a:lnTo>
                  <a:pt x="167184" y="212105"/>
                </a:lnTo>
                <a:lnTo>
                  <a:pt x="162112" y="215817"/>
                </a:lnTo>
                <a:lnTo>
                  <a:pt x="156745" y="219285"/>
                </a:lnTo>
                <a:lnTo>
                  <a:pt x="151180" y="222588"/>
                </a:lnTo>
                <a:lnTo>
                  <a:pt x="145484" y="225783"/>
                </a:lnTo>
                <a:lnTo>
                  <a:pt x="140693" y="227912"/>
                </a:lnTo>
                <a:lnTo>
                  <a:pt x="136506" y="229332"/>
                </a:lnTo>
                <a:lnTo>
                  <a:pt x="132721" y="230279"/>
                </a:lnTo>
                <a:lnTo>
                  <a:pt x="128211" y="231902"/>
                </a:lnTo>
                <a:lnTo>
                  <a:pt x="123218" y="233976"/>
                </a:lnTo>
                <a:lnTo>
                  <a:pt x="117903" y="236351"/>
                </a:lnTo>
                <a:lnTo>
                  <a:pt x="111380" y="237935"/>
                </a:lnTo>
                <a:lnTo>
                  <a:pt x="104051" y="238990"/>
                </a:lnTo>
                <a:lnTo>
                  <a:pt x="96186" y="239694"/>
                </a:lnTo>
                <a:lnTo>
                  <a:pt x="87962" y="240163"/>
                </a:lnTo>
                <a:lnTo>
                  <a:pt x="70879" y="240684"/>
                </a:lnTo>
                <a:lnTo>
                  <a:pt x="63144" y="239831"/>
                </a:lnTo>
                <a:lnTo>
                  <a:pt x="56002" y="238271"/>
                </a:lnTo>
                <a:lnTo>
                  <a:pt x="49254" y="236237"/>
                </a:lnTo>
                <a:lnTo>
                  <a:pt x="42768" y="233890"/>
                </a:lnTo>
                <a:lnTo>
                  <a:pt x="36458" y="231333"/>
                </a:lnTo>
                <a:lnTo>
                  <a:pt x="30265" y="228636"/>
                </a:lnTo>
                <a:lnTo>
                  <a:pt x="18086" y="222994"/>
                </a:lnTo>
                <a:lnTo>
                  <a:pt x="12057" y="220100"/>
                </a:lnTo>
                <a:lnTo>
                  <a:pt x="8038" y="217178"/>
                </a:lnTo>
                <a:lnTo>
                  <a:pt x="5358" y="214239"/>
                </a:lnTo>
                <a:lnTo>
                  <a:pt x="1058" y="207132"/>
                </a:lnTo>
                <a:lnTo>
                  <a:pt x="470" y="203514"/>
                </a:lnTo>
                <a:lnTo>
                  <a:pt x="41" y="194427"/>
                </a:lnTo>
                <a:lnTo>
                  <a:pt x="7" y="188887"/>
                </a:lnTo>
                <a:lnTo>
                  <a:pt x="0" y="195331"/>
                </a:lnTo>
                <a:lnTo>
                  <a:pt x="993" y="195705"/>
                </a:lnTo>
                <a:lnTo>
                  <a:pt x="4745" y="196120"/>
                </a:lnTo>
                <a:lnTo>
                  <a:pt x="7136" y="197223"/>
                </a:lnTo>
                <a:lnTo>
                  <a:pt x="12442" y="201095"/>
                </a:lnTo>
                <a:lnTo>
                  <a:pt x="16241" y="203517"/>
                </a:lnTo>
                <a:lnTo>
                  <a:pt x="20760" y="206123"/>
                </a:lnTo>
                <a:lnTo>
                  <a:pt x="25759" y="208853"/>
                </a:lnTo>
                <a:lnTo>
                  <a:pt x="32071" y="211665"/>
                </a:lnTo>
                <a:lnTo>
                  <a:pt x="39260" y="214532"/>
                </a:lnTo>
                <a:lnTo>
                  <a:pt x="47032" y="217435"/>
                </a:lnTo>
                <a:lnTo>
                  <a:pt x="54199" y="220363"/>
                </a:lnTo>
                <a:lnTo>
                  <a:pt x="60964" y="223307"/>
                </a:lnTo>
                <a:lnTo>
                  <a:pt x="73779" y="229224"/>
                </a:lnTo>
                <a:lnTo>
                  <a:pt x="86096" y="235161"/>
                </a:lnTo>
                <a:lnTo>
                  <a:pt x="92161" y="239126"/>
                </a:lnTo>
                <a:lnTo>
                  <a:pt x="98192" y="243753"/>
                </a:lnTo>
                <a:lnTo>
                  <a:pt x="104199" y="248822"/>
                </a:lnTo>
                <a:lnTo>
                  <a:pt x="111183" y="253194"/>
                </a:lnTo>
                <a:lnTo>
                  <a:pt x="118819" y="257100"/>
                </a:lnTo>
                <a:lnTo>
                  <a:pt x="134256" y="264087"/>
                </a:lnTo>
                <a:lnTo>
                  <a:pt x="154116" y="273599"/>
                </a:lnTo>
                <a:lnTo>
                  <a:pt x="193103" y="292906"/>
                </a:lnTo>
                <a:lnTo>
                  <a:pt x="194291" y="294489"/>
                </a:lnTo>
                <a:lnTo>
                  <a:pt x="195083" y="296537"/>
                </a:lnTo>
                <a:lnTo>
                  <a:pt x="196667" y="303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Annotation1119"/>
          <p:cNvSpPr/>
          <p:nvPr/>
        </p:nvSpPr>
        <p:spPr>
          <a:xfrm>
            <a:off x="16671" y="4580963"/>
            <a:ext cx="246517" cy="26757"/>
          </a:xfrm>
          <a:custGeom>
            <a:avLst/>
            <a:gdLst/>
            <a:ahLst/>
            <a:cxnLst/>
            <a:rect l="0" t="0" r="0" b="0"/>
            <a:pathLst>
              <a:path w="246517" h="26757">
                <a:moveTo>
                  <a:pt x="5150" y="26756"/>
                </a:moveTo>
                <a:lnTo>
                  <a:pt x="0" y="26756"/>
                </a:lnTo>
                <a:lnTo>
                  <a:pt x="9637" y="26756"/>
                </a:lnTo>
                <a:lnTo>
                  <a:pt x="13108" y="25764"/>
                </a:lnTo>
                <a:lnTo>
                  <a:pt x="17408" y="24110"/>
                </a:lnTo>
                <a:lnTo>
                  <a:pt x="22262" y="22016"/>
                </a:lnTo>
                <a:lnTo>
                  <a:pt x="26490" y="20619"/>
                </a:lnTo>
                <a:lnTo>
                  <a:pt x="30303" y="19688"/>
                </a:lnTo>
                <a:lnTo>
                  <a:pt x="33838" y="19067"/>
                </a:lnTo>
                <a:lnTo>
                  <a:pt x="39175" y="17662"/>
                </a:lnTo>
                <a:lnTo>
                  <a:pt x="53050" y="13453"/>
                </a:lnTo>
                <a:lnTo>
                  <a:pt x="59929" y="11935"/>
                </a:lnTo>
                <a:lnTo>
                  <a:pt x="66501" y="10922"/>
                </a:lnTo>
                <a:lnTo>
                  <a:pt x="72869" y="10246"/>
                </a:lnTo>
                <a:lnTo>
                  <a:pt x="80094" y="9796"/>
                </a:lnTo>
                <a:lnTo>
                  <a:pt x="96069" y="9296"/>
                </a:lnTo>
                <a:lnTo>
                  <a:pt x="105493" y="8171"/>
                </a:lnTo>
                <a:lnTo>
                  <a:pt x="115750" y="6429"/>
                </a:lnTo>
                <a:lnTo>
                  <a:pt x="126560" y="4275"/>
                </a:lnTo>
                <a:lnTo>
                  <a:pt x="135754" y="2839"/>
                </a:lnTo>
                <a:lnTo>
                  <a:pt x="143870" y="1881"/>
                </a:lnTo>
                <a:lnTo>
                  <a:pt x="151266" y="1243"/>
                </a:lnTo>
                <a:lnTo>
                  <a:pt x="159178" y="817"/>
                </a:lnTo>
                <a:lnTo>
                  <a:pt x="175914" y="345"/>
                </a:lnTo>
                <a:lnTo>
                  <a:pt x="223971" y="0"/>
                </a:lnTo>
                <a:lnTo>
                  <a:pt x="229499" y="981"/>
                </a:lnTo>
                <a:lnTo>
                  <a:pt x="234178" y="2627"/>
                </a:lnTo>
                <a:lnTo>
                  <a:pt x="246516" y="88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Annotation1120"/>
          <p:cNvSpPr/>
          <p:nvPr/>
        </p:nvSpPr>
        <p:spPr>
          <a:xfrm>
            <a:off x="120156" y="4661300"/>
            <a:ext cx="165435" cy="160732"/>
          </a:xfrm>
          <a:custGeom>
            <a:avLst/>
            <a:gdLst/>
            <a:ahLst/>
            <a:cxnLst/>
            <a:rect l="0" t="0" r="0" b="0"/>
            <a:pathLst>
              <a:path w="165435" h="160732">
                <a:moveTo>
                  <a:pt x="17878" y="8926"/>
                </a:moveTo>
                <a:lnTo>
                  <a:pt x="17878" y="1238"/>
                </a:lnTo>
                <a:lnTo>
                  <a:pt x="18872" y="824"/>
                </a:lnTo>
                <a:lnTo>
                  <a:pt x="22624" y="365"/>
                </a:lnTo>
                <a:lnTo>
                  <a:pt x="27603" y="160"/>
                </a:lnTo>
                <a:lnTo>
                  <a:pt x="34120" y="69"/>
                </a:lnTo>
                <a:lnTo>
                  <a:pt x="85340" y="0"/>
                </a:lnTo>
                <a:lnTo>
                  <a:pt x="91658" y="991"/>
                </a:lnTo>
                <a:lnTo>
                  <a:pt x="97856" y="2644"/>
                </a:lnTo>
                <a:lnTo>
                  <a:pt x="103975" y="4738"/>
                </a:lnTo>
                <a:lnTo>
                  <a:pt x="110041" y="6134"/>
                </a:lnTo>
                <a:lnTo>
                  <a:pt x="116071" y="7065"/>
                </a:lnTo>
                <a:lnTo>
                  <a:pt x="122078" y="7686"/>
                </a:lnTo>
                <a:lnTo>
                  <a:pt x="127075" y="9092"/>
                </a:lnTo>
                <a:lnTo>
                  <a:pt x="131400" y="11021"/>
                </a:lnTo>
                <a:lnTo>
                  <a:pt x="135277" y="13299"/>
                </a:lnTo>
                <a:lnTo>
                  <a:pt x="139848" y="14818"/>
                </a:lnTo>
                <a:lnTo>
                  <a:pt x="144882" y="15831"/>
                </a:lnTo>
                <a:lnTo>
                  <a:pt x="150225" y="16506"/>
                </a:lnTo>
                <a:lnTo>
                  <a:pt x="153786" y="17948"/>
                </a:lnTo>
                <a:lnTo>
                  <a:pt x="156161" y="19902"/>
                </a:lnTo>
                <a:lnTo>
                  <a:pt x="157743" y="22197"/>
                </a:lnTo>
                <a:lnTo>
                  <a:pt x="159792" y="23726"/>
                </a:lnTo>
                <a:lnTo>
                  <a:pt x="162151" y="24747"/>
                </a:lnTo>
                <a:lnTo>
                  <a:pt x="164717" y="25426"/>
                </a:lnTo>
                <a:lnTo>
                  <a:pt x="165434" y="26871"/>
                </a:lnTo>
                <a:lnTo>
                  <a:pt x="164919" y="28828"/>
                </a:lnTo>
                <a:lnTo>
                  <a:pt x="161698" y="33646"/>
                </a:lnTo>
                <a:lnTo>
                  <a:pt x="159449" y="36320"/>
                </a:lnTo>
                <a:lnTo>
                  <a:pt x="156956" y="39095"/>
                </a:lnTo>
                <a:lnTo>
                  <a:pt x="154301" y="40946"/>
                </a:lnTo>
                <a:lnTo>
                  <a:pt x="151537" y="42179"/>
                </a:lnTo>
                <a:lnTo>
                  <a:pt x="148702" y="43001"/>
                </a:lnTo>
                <a:lnTo>
                  <a:pt x="145818" y="44541"/>
                </a:lnTo>
                <a:lnTo>
                  <a:pt x="142902" y="46560"/>
                </a:lnTo>
                <a:lnTo>
                  <a:pt x="139965" y="48899"/>
                </a:lnTo>
                <a:lnTo>
                  <a:pt x="136021" y="51449"/>
                </a:lnTo>
                <a:lnTo>
                  <a:pt x="131404" y="54142"/>
                </a:lnTo>
                <a:lnTo>
                  <a:pt x="126340" y="56929"/>
                </a:lnTo>
                <a:lnTo>
                  <a:pt x="121971" y="58788"/>
                </a:lnTo>
                <a:lnTo>
                  <a:pt x="118065" y="60027"/>
                </a:lnTo>
                <a:lnTo>
                  <a:pt x="114467" y="60852"/>
                </a:lnTo>
                <a:lnTo>
                  <a:pt x="111076" y="62396"/>
                </a:lnTo>
                <a:lnTo>
                  <a:pt x="107822" y="64416"/>
                </a:lnTo>
                <a:lnTo>
                  <a:pt x="104659" y="66756"/>
                </a:lnTo>
                <a:lnTo>
                  <a:pt x="101557" y="68315"/>
                </a:lnTo>
                <a:lnTo>
                  <a:pt x="98496" y="69355"/>
                </a:lnTo>
                <a:lnTo>
                  <a:pt x="95462" y="70048"/>
                </a:lnTo>
                <a:lnTo>
                  <a:pt x="93439" y="71503"/>
                </a:lnTo>
                <a:lnTo>
                  <a:pt x="92091" y="73464"/>
                </a:lnTo>
                <a:lnTo>
                  <a:pt x="89552" y="79960"/>
                </a:lnTo>
                <a:lnTo>
                  <a:pt x="94186" y="80245"/>
                </a:lnTo>
                <a:lnTo>
                  <a:pt x="101850" y="80328"/>
                </a:lnTo>
                <a:lnTo>
                  <a:pt x="104651" y="81332"/>
                </a:lnTo>
                <a:lnTo>
                  <a:pt x="107511" y="82994"/>
                </a:lnTo>
                <a:lnTo>
                  <a:pt x="110412" y="85094"/>
                </a:lnTo>
                <a:lnTo>
                  <a:pt x="113338" y="86494"/>
                </a:lnTo>
                <a:lnTo>
                  <a:pt x="116283" y="87427"/>
                </a:lnTo>
                <a:lnTo>
                  <a:pt x="119239" y="88049"/>
                </a:lnTo>
                <a:lnTo>
                  <a:pt x="122203" y="89456"/>
                </a:lnTo>
                <a:lnTo>
                  <a:pt x="125173" y="91386"/>
                </a:lnTo>
                <a:lnTo>
                  <a:pt x="128145" y="93665"/>
                </a:lnTo>
                <a:lnTo>
                  <a:pt x="131121" y="95185"/>
                </a:lnTo>
                <a:lnTo>
                  <a:pt x="134097" y="96198"/>
                </a:lnTo>
                <a:lnTo>
                  <a:pt x="137075" y="96873"/>
                </a:lnTo>
                <a:lnTo>
                  <a:pt x="140054" y="98315"/>
                </a:lnTo>
                <a:lnTo>
                  <a:pt x="143032" y="100269"/>
                </a:lnTo>
                <a:lnTo>
                  <a:pt x="150204" y="105793"/>
                </a:lnTo>
                <a:lnTo>
                  <a:pt x="149800" y="107238"/>
                </a:lnTo>
                <a:lnTo>
                  <a:pt x="146701" y="111491"/>
                </a:lnTo>
                <a:lnTo>
                  <a:pt x="144484" y="114014"/>
                </a:lnTo>
                <a:lnTo>
                  <a:pt x="142013" y="116687"/>
                </a:lnTo>
                <a:lnTo>
                  <a:pt x="136619" y="122305"/>
                </a:lnTo>
                <a:lnTo>
                  <a:pt x="130910" y="128108"/>
                </a:lnTo>
                <a:lnTo>
                  <a:pt x="127004" y="131045"/>
                </a:lnTo>
                <a:lnTo>
                  <a:pt x="122414" y="133996"/>
                </a:lnTo>
                <a:lnTo>
                  <a:pt x="117367" y="136954"/>
                </a:lnTo>
                <a:lnTo>
                  <a:pt x="112015" y="138927"/>
                </a:lnTo>
                <a:lnTo>
                  <a:pt x="106462" y="140241"/>
                </a:lnTo>
                <a:lnTo>
                  <a:pt x="100772" y="141118"/>
                </a:lnTo>
                <a:lnTo>
                  <a:pt x="94993" y="142695"/>
                </a:lnTo>
                <a:lnTo>
                  <a:pt x="89154" y="144738"/>
                </a:lnTo>
                <a:lnTo>
                  <a:pt x="83274" y="147093"/>
                </a:lnTo>
                <a:lnTo>
                  <a:pt x="76375" y="148662"/>
                </a:lnTo>
                <a:lnTo>
                  <a:pt x="68795" y="149709"/>
                </a:lnTo>
                <a:lnTo>
                  <a:pt x="60762" y="150406"/>
                </a:lnTo>
                <a:lnTo>
                  <a:pt x="53421" y="151864"/>
                </a:lnTo>
                <a:lnTo>
                  <a:pt x="46540" y="153827"/>
                </a:lnTo>
                <a:lnTo>
                  <a:pt x="39966" y="156128"/>
                </a:lnTo>
                <a:lnTo>
                  <a:pt x="33596" y="157662"/>
                </a:lnTo>
                <a:lnTo>
                  <a:pt x="27364" y="158685"/>
                </a:lnTo>
                <a:lnTo>
                  <a:pt x="21222" y="159367"/>
                </a:lnTo>
                <a:lnTo>
                  <a:pt x="16135" y="159822"/>
                </a:lnTo>
                <a:lnTo>
                  <a:pt x="11749" y="160125"/>
                </a:lnTo>
                <a:lnTo>
                  <a:pt x="0" y="1607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Annotation1121"/>
          <p:cNvSpPr/>
          <p:nvPr/>
        </p:nvSpPr>
        <p:spPr>
          <a:xfrm>
            <a:off x="-4997" y="4321968"/>
            <a:ext cx="35759" cy="8931"/>
          </a:xfrm>
          <a:custGeom>
            <a:avLst/>
            <a:gdLst/>
            <a:ahLst/>
            <a:cxnLst/>
            <a:rect l="0" t="0" r="0" b="0"/>
            <a:pathLst>
              <a:path w="35759" h="8931">
                <a:moveTo>
                  <a:pt x="0" y="8930"/>
                </a:moveTo>
                <a:lnTo>
                  <a:pt x="0" y="33"/>
                </a:lnTo>
                <a:lnTo>
                  <a:pt x="3575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Annotation1122"/>
          <p:cNvSpPr/>
          <p:nvPr/>
        </p:nvSpPr>
        <p:spPr>
          <a:xfrm>
            <a:off x="3007675" y="4634521"/>
            <a:ext cx="53516" cy="26777"/>
          </a:xfrm>
          <a:custGeom>
            <a:avLst/>
            <a:gdLst/>
            <a:ahLst/>
            <a:cxnLst/>
            <a:rect l="0" t="0" r="0" b="0"/>
            <a:pathLst>
              <a:path w="53516" h="26777">
                <a:moveTo>
                  <a:pt x="8861" y="17847"/>
                </a:moveTo>
                <a:lnTo>
                  <a:pt x="13607" y="17847"/>
                </a:lnTo>
                <a:lnTo>
                  <a:pt x="14011" y="16855"/>
                </a:lnTo>
                <a:lnTo>
                  <a:pt x="13288" y="15201"/>
                </a:lnTo>
                <a:lnTo>
                  <a:pt x="11812" y="13106"/>
                </a:lnTo>
                <a:lnTo>
                  <a:pt x="11822" y="11710"/>
                </a:lnTo>
                <a:lnTo>
                  <a:pt x="12822" y="10778"/>
                </a:lnTo>
                <a:lnTo>
                  <a:pt x="17509" y="9026"/>
                </a:lnTo>
                <a:lnTo>
                  <a:pt x="18600" y="8989"/>
                </a:lnTo>
                <a:lnTo>
                  <a:pt x="26629" y="8918"/>
                </a:lnTo>
                <a:lnTo>
                  <a:pt x="13420" y="8917"/>
                </a:lnTo>
                <a:lnTo>
                  <a:pt x="11901" y="9909"/>
                </a:lnTo>
                <a:lnTo>
                  <a:pt x="10887" y="11562"/>
                </a:lnTo>
                <a:lnTo>
                  <a:pt x="9262" y="16606"/>
                </a:lnTo>
                <a:lnTo>
                  <a:pt x="9128" y="18011"/>
                </a:lnTo>
                <a:lnTo>
                  <a:pt x="9039" y="19941"/>
                </a:lnTo>
                <a:lnTo>
                  <a:pt x="8980" y="22220"/>
                </a:lnTo>
                <a:lnTo>
                  <a:pt x="7947" y="23738"/>
                </a:lnTo>
                <a:lnTo>
                  <a:pt x="6265" y="24751"/>
                </a:lnTo>
                <a:lnTo>
                  <a:pt x="4151" y="25426"/>
                </a:lnTo>
                <a:lnTo>
                  <a:pt x="3734" y="25876"/>
                </a:lnTo>
                <a:lnTo>
                  <a:pt x="4450" y="26176"/>
                </a:lnTo>
                <a:lnTo>
                  <a:pt x="8603" y="26741"/>
                </a:lnTo>
                <a:lnTo>
                  <a:pt x="39915" y="26776"/>
                </a:lnTo>
                <a:lnTo>
                  <a:pt x="42476" y="25784"/>
                </a:lnTo>
                <a:lnTo>
                  <a:pt x="45177" y="24131"/>
                </a:lnTo>
                <a:lnTo>
                  <a:pt x="51903" y="19087"/>
                </a:lnTo>
                <a:lnTo>
                  <a:pt x="52454" y="17682"/>
                </a:lnTo>
                <a:lnTo>
                  <a:pt x="52823" y="15752"/>
                </a:lnTo>
                <a:lnTo>
                  <a:pt x="53068" y="13474"/>
                </a:lnTo>
                <a:lnTo>
                  <a:pt x="53231" y="10962"/>
                </a:lnTo>
                <a:lnTo>
                  <a:pt x="53340" y="8296"/>
                </a:lnTo>
                <a:lnTo>
                  <a:pt x="53515" y="1629"/>
                </a:lnTo>
                <a:lnTo>
                  <a:pt x="52536" y="1082"/>
                </a:lnTo>
                <a:lnTo>
                  <a:pt x="50890" y="717"/>
                </a:lnTo>
                <a:lnTo>
                  <a:pt x="48800" y="473"/>
                </a:lnTo>
                <a:lnTo>
                  <a:pt x="46413" y="311"/>
                </a:lnTo>
                <a:lnTo>
                  <a:pt x="43828" y="203"/>
                </a:lnTo>
                <a:lnTo>
                  <a:pt x="38308" y="83"/>
                </a:lnTo>
                <a:lnTo>
                  <a:pt x="23714" y="0"/>
                </a:lnTo>
                <a:lnTo>
                  <a:pt x="19756" y="988"/>
                </a:lnTo>
                <a:lnTo>
                  <a:pt x="15131" y="2639"/>
                </a:lnTo>
                <a:lnTo>
                  <a:pt x="2926" y="7676"/>
                </a:lnTo>
                <a:lnTo>
                  <a:pt x="1925" y="9082"/>
                </a:lnTo>
                <a:lnTo>
                  <a:pt x="1257" y="11012"/>
                </a:lnTo>
                <a:lnTo>
                  <a:pt x="812" y="13290"/>
                </a:lnTo>
                <a:lnTo>
                  <a:pt x="515" y="15801"/>
                </a:lnTo>
                <a:lnTo>
                  <a:pt x="317" y="18467"/>
                </a:lnTo>
                <a:lnTo>
                  <a:pt x="0" y="25135"/>
                </a:lnTo>
                <a:lnTo>
                  <a:pt x="967" y="25682"/>
                </a:lnTo>
                <a:lnTo>
                  <a:pt x="2605" y="26046"/>
                </a:lnTo>
                <a:lnTo>
                  <a:pt x="8861" y="267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Annotation1123"/>
          <p:cNvSpPr/>
          <p:nvPr/>
        </p:nvSpPr>
        <p:spPr>
          <a:xfrm>
            <a:off x="3293768" y="4625578"/>
            <a:ext cx="125044" cy="8931"/>
          </a:xfrm>
          <a:custGeom>
            <a:avLst/>
            <a:gdLst/>
            <a:ahLst/>
            <a:cxnLst/>
            <a:rect l="0" t="0" r="0" b="0"/>
            <a:pathLst>
              <a:path w="125044" h="8931">
                <a:moveTo>
                  <a:pt x="8831" y="0"/>
                </a:moveTo>
                <a:lnTo>
                  <a:pt x="0" y="0"/>
                </a:lnTo>
                <a:lnTo>
                  <a:pt x="17089" y="0"/>
                </a:lnTo>
                <a:lnTo>
                  <a:pt x="21289" y="992"/>
                </a:lnTo>
                <a:lnTo>
                  <a:pt x="25083" y="2646"/>
                </a:lnTo>
                <a:lnTo>
                  <a:pt x="28605" y="4740"/>
                </a:lnTo>
                <a:lnTo>
                  <a:pt x="32939" y="6137"/>
                </a:lnTo>
                <a:lnTo>
                  <a:pt x="37815" y="7068"/>
                </a:lnTo>
                <a:lnTo>
                  <a:pt x="43053" y="7688"/>
                </a:lnTo>
                <a:lnTo>
                  <a:pt x="48531" y="8103"/>
                </a:lnTo>
                <a:lnTo>
                  <a:pt x="54170" y="8378"/>
                </a:lnTo>
                <a:lnTo>
                  <a:pt x="65732" y="8684"/>
                </a:lnTo>
                <a:lnTo>
                  <a:pt x="125043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Annotation1124"/>
          <p:cNvSpPr/>
          <p:nvPr/>
        </p:nvSpPr>
        <p:spPr>
          <a:xfrm>
            <a:off x="3483568" y="4527362"/>
            <a:ext cx="243903" cy="232162"/>
          </a:xfrm>
          <a:custGeom>
            <a:avLst/>
            <a:gdLst/>
            <a:ahLst/>
            <a:cxnLst/>
            <a:rect l="0" t="0" r="0" b="0"/>
            <a:pathLst>
              <a:path w="243903" h="232162">
                <a:moveTo>
                  <a:pt x="69335" y="8920"/>
                </a:moveTo>
                <a:lnTo>
                  <a:pt x="69335" y="1231"/>
                </a:lnTo>
                <a:lnTo>
                  <a:pt x="70328" y="817"/>
                </a:lnTo>
                <a:lnTo>
                  <a:pt x="76472" y="235"/>
                </a:lnTo>
                <a:lnTo>
                  <a:pt x="81778" y="98"/>
                </a:lnTo>
                <a:lnTo>
                  <a:pt x="111622" y="0"/>
                </a:lnTo>
                <a:lnTo>
                  <a:pt x="117392" y="988"/>
                </a:lnTo>
                <a:lnTo>
                  <a:pt x="123225" y="2639"/>
                </a:lnTo>
                <a:lnTo>
                  <a:pt x="129100" y="4733"/>
                </a:lnTo>
                <a:lnTo>
                  <a:pt x="135003" y="8113"/>
                </a:lnTo>
                <a:lnTo>
                  <a:pt x="140926" y="12350"/>
                </a:lnTo>
                <a:lnTo>
                  <a:pt x="146860" y="17160"/>
                </a:lnTo>
                <a:lnTo>
                  <a:pt x="153797" y="20366"/>
                </a:lnTo>
                <a:lnTo>
                  <a:pt x="161401" y="22504"/>
                </a:lnTo>
                <a:lnTo>
                  <a:pt x="169450" y="23929"/>
                </a:lnTo>
                <a:lnTo>
                  <a:pt x="176802" y="26863"/>
                </a:lnTo>
                <a:lnTo>
                  <a:pt x="183690" y="30804"/>
                </a:lnTo>
                <a:lnTo>
                  <a:pt x="190269" y="35415"/>
                </a:lnTo>
                <a:lnTo>
                  <a:pt x="195649" y="39482"/>
                </a:lnTo>
                <a:lnTo>
                  <a:pt x="200228" y="43185"/>
                </a:lnTo>
                <a:lnTo>
                  <a:pt x="204274" y="46646"/>
                </a:lnTo>
                <a:lnTo>
                  <a:pt x="208958" y="49945"/>
                </a:lnTo>
                <a:lnTo>
                  <a:pt x="214068" y="53137"/>
                </a:lnTo>
                <a:lnTo>
                  <a:pt x="219460" y="56257"/>
                </a:lnTo>
                <a:lnTo>
                  <a:pt x="224048" y="59329"/>
                </a:lnTo>
                <a:lnTo>
                  <a:pt x="228100" y="62370"/>
                </a:lnTo>
                <a:lnTo>
                  <a:pt x="231795" y="65389"/>
                </a:lnTo>
                <a:lnTo>
                  <a:pt x="234259" y="68394"/>
                </a:lnTo>
                <a:lnTo>
                  <a:pt x="235900" y="71389"/>
                </a:lnTo>
                <a:lnTo>
                  <a:pt x="238718" y="78356"/>
                </a:lnTo>
                <a:lnTo>
                  <a:pt x="243282" y="88066"/>
                </a:lnTo>
                <a:lnTo>
                  <a:pt x="243902" y="93434"/>
                </a:lnTo>
                <a:lnTo>
                  <a:pt x="243323" y="98997"/>
                </a:lnTo>
                <a:lnTo>
                  <a:pt x="241943" y="104689"/>
                </a:lnTo>
                <a:lnTo>
                  <a:pt x="240031" y="110470"/>
                </a:lnTo>
                <a:lnTo>
                  <a:pt x="237762" y="116306"/>
                </a:lnTo>
                <a:lnTo>
                  <a:pt x="235256" y="122182"/>
                </a:lnTo>
                <a:lnTo>
                  <a:pt x="231599" y="128085"/>
                </a:lnTo>
                <a:lnTo>
                  <a:pt x="227175" y="134003"/>
                </a:lnTo>
                <a:lnTo>
                  <a:pt x="222239" y="139933"/>
                </a:lnTo>
                <a:lnTo>
                  <a:pt x="216961" y="144880"/>
                </a:lnTo>
                <a:lnTo>
                  <a:pt x="211457" y="149168"/>
                </a:lnTo>
                <a:lnTo>
                  <a:pt x="205800" y="153020"/>
                </a:lnTo>
                <a:lnTo>
                  <a:pt x="200042" y="157573"/>
                </a:lnTo>
                <a:lnTo>
                  <a:pt x="194218" y="162592"/>
                </a:lnTo>
                <a:lnTo>
                  <a:pt x="188348" y="167922"/>
                </a:lnTo>
                <a:lnTo>
                  <a:pt x="182449" y="172468"/>
                </a:lnTo>
                <a:lnTo>
                  <a:pt x="176529" y="176491"/>
                </a:lnTo>
                <a:lnTo>
                  <a:pt x="170596" y="180165"/>
                </a:lnTo>
                <a:lnTo>
                  <a:pt x="164654" y="183606"/>
                </a:lnTo>
                <a:lnTo>
                  <a:pt x="152754" y="190076"/>
                </a:lnTo>
                <a:lnTo>
                  <a:pt x="134886" y="199297"/>
                </a:lnTo>
                <a:lnTo>
                  <a:pt x="128929" y="201322"/>
                </a:lnTo>
                <a:lnTo>
                  <a:pt x="122970" y="202672"/>
                </a:lnTo>
                <a:lnTo>
                  <a:pt x="117011" y="203572"/>
                </a:lnTo>
                <a:lnTo>
                  <a:pt x="111052" y="204172"/>
                </a:lnTo>
                <a:lnTo>
                  <a:pt x="105092" y="204572"/>
                </a:lnTo>
                <a:lnTo>
                  <a:pt x="99133" y="204839"/>
                </a:lnTo>
                <a:lnTo>
                  <a:pt x="87214" y="205135"/>
                </a:lnTo>
                <a:lnTo>
                  <a:pt x="81254" y="205214"/>
                </a:lnTo>
                <a:lnTo>
                  <a:pt x="75295" y="204275"/>
                </a:lnTo>
                <a:lnTo>
                  <a:pt x="69335" y="202657"/>
                </a:lnTo>
                <a:lnTo>
                  <a:pt x="63376" y="200585"/>
                </a:lnTo>
                <a:lnTo>
                  <a:pt x="57416" y="198212"/>
                </a:lnTo>
                <a:lnTo>
                  <a:pt x="51456" y="195638"/>
                </a:lnTo>
                <a:lnTo>
                  <a:pt x="45497" y="192930"/>
                </a:lnTo>
                <a:lnTo>
                  <a:pt x="40530" y="191124"/>
                </a:lnTo>
                <a:lnTo>
                  <a:pt x="36226" y="189921"/>
                </a:lnTo>
                <a:lnTo>
                  <a:pt x="32364" y="189118"/>
                </a:lnTo>
                <a:lnTo>
                  <a:pt x="27801" y="187591"/>
                </a:lnTo>
                <a:lnTo>
                  <a:pt x="22774" y="185581"/>
                </a:lnTo>
                <a:lnTo>
                  <a:pt x="17436" y="183248"/>
                </a:lnTo>
                <a:lnTo>
                  <a:pt x="12884" y="180701"/>
                </a:lnTo>
                <a:lnTo>
                  <a:pt x="8855" y="178011"/>
                </a:lnTo>
                <a:lnTo>
                  <a:pt x="0" y="171304"/>
                </a:lnTo>
                <a:lnTo>
                  <a:pt x="266" y="170754"/>
                </a:lnTo>
                <a:lnTo>
                  <a:pt x="1437" y="170387"/>
                </a:lnTo>
                <a:lnTo>
                  <a:pt x="7831" y="169871"/>
                </a:lnTo>
                <a:lnTo>
                  <a:pt x="14188" y="169750"/>
                </a:lnTo>
                <a:lnTo>
                  <a:pt x="35378" y="169666"/>
                </a:lnTo>
                <a:lnTo>
                  <a:pt x="39744" y="170655"/>
                </a:lnTo>
                <a:lnTo>
                  <a:pt x="44641" y="172305"/>
                </a:lnTo>
                <a:lnTo>
                  <a:pt x="49892" y="174398"/>
                </a:lnTo>
                <a:lnTo>
                  <a:pt x="55380" y="176785"/>
                </a:lnTo>
                <a:lnTo>
                  <a:pt x="66775" y="182084"/>
                </a:lnTo>
                <a:lnTo>
                  <a:pt x="84359" y="190645"/>
                </a:lnTo>
                <a:lnTo>
                  <a:pt x="91270" y="193570"/>
                </a:lnTo>
                <a:lnTo>
                  <a:pt x="98858" y="196512"/>
                </a:lnTo>
                <a:lnTo>
                  <a:pt x="115234" y="202426"/>
                </a:lnTo>
                <a:lnTo>
                  <a:pt x="132445" y="208363"/>
                </a:lnTo>
                <a:lnTo>
                  <a:pt x="140214" y="211334"/>
                </a:lnTo>
                <a:lnTo>
                  <a:pt x="147379" y="214308"/>
                </a:lnTo>
                <a:lnTo>
                  <a:pt x="154143" y="217282"/>
                </a:lnTo>
                <a:lnTo>
                  <a:pt x="160637" y="219265"/>
                </a:lnTo>
                <a:lnTo>
                  <a:pt x="166955" y="220587"/>
                </a:lnTo>
                <a:lnTo>
                  <a:pt x="173152" y="221469"/>
                </a:lnTo>
                <a:lnTo>
                  <a:pt x="179271" y="223049"/>
                </a:lnTo>
                <a:lnTo>
                  <a:pt x="185336" y="225094"/>
                </a:lnTo>
                <a:lnTo>
                  <a:pt x="203427" y="2321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Annotation1125"/>
          <p:cNvSpPr/>
          <p:nvPr/>
        </p:nvSpPr>
        <p:spPr>
          <a:xfrm>
            <a:off x="3490436" y="4857750"/>
            <a:ext cx="339591" cy="26758"/>
          </a:xfrm>
          <a:custGeom>
            <a:avLst/>
            <a:gdLst/>
            <a:ahLst/>
            <a:cxnLst/>
            <a:rect l="0" t="0" r="0" b="0"/>
            <a:pathLst>
              <a:path w="339591" h="26758">
                <a:moveTo>
                  <a:pt x="8831" y="17859"/>
                </a:moveTo>
                <a:lnTo>
                  <a:pt x="8831" y="22599"/>
                </a:lnTo>
                <a:lnTo>
                  <a:pt x="7837" y="23996"/>
                </a:lnTo>
                <a:lnTo>
                  <a:pt x="6182" y="24927"/>
                </a:lnTo>
                <a:lnTo>
                  <a:pt x="0" y="26757"/>
                </a:lnTo>
                <a:lnTo>
                  <a:pt x="4669" y="22039"/>
                </a:lnTo>
                <a:lnTo>
                  <a:pt x="8043" y="20645"/>
                </a:lnTo>
                <a:lnTo>
                  <a:pt x="12278" y="19716"/>
                </a:lnTo>
                <a:lnTo>
                  <a:pt x="17089" y="19098"/>
                </a:lnTo>
                <a:lnTo>
                  <a:pt x="22282" y="17692"/>
                </a:lnTo>
                <a:lnTo>
                  <a:pt x="27731" y="15764"/>
                </a:lnTo>
                <a:lnTo>
                  <a:pt x="33350" y="13486"/>
                </a:lnTo>
                <a:lnTo>
                  <a:pt x="40076" y="11967"/>
                </a:lnTo>
                <a:lnTo>
                  <a:pt x="47540" y="10954"/>
                </a:lnTo>
                <a:lnTo>
                  <a:pt x="55495" y="10280"/>
                </a:lnTo>
                <a:lnTo>
                  <a:pt x="63779" y="8837"/>
                </a:lnTo>
                <a:lnTo>
                  <a:pt x="72281" y="6883"/>
                </a:lnTo>
                <a:lnTo>
                  <a:pt x="80929" y="4589"/>
                </a:lnTo>
                <a:lnTo>
                  <a:pt x="89674" y="3059"/>
                </a:lnTo>
                <a:lnTo>
                  <a:pt x="98484" y="2039"/>
                </a:lnTo>
                <a:lnTo>
                  <a:pt x="107337" y="1360"/>
                </a:lnTo>
                <a:lnTo>
                  <a:pt x="117212" y="906"/>
                </a:lnTo>
                <a:lnTo>
                  <a:pt x="138779" y="402"/>
                </a:lnTo>
                <a:lnTo>
                  <a:pt x="3395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Annotation1126"/>
          <p:cNvSpPr/>
          <p:nvPr/>
        </p:nvSpPr>
        <p:spPr>
          <a:xfrm>
            <a:off x="3628208" y="4929198"/>
            <a:ext cx="244628" cy="232162"/>
          </a:xfrm>
          <a:custGeom>
            <a:avLst/>
            <a:gdLst/>
            <a:ahLst/>
            <a:cxnLst/>
            <a:rect l="0" t="0" r="0" b="0"/>
            <a:pathLst>
              <a:path w="244628" h="232162">
                <a:moveTo>
                  <a:pt x="5150" y="8920"/>
                </a:moveTo>
                <a:lnTo>
                  <a:pt x="404" y="4179"/>
                </a:lnTo>
                <a:lnTo>
                  <a:pt x="0" y="2782"/>
                </a:lnTo>
                <a:lnTo>
                  <a:pt x="724" y="1851"/>
                </a:lnTo>
                <a:lnTo>
                  <a:pt x="2199" y="1231"/>
                </a:lnTo>
                <a:lnTo>
                  <a:pt x="9022" y="358"/>
                </a:lnTo>
                <a:lnTo>
                  <a:pt x="14486" y="153"/>
                </a:lnTo>
                <a:lnTo>
                  <a:pt x="22212" y="62"/>
                </a:lnTo>
                <a:lnTo>
                  <a:pt x="59857" y="0"/>
                </a:lnTo>
                <a:lnTo>
                  <a:pt x="68440" y="988"/>
                </a:lnTo>
                <a:lnTo>
                  <a:pt x="77141" y="2639"/>
                </a:lnTo>
                <a:lnTo>
                  <a:pt x="85922" y="4733"/>
                </a:lnTo>
                <a:lnTo>
                  <a:pt x="94756" y="7121"/>
                </a:lnTo>
                <a:lnTo>
                  <a:pt x="112518" y="12419"/>
                </a:lnTo>
                <a:lnTo>
                  <a:pt x="120433" y="14229"/>
                </a:lnTo>
                <a:lnTo>
                  <a:pt x="127695" y="15436"/>
                </a:lnTo>
                <a:lnTo>
                  <a:pt x="134524" y="16240"/>
                </a:lnTo>
                <a:lnTo>
                  <a:pt x="141063" y="17769"/>
                </a:lnTo>
                <a:lnTo>
                  <a:pt x="147409" y="19780"/>
                </a:lnTo>
                <a:lnTo>
                  <a:pt x="153626" y="22113"/>
                </a:lnTo>
                <a:lnTo>
                  <a:pt x="159757" y="24660"/>
                </a:lnTo>
                <a:lnTo>
                  <a:pt x="165831" y="27351"/>
                </a:lnTo>
                <a:lnTo>
                  <a:pt x="171867" y="30136"/>
                </a:lnTo>
                <a:lnTo>
                  <a:pt x="176885" y="31994"/>
                </a:lnTo>
                <a:lnTo>
                  <a:pt x="181223" y="33232"/>
                </a:lnTo>
                <a:lnTo>
                  <a:pt x="185108" y="34058"/>
                </a:lnTo>
                <a:lnTo>
                  <a:pt x="192074" y="37621"/>
                </a:lnTo>
                <a:lnTo>
                  <a:pt x="195322" y="39960"/>
                </a:lnTo>
                <a:lnTo>
                  <a:pt x="197488" y="42511"/>
                </a:lnTo>
                <a:lnTo>
                  <a:pt x="198931" y="45204"/>
                </a:lnTo>
                <a:lnTo>
                  <a:pt x="199893" y="47992"/>
                </a:lnTo>
                <a:lnTo>
                  <a:pt x="201528" y="49850"/>
                </a:lnTo>
                <a:lnTo>
                  <a:pt x="203612" y="51089"/>
                </a:lnTo>
                <a:lnTo>
                  <a:pt x="205994" y="51915"/>
                </a:lnTo>
                <a:lnTo>
                  <a:pt x="206588" y="53459"/>
                </a:lnTo>
                <a:lnTo>
                  <a:pt x="205992" y="55480"/>
                </a:lnTo>
                <a:lnTo>
                  <a:pt x="202680" y="60371"/>
                </a:lnTo>
                <a:lnTo>
                  <a:pt x="197897" y="65852"/>
                </a:lnTo>
                <a:lnTo>
                  <a:pt x="195231" y="67710"/>
                </a:lnTo>
                <a:lnTo>
                  <a:pt x="189620" y="69775"/>
                </a:lnTo>
                <a:lnTo>
                  <a:pt x="185740" y="70326"/>
                </a:lnTo>
                <a:lnTo>
                  <a:pt x="181166" y="70692"/>
                </a:lnTo>
                <a:lnTo>
                  <a:pt x="171781" y="71101"/>
                </a:lnTo>
                <a:lnTo>
                  <a:pt x="164299" y="71282"/>
                </a:lnTo>
                <a:lnTo>
                  <a:pt x="137612" y="71415"/>
                </a:lnTo>
                <a:lnTo>
                  <a:pt x="135175" y="72411"/>
                </a:lnTo>
                <a:lnTo>
                  <a:pt x="133551" y="74068"/>
                </a:lnTo>
                <a:lnTo>
                  <a:pt x="130944" y="79114"/>
                </a:lnTo>
                <a:lnTo>
                  <a:pt x="131724" y="79528"/>
                </a:lnTo>
                <a:lnTo>
                  <a:pt x="135238" y="79988"/>
                </a:lnTo>
                <a:lnTo>
                  <a:pt x="137566" y="81103"/>
                </a:lnTo>
                <a:lnTo>
                  <a:pt x="142801" y="84988"/>
                </a:lnTo>
                <a:lnTo>
                  <a:pt x="146581" y="87413"/>
                </a:lnTo>
                <a:lnTo>
                  <a:pt x="151088" y="90022"/>
                </a:lnTo>
                <a:lnTo>
                  <a:pt x="161392" y="95566"/>
                </a:lnTo>
                <a:lnTo>
                  <a:pt x="190069" y="110165"/>
                </a:lnTo>
                <a:lnTo>
                  <a:pt x="194979" y="114120"/>
                </a:lnTo>
                <a:lnTo>
                  <a:pt x="199245" y="118741"/>
                </a:lnTo>
                <a:lnTo>
                  <a:pt x="203083" y="123806"/>
                </a:lnTo>
                <a:lnTo>
                  <a:pt x="207627" y="128174"/>
                </a:lnTo>
                <a:lnTo>
                  <a:pt x="212644" y="132079"/>
                </a:lnTo>
                <a:lnTo>
                  <a:pt x="217975" y="135674"/>
                </a:lnTo>
                <a:lnTo>
                  <a:pt x="222522" y="139063"/>
                </a:lnTo>
                <a:lnTo>
                  <a:pt x="226547" y="142315"/>
                </a:lnTo>
                <a:lnTo>
                  <a:pt x="230223" y="145475"/>
                </a:lnTo>
                <a:lnTo>
                  <a:pt x="233668" y="149566"/>
                </a:lnTo>
                <a:lnTo>
                  <a:pt x="236957" y="154277"/>
                </a:lnTo>
                <a:lnTo>
                  <a:pt x="240143" y="159403"/>
                </a:lnTo>
                <a:lnTo>
                  <a:pt x="242267" y="163812"/>
                </a:lnTo>
                <a:lnTo>
                  <a:pt x="243684" y="167743"/>
                </a:lnTo>
                <a:lnTo>
                  <a:pt x="244627" y="171357"/>
                </a:lnTo>
                <a:lnTo>
                  <a:pt x="244263" y="174758"/>
                </a:lnTo>
                <a:lnTo>
                  <a:pt x="243027" y="178017"/>
                </a:lnTo>
                <a:lnTo>
                  <a:pt x="239006" y="184285"/>
                </a:lnTo>
                <a:lnTo>
                  <a:pt x="233907" y="190377"/>
                </a:lnTo>
                <a:lnTo>
                  <a:pt x="230163" y="193392"/>
                </a:lnTo>
                <a:lnTo>
                  <a:pt x="225682" y="196393"/>
                </a:lnTo>
                <a:lnTo>
                  <a:pt x="220707" y="199386"/>
                </a:lnTo>
                <a:lnTo>
                  <a:pt x="215404" y="201382"/>
                </a:lnTo>
                <a:lnTo>
                  <a:pt x="209882" y="202712"/>
                </a:lnTo>
                <a:lnTo>
                  <a:pt x="204215" y="203598"/>
                </a:lnTo>
                <a:lnTo>
                  <a:pt x="198449" y="205182"/>
                </a:lnTo>
                <a:lnTo>
                  <a:pt x="192619" y="207230"/>
                </a:lnTo>
                <a:lnTo>
                  <a:pt x="186746" y="209587"/>
                </a:lnTo>
                <a:lnTo>
                  <a:pt x="172274" y="214852"/>
                </a:lnTo>
                <a:lnTo>
                  <a:pt x="164243" y="217646"/>
                </a:lnTo>
                <a:lnTo>
                  <a:pt x="156903" y="219507"/>
                </a:lnTo>
                <a:lnTo>
                  <a:pt x="150023" y="220749"/>
                </a:lnTo>
                <a:lnTo>
                  <a:pt x="143449" y="221576"/>
                </a:lnTo>
                <a:lnTo>
                  <a:pt x="136087" y="223120"/>
                </a:lnTo>
                <a:lnTo>
                  <a:pt x="128200" y="225142"/>
                </a:lnTo>
                <a:lnTo>
                  <a:pt x="119961" y="227482"/>
                </a:lnTo>
                <a:lnTo>
                  <a:pt x="112483" y="229042"/>
                </a:lnTo>
                <a:lnTo>
                  <a:pt x="105510" y="230082"/>
                </a:lnTo>
                <a:lnTo>
                  <a:pt x="98875" y="230775"/>
                </a:lnTo>
                <a:lnTo>
                  <a:pt x="92465" y="231237"/>
                </a:lnTo>
                <a:lnTo>
                  <a:pt x="86205" y="231545"/>
                </a:lnTo>
                <a:lnTo>
                  <a:pt x="67726" y="2321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3686995" y="5161359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Annotation1128"/>
          <p:cNvSpPr/>
          <p:nvPr/>
        </p:nvSpPr>
        <p:spPr>
          <a:xfrm>
            <a:off x="1613444" y="5080992"/>
            <a:ext cx="294602" cy="339329"/>
          </a:xfrm>
          <a:custGeom>
            <a:avLst/>
            <a:gdLst/>
            <a:ahLst/>
            <a:cxnLst/>
            <a:rect l="0" t="0" r="0" b="0"/>
            <a:pathLst>
              <a:path w="294602" h="339329">
                <a:moveTo>
                  <a:pt x="8539" y="0"/>
                </a:moveTo>
                <a:lnTo>
                  <a:pt x="8539" y="4740"/>
                </a:lnTo>
                <a:lnTo>
                  <a:pt x="7545" y="7129"/>
                </a:lnTo>
                <a:lnTo>
                  <a:pt x="2395" y="15231"/>
                </a:lnTo>
                <a:lnTo>
                  <a:pt x="842" y="20991"/>
                </a:lnTo>
                <a:lnTo>
                  <a:pt x="2800" y="29504"/>
                </a:lnTo>
                <a:lnTo>
                  <a:pt x="5988" y="39902"/>
                </a:lnTo>
                <a:lnTo>
                  <a:pt x="6838" y="45453"/>
                </a:lnTo>
                <a:lnTo>
                  <a:pt x="7405" y="51138"/>
                </a:lnTo>
                <a:lnTo>
                  <a:pt x="8776" y="57905"/>
                </a:lnTo>
                <a:lnTo>
                  <a:pt x="10683" y="65392"/>
                </a:lnTo>
                <a:lnTo>
                  <a:pt x="12948" y="73361"/>
                </a:lnTo>
                <a:lnTo>
                  <a:pt x="14458" y="81649"/>
                </a:lnTo>
                <a:lnTo>
                  <a:pt x="15465" y="90152"/>
                </a:lnTo>
                <a:lnTo>
                  <a:pt x="16136" y="98796"/>
                </a:lnTo>
                <a:lnTo>
                  <a:pt x="16583" y="107536"/>
                </a:lnTo>
                <a:lnTo>
                  <a:pt x="17080" y="125185"/>
                </a:lnTo>
                <a:lnTo>
                  <a:pt x="17443" y="173869"/>
                </a:lnTo>
                <a:lnTo>
                  <a:pt x="16461" y="180405"/>
                </a:lnTo>
                <a:lnTo>
                  <a:pt x="14814" y="186747"/>
                </a:lnTo>
                <a:lnTo>
                  <a:pt x="12722" y="192959"/>
                </a:lnTo>
                <a:lnTo>
                  <a:pt x="10398" y="202507"/>
                </a:lnTo>
                <a:lnTo>
                  <a:pt x="9778" y="206442"/>
                </a:lnTo>
                <a:lnTo>
                  <a:pt x="6441" y="213460"/>
                </a:lnTo>
                <a:lnTo>
                  <a:pt x="0" y="222670"/>
                </a:lnTo>
                <a:lnTo>
                  <a:pt x="4463" y="218332"/>
                </a:lnTo>
                <a:lnTo>
                  <a:pt x="5822" y="215008"/>
                </a:lnTo>
                <a:lnTo>
                  <a:pt x="7331" y="206023"/>
                </a:lnTo>
                <a:lnTo>
                  <a:pt x="7734" y="200849"/>
                </a:lnTo>
                <a:lnTo>
                  <a:pt x="8002" y="195415"/>
                </a:lnTo>
                <a:lnTo>
                  <a:pt x="8181" y="189808"/>
                </a:lnTo>
                <a:lnTo>
                  <a:pt x="9293" y="184086"/>
                </a:lnTo>
                <a:lnTo>
                  <a:pt x="11028" y="178287"/>
                </a:lnTo>
                <a:lnTo>
                  <a:pt x="13178" y="172436"/>
                </a:lnTo>
                <a:lnTo>
                  <a:pt x="15605" y="166551"/>
                </a:lnTo>
                <a:lnTo>
                  <a:pt x="18216" y="160643"/>
                </a:lnTo>
                <a:lnTo>
                  <a:pt x="20950" y="154721"/>
                </a:lnTo>
                <a:lnTo>
                  <a:pt x="23766" y="147796"/>
                </a:lnTo>
                <a:lnTo>
                  <a:pt x="26636" y="140202"/>
                </a:lnTo>
                <a:lnTo>
                  <a:pt x="29543" y="132164"/>
                </a:lnTo>
                <a:lnTo>
                  <a:pt x="32474" y="124820"/>
                </a:lnTo>
                <a:lnTo>
                  <a:pt x="35422" y="117940"/>
                </a:lnTo>
                <a:lnTo>
                  <a:pt x="38380" y="111369"/>
                </a:lnTo>
                <a:lnTo>
                  <a:pt x="42338" y="105996"/>
                </a:lnTo>
                <a:lnTo>
                  <a:pt x="46964" y="101422"/>
                </a:lnTo>
                <a:lnTo>
                  <a:pt x="52035" y="97380"/>
                </a:lnTo>
                <a:lnTo>
                  <a:pt x="60317" y="87598"/>
                </a:lnTo>
                <a:lnTo>
                  <a:pt x="63916" y="82211"/>
                </a:lnTo>
                <a:lnTo>
                  <a:pt x="68302" y="78620"/>
                </a:lnTo>
                <a:lnTo>
                  <a:pt x="73213" y="76227"/>
                </a:lnTo>
                <a:lnTo>
                  <a:pt x="78473" y="74630"/>
                </a:lnTo>
                <a:lnTo>
                  <a:pt x="86967" y="70211"/>
                </a:lnTo>
                <a:lnTo>
                  <a:pt x="90622" y="67643"/>
                </a:lnTo>
                <a:lnTo>
                  <a:pt x="97333" y="64790"/>
                </a:lnTo>
                <a:lnTo>
                  <a:pt x="104619" y="63522"/>
                </a:lnTo>
                <a:lnTo>
                  <a:pt x="109343" y="63185"/>
                </a:lnTo>
                <a:lnTo>
                  <a:pt x="114479" y="62959"/>
                </a:lnTo>
                <a:lnTo>
                  <a:pt x="117903" y="63801"/>
                </a:lnTo>
                <a:lnTo>
                  <a:pt x="120186" y="65354"/>
                </a:lnTo>
                <a:lnTo>
                  <a:pt x="128595" y="74977"/>
                </a:lnTo>
                <a:lnTo>
                  <a:pt x="130294" y="78758"/>
                </a:lnTo>
                <a:lnTo>
                  <a:pt x="132181" y="88251"/>
                </a:lnTo>
                <a:lnTo>
                  <a:pt x="132684" y="94553"/>
                </a:lnTo>
                <a:lnTo>
                  <a:pt x="133020" y="101730"/>
                </a:lnTo>
                <a:lnTo>
                  <a:pt x="133244" y="109492"/>
                </a:lnTo>
                <a:lnTo>
                  <a:pt x="132399" y="116651"/>
                </a:lnTo>
                <a:lnTo>
                  <a:pt x="130843" y="123408"/>
                </a:lnTo>
                <a:lnTo>
                  <a:pt x="128813" y="129897"/>
                </a:lnTo>
                <a:lnTo>
                  <a:pt x="127459" y="137200"/>
                </a:lnTo>
                <a:lnTo>
                  <a:pt x="126556" y="145044"/>
                </a:lnTo>
                <a:lnTo>
                  <a:pt x="125955" y="153251"/>
                </a:lnTo>
                <a:lnTo>
                  <a:pt x="124561" y="160707"/>
                </a:lnTo>
                <a:lnTo>
                  <a:pt x="122638" y="167661"/>
                </a:lnTo>
                <a:lnTo>
                  <a:pt x="120362" y="174282"/>
                </a:lnTo>
                <a:lnTo>
                  <a:pt x="118846" y="180681"/>
                </a:lnTo>
                <a:lnTo>
                  <a:pt x="117834" y="186930"/>
                </a:lnTo>
                <a:lnTo>
                  <a:pt x="117160" y="193081"/>
                </a:lnTo>
                <a:lnTo>
                  <a:pt x="113763" y="202561"/>
                </a:lnTo>
                <a:lnTo>
                  <a:pt x="109935" y="210082"/>
                </a:lnTo>
                <a:lnTo>
                  <a:pt x="107478" y="220349"/>
                </a:lnTo>
                <a:lnTo>
                  <a:pt x="106992" y="222671"/>
                </a:lnTo>
                <a:lnTo>
                  <a:pt x="114033" y="216000"/>
                </a:lnTo>
                <a:lnTo>
                  <a:pt x="119325" y="210763"/>
                </a:lnTo>
                <a:lnTo>
                  <a:pt x="124988" y="202482"/>
                </a:lnTo>
                <a:lnTo>
                  <a:pt x="130816" y="192187"/>
                </a:lnTo>
                <a:lnTo>
                  <a:pt x="136718" y="180998"/>
                </a:lnTo>
                <a:lnTo>
                  <a:pt x="145624" y="163542"/>
                </a:lnTo>
                <a:lnTo>
                  <a:pt x="149592" y="156653"/>
                </a:lnTo>
                <a:lnTo>
                  <a:pt x="154224" y="149084"/>
                </a:lnTo>
                <a:lnTo>
                  <a:pt x="159299" y="141061"/>
                </a:lnTo>
                <a:lnTo>
                  <a:pt x="164669" y="134721"/>
                </a:lnTo>
                <a:lnTo>
                  <a:pt x="170235" y="129501"/>
                </a:lnTo>
                <a:lnTo>
                  <a:pt x="175932" y="125030"/>
                </a:lnTo>
                <a:lnTo>
                  <a:pt x="181717" y="120064"/>
                </a:lnTo>
                <a:lnTo>
                  <a:pt x="187561" y="114770"/>
                </a:lnTo>
                <a:lnTo>
                  <a:pt x="193443" y="109255"/>
                </a:lnTo>
                <a:lnTo>
                  <a:pt x="199350" y="104586"/>
                </a:lnTo>
                <a:lnTo>
                  <a:pt x="205275" y="100482"/>
                </a:lnTo>
                <a:lnTo>
                  <a:pt x="211212" y="96754"/>
                </a:lnTo>
                <a:lnTo>
                  <a:pt x="216163" y="94268"/>
                </a:lnTo>
                <a:lnTo>
                  <a:pt x="224313" y="91507"/>
                </a:lnTo>
                <a:lnTo>
                  <a:pt x="231246" y="90280"/>
                </a:lnTo>
                <a:lnTo>
                  <a:pt x="234485" y="89952"/>
                </a:lnTo>
                <a:lnTo>
                  <a:pt x="243382" y="92234"/>
                </a:lnTo>
                <a:lnTo>
                  <a:pt x="248536" y="94232"/>
                </a:lnTo>
                <a:lnTo>
                  <a:pt x="256911" y="99096"/>
                </a:lnTo>
                <a:lnTo>
                  <a:pt x="260535" y="101784"/>
                </a:lnTo>
                <a:lnTo>
                  <a:pt x="267210" y="110060"/>
                </a:lnTo>
                <a:lnTo>
                  <a:pt x="273488" y="120353"/>
                </a:lnTo>
                <a:lnTo>
                  <a:pt x="276552" y="125877"/>
                </a:lnTo>
                <a:lnTo>
                  <a:pt x="279589" y="131543"/>
                </a:lnTo>
                <a:lnTo>
                  <a:pt x="281613" y="137305"/>
                </a:lnTo>
                <a:lnTo>
                  <a:pt x="282962" y="143131"/>
                </a:lnTo>
                <a:lnTo>
                  <a:pt x="283862" y="148998"/>
                </a:lnTo>
                <a:lnTo>
                  <a:pt x="285455" y="155887"/>
                </a:lnTo>
                <a:lnTo>
                  <a:pt x="287510" y="163456"/>
                </a:lnTo>
                <a:lnTo>
                  <a:pt x="289874" y="171479"/>
                </a:lnTo>
                <a:lnTo>
                  <a:pt x="291450" y="179803"/>
                </a:lnTo>
                <a:lnTo>
                  <a:pt x="292500" y="188330"/>
                </a:lnTo>
                <a:lnTo>
                  <a:pt x="293200" y="196991"/>
                </a:lnTo>
                <a:lnTo>
                  <a:pt x="293667" y="205741"/>
                </a:lnTo>
                <a:lnTo>
                  <a:pt x="294186" y="223402"/>
                </a:lnTo>
                <a:lnTo>
                  <a:pt x="294478" y="250079"/>
                </a:lnTo>
                <a:lnTo>
                  <a:pt x="293526" y="258000"/>
                </a:lnTo>
                <a:lnTo>
                  <a:pt x="291897" y="265266"/>
                </a:lnTo>
                <a:lnTo>
                  <a:pt x="289819" y="272094"/>
                </a:lnTo>
                <a:lnTo>
                  <a:pt x="288433" y="279623"/>
                </a:lnTo>
                <a:lnTo>
                  <a:pt x="287509" y="287619"/>
                </a:lnTo>
                <a:lnTo>
                  <a:pt x="286482" y="302455"/>
                </a:lnTo>
                <a:lnTo>
                  <a:pt x="286026" y="312357"/>
                </a:lnTo>
                <a:lnTo>
                  <a:pt x="285823" y="322711"/>
                </a:lnTo>
                <a:lnTo>
                  <a:pt x="285770" y="328250"/>
                </a:lnTo>
                <a:lnTo>
                  <a:pt x="286727" y="331943"/>
                </a:lnTo>
                <a:lnTo>
                  <a:pt x="288358" y="334405"/>
                </a:lnTo>
                <a:lnTo>
                  <a:pt x="294601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Annotation1129"/>
          <p:cNvSpPr/>
          <p:nvPr/>
        </p:nvSpPr>
        <p:spPr>
          <a:xfrm>
            <a:off x="2006379" y="5183248"/>
            <a:ext cx="151971" cy="13831"/>
          </a:xfrm>
          <a:custGeom>
            <a:avLst/>
            <a:gdLst/>
            <a:ahLst/>
            <a:cxnLst/>
            <a:rect l="0" t="0" r="0" b="0"/>
            <a:pathLst>
              <a:path w="151971" h="13831">
                <a:moveTo>
                  <a:pt x="0" y="13830"/>
                </a:moveTo>
                <a:lnTo>
                  <a:pt x="4745" y="9089"/>
                </a:lnTo>
                <a:lnTo>
                  <a:pt x="8130" y="7693"/>
                </a:lnTo>
                <a:lnTo>
                  <a:pt x="12373" y="6762"/>
                </a:lnTo>
                <a:lnTo>
                  <a:pt x="17188" y="6141"/>
                </a:lnTo>
                <a:lnTo>
                  <a:pt x="22385" y="4735"/>
                </a:lnTo>
                <a:lnTo>
                  <a:pt x="27835" y="2805"/>
                </a:lnTo>
                <a:lnTo>
                  <a:pt x="33456" y="527"/>
                </a:lnTo>
                <a:lnTo>
                  <a:pt x="39189" y="0"/>
                </a:lnTo>
                <a:lnTo>
                  <a:pt x="44998" y="641"/>
                </a:lnTo>
                <a:lnTo>
                  <a:pt x="50857" y="2061"/>
                </a:lnTo>
                <a:lnTo>
                  <a:pt x="57743" y="3007"/>
                </a:lnTo>
                <a:lnTo>
                  <a:pt x="65314" y="3638"/>
                </a:lnTo>
                <a:lnTo>
                  <a:pt x="73341" y="4059"/>
                </a:lnTo>
                <a:lnTo>
                  <a:pt x="87557" y="4526"/>
                </a:lnTo>
                <a:lnTo>
                  <a:pt x="109378" y="4788"/>
                </a:lnTo>
                <a:lnTo>
                  <a:pt x="117616" y="4826"/>
                </a:lnTo>
                <a:lnTo>
                  <a:pt x="124101" y="5843"/>
                </a:lnTo>
                <a:lnTo>
                  <a:pt x="129417" y="7513"/>
                </a:lnTo>
                <a:lnTo>
                  <a:pt x="133955" y="9618"/>
                </a:lnTo>
                <a:lnTo>
                  <a:pt x="137974" y="11023"/>
                </a:lnTo>
                <a:lnTo>
                  <a:pt x="141646" y="11958"/>
                </a:lnTo>
                <a:lnTo>
                  <a:pt x="151970" y="138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Annotation1130"/>
          <p:cNvSpPr/>
          <p:nvPr/>
        </p:nvSpPr>
        <p:spPr>
          <a:xfrm>
            <a:off x="2036986" y="5304234"/>
            <a:ext cx="157122" cy="1"/>
          </a:xfrm>
          <a:custGeom>
            <a:avLst/>
            <a:gdLst/>
            <a:ahLst/>
            <a:cxnLst/>
            <a:rect l="0" t="0" r="0" b="0"/>
            <a:pathLst>
              <a:path w="157122" h="1">
                <a:moveTo>
                  <a:pt x="5151" y="0"/>
                </a:moveTo>
                <a:lnTo>
                  <a:pt x="0" y="0"/>
                </a:lnTo>
                <a:lnTo>
                  <a:pt x="15712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Annotation1131"/>
          <p:cNvSpPr/>
          <p:nvPr/>
        </p:nvSpPr>
        <p:spPr>
          <a:xfrm>
            <a:off x="2427775" y="4956012"/>
            <a:ext cx="275882" cy="214278"/>
          </a:xfrm>
          <a:custGeom>
            <a:avLst/>
            <a:gdLst/>
            <a:ahLst/>
            <a:cxnLst/>
            <a:rect l="0" t="0" r="0" b="0"/>
            <a:pathLst>
              <a:path w="275882" h="214278">
                <a:moveTo>
                  <a:pt x="7697" y="17824"/>
                </a:moveTo>
                <a:lnTo>
                  <a:pt x="7697" y="13084"/>
                </a:lnTo>
                <a:lnTo>
                  <a:pt x="6704" y="11687"/>
                </a:lnTo>
                <a:lnTo>
                  <a:pt x="5048" y="10756"/>
                </a:lnTo>
                <a:lnTo>
                  <a:pt x="2951" y="10136"/>
                </a:lnTo>
                <a:lnTo>
                  <a:pt x="1553" y="8730"/>
                </a:lnTo>
                <a:lnTo>
                  <a:pt x="622" y="6800"/>
                </a:lnTo>
                <a:lnTo>
                  <a:pt x="0" y="4522"/>
                </a:lnTo>
                <a:lnTo>
                  <a:pt x="579" y="3003"/>
                </a:lnTo>
                <a:lnTo>
                  <a:pt x="1959" y="1990"/>
                </a:lnTo>
                <a:lnTo>
                  <a:pt x="6140" y="865"/>
                </a:lnTo>
                <a:lnTo>
                  <a:pt x="11309" y="365"/>
                </a:lnTo>
                <a:lnTo>
                  <a:pt x="19567" y="142"/>
                </a:lnTo>
                <a:lnTo>
                  <a:pt x="41054" y="0"/>
                </a:lnTo>
                <a:lnTo>
                  <a:pt x="47814" y="981"/>
                </a:lnTo>
                <a:lnTo>
                  <a:pt x="55300" y="2627"/>
                </a:lnTo>
                <a:lnTo>
                  <a:pt x="63271" y="4715"/>
                </a:lnTo>
                <a:lnTo>
                  <a:pt x="70571" y="8094"/>
                </a:lnTo>
                <a:lnTo>
                  <a:pt x="77425" y="12329"/>
                </a:lnTo>
                <a:lnTo>
                  <a:pt x="83981" y="17137"/>
                </a:lnTo>
                <a:lnTo>
                  <a:pt x="91331" y="21334"/>
                </a:lnTo>
                <a:lnTo>
                  <a:pt x="99210" y="25125"/>
                </a:lnTo>
                <a:lnTo>
                  <a:pt x="107444" y="28645"/>
                </a:lnTo>
                <a:lnTo>
                  <a:pt x="115912" y="31983"/>
                </a:lnTo>
                <a:lnTo>
                  <a:pt x="133268" y="38338"/>
                </a:lnTo>
                <a:lnTo>
                  <a:pt x="141075" y="42415"/>
                </a:lnTo>
                <a:lnTo>
                  <a:pt x="148265" y="47116"/>
                </a:lnTo>
                <a:lnTo>
                  <a:pt x="155046" y="52235"/>
                </a:lnTo>
                <a:lnTo>
                  <a:pt x="170526" y="63214"/>
                </a:lnTo>
                <a:lnTo>
                  <a:pt x="178826" y="68920"/>
                </a:lnTo>
                <a:lnTo>
                  <a:pt x="186346" y="74708"/>
                </a:lnTo>
                <a:lnTo>
                  <a:pt x="193345" y="80552"/>
                </a:lnTo>
                <a:lnTo>
                  <a:pt x="205427" y="91343"/>
                </a:lnTo>
                <a:lnTo>
                  <a:pt x="214107" y="99447"/>
                </a:lnTo>
                <a:lnTo>
                  <a:pt x="229324" y="114329"/>
                </a:lnTo>
                <a:lnTo>
                  <a:pt x="233917" y="119863"/>
                </a:lnTo>
                <a:lnTo>
                  <a:pt x="237972" y="125538"/>
                </a:lnTo>
                <a:lnTo>
                  <a:pt x="241669" y="131305"/>
                </a:lnTo>
                <a:lnTo>
                  <a:pt x="244133" y="136142"/>
                </a:lnTo>
                <a:lnTo>
                  <a:pt x="245776" y="140359"/>
                </a:lnTo>
                <a:lnTo>
                  <a:pt x="246871" y="144162"/>
                </a:lnTo>
                <a:lnTo>
                  <a:pt x="247602" y="148682"/>
                </a:lnTo>
                <a:lnTo>
                  <a:pt x="248089" y="153680"/>
                </a:lnTo>
                <a:lnTo>
                  <a:pt x="248413" y="158996"/>
                </a:lnTo>
                <a:lnTo>
                  <a:pt x="247636" y="163532"/>
                </a:lnTo>
                <a:lnTo>
                  <a:pt x="246125" y="167549"/>
                </a:lnTo>
                <a:lnTo>
                  <a:pt x="244124" y="171218"/>
                </a:lnTo>
                <a:lnTo>
                  <a:pt x="240804" y="174658"/>
                </a:lnTo>
                <a:lnTo>
                  <a:pt x="236604" y="177942"/>
                </a:lnTo>
                <a:lnTo>
                  <a:pt x="231817" y="181124"/>
                </a:lnTo>
                <a:lnTo>
                  <a:pt x="223850" y="187305"/>
                </a:lnTo>
                <a:lnTo>
                  <a:pt x="220335" y="190342"/>
                </a:lnTo>
                <a:lnTo>
                  <a:pt x="215011" y="193360"/>
                </a:lnTo>
                <a:lnTo>
                  <a:pt x="208483" y="196363"/>
                </a:lnTo>
                <a:lnTo>
                  <a:pt x="201150" y="199358"/>
                </a:lnTo>
                <a:lnTo>
                  <a:pt x="194276" y="201355"/>
                </a:lnTo>
                <a:lnTo>
                  <a:pt x="187706" y="202686"/>
                </a:lnTo>
                <a:lnTo>
                  <a:pt x="181340" y="203573"/>
                </a:lnTo>
                <a:lnTo>
                  <a:pt x="174116" y="204164"/>
                </a:lnTo>
                <a:lnTo>
                  <a:pt x="166320" y="204559"/>
                </a:lnTo>
                <a:lnTo>
                  <a:pt x="149712" y="204997"/>
                </a:lnTo>
                <a:lnTo>
                  <a:pt x="105897" y="205301"/>
                </a:lnTo>
                <a:lnTo>
                  <a:pt x="97996" y="204324"/>
                </a:lnTo>
                <a:lnTo>
                  <a:pt x="90741" y="202681"/>
                </a:lnTo>
                <a:lnTo>
                  <a:pt x="83919" y="200593"/>
                </a:lnTo>
                <a:lnTo>
                  <a:pt x="76390" y="199201"/>
                </a:lnTo>
                <a:lnTo>
                  <a:pt x="68392" y="198274"/>
                </a:lnTo>
                <a:lnTo>
                  <a:pt x="60079" y="197655"/>
                </a:lnTo>
                <a:lnTo>
                  <a:pt x="52552" y="196250"/>
                </a:lnTo>
                <a:lnTo>
                  <a:pt x="45546" y="194322"/>
                </a:lnTo>
                <a:lnTo>
                  <a:pt x="38889" y="192044"/>
                </a:lnTo>
                <a:lnTo>
                  <a:pt x="33458" y="189533"/>
                </a:lnTo>
                <a:lnTo>
                  <a:pt x="28844" y="186866"/>
                </a:lnTo>
                <a:lnTo>
                  <a:pt x="21069" y="182251"/>
                </a:lnTo>
                <a:lnTo>
                  <a:pt x="14302" y="180199"/>
                </a:lnTo>
                <a:lnTo>
                  <a:pt x="7984" y="176642"/>
                </a:lnTo>
                <a:lnTo>
                  <a:pt x="4908" y="174304"/>
                </a:lnTo>
                <a:lnTo>
                  <a:pt x="3852" y="171753"/>
                </a:lnTo>
                <a:lnTo>
                  <a:pt x="4140" y="169061"/>
                </a:lnTo>
                <a:lnTo>
                  <a:pt x="6994" y="162351"/>
                </a:lnTo>
                <a:lnTo>
                  <a:pt x="12683" y="158787"/>
                </a:lnTo>
                <a:lnTo>
                  <a:pt x="16980" y="156448"/>
                </a:lnTo>
                <a:lnTo>
                  <a:pt x="21832" y="154888"/>
                </a:lnTo>
                <a:lnTo>
                  <a:pt x="27053" y="153849"/>
                </a:lnTo>
                <a:lnTo>
                  <a:pt x="32520" y="153155"/>
                </a:lnTo>
                <a:lnTo>
                  <a:pt x="38152" y="151701"/>
                </a:lnTo>
                <a:lnTo>
                  <a:pt x="43893" y="149740"/>
                </a:lnTo>
                <a:lnTo>
                  <a:pt x="49707" y="147440"/>
                </a:lnTo>
                <a:lnTo>
                  <a:pt x="55569" y="146899"/>
                </a:lnTo>
                <a:lnTo>
                  <a:pt x="61464" y="147530"/>
                </a:lnTo>
                <a:lnTo>
                  <a:pt x="67380" y="148943"/>
                </a:lnTo>
                <a:lnTo>
                  <a:pt x="73311" y="149885"/>
                </a:lnTo>
                <a:lnTo>
                  <a:pt x="79251" y="150513"/>
                </a:lnTo>
                <a:lnTo>
                  <a:pt x="85198" y="150932"/>
                </a:lnTo>
                <a:lnTo>
                  <a:pt x="91149" y="151211"/>
                </a:lnTo>
                <a:lnTo>
                  <a:pt x="103059" y="151521"/>
                </a:lnTo>
                <a:lnTo>
                  <a:pt x="109016" y="152596"/>
                </a:lnTo>
                <a:lnTo>
                  <a:pt x="114974" y="154304"/>
                </a:lnTo>
                <a:lnTo>
                  <a:pt x="120933" y="156436"/>
                </a:lnTo>
                <a:lnTo>
                  <a:pt x="127885" y="157857"/>
                </a:lnTo>
                <a:lnTo>
                  <a:pt x="135499" y="158804"/>
                </a:lnTo>
                <a:lnTo>
                  <a:pt x="143555" y="159435"/>
                </a:lnTo>
                <a:lnTo>
                  <a:pt x="150913" y="160849"/>
                </a:lnTo>
                <a:lnTo>
                  <a:pt x="157804" y="162783"/>
                </a:lnTo>
                <a:lnTo>
                  <a:pt x="164385" y="165065"/>
                </a:lnTo>
                <a:lnTo>
                  <a:pt x="170759" y="167579"/>
                </a:lnTo>
                <a:lnTo>
                  <a:pt x="176994" y="170246"/>
                </a:lnTo>
                <a:lnTo>
                  <a:pt x="183138" y="173017"/>
                </a:lnTo>
                <a:lnTo>
                  <a:pt x="190214" y="174864"/>
                </a:lnTo>
                <a:lnTo>
                  <a:pt x="197910" y="176095"/>
                </a:lnTo>
                <a:lnTo>
                  <a:pt x="206022" y="176916"/>
                </a:lnTo>
                <a:lnTo>
                  <a:pt x="213416" y="178456"/>
                </a:lnTo>
                <a:lnTo>
                  <a:pt x="220332" y="180474"/>
                </a:lnTo>
                <a:lnTo>
                  <a:pt x="226929" y="182812"/>
                </a:lnTo>
                <a:lnTo>
                  <a:pt x="233313" y="186356"/>
                </a:lnTo>
                <a:lnTo>
                  <a:pt x="239556" y="190701"/>
                </a:lnTo>
                <a:lnTo>
                  <a:pt x="245704" y="195583"/>
                </a:lnTo>
                <a:lnTo>
                  <a:pt x="251790" y="199830"/>
                </a:lnTo>
                <a:lnTo>
                  <a:pt x="257834" y="203653"/>
                </a:lnTo>
                <a:lnTo>
                  <a:pt x="275881" y="2142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Annotation1132"/>
          <p:cNvSpPr/>
          <p:nvPr/>
        </p:nvSpPr>
        <p:spPr>
          <a:xfrm>
            <a:off x="2399715" y="5268525"/>
            <a:ext cx="482731" cy="17851"/>
          </a:xfrm>
          <a:custGeom>
            <a:avLst/>
            <a:gdLst/>
            <a:ahLst/>
            <a:cxnLst/>
            <a:rect l="0" t="0" r="0" b="0"/>
            <a:pathLst>
              <a:path w="482731" h="17851">
                <a:moveTo>
                  <a:pt x="0" y="17850"/>
                </a:moveTo>
                <a:lnTo>
                  <a:pt x="4745" y="13110"/>
                </a:lnTo>
                <a:lnTo>
                  <a:pt x="7136" y="11713"/>
                </a:lnTo>
                <a:lnTo>
                  <a:pt x="9723" y="10782"/>
                </a:lnTo>
                <a:lnTo>
                  <a:pt x="12442" y="10161"/>
                </a:lnTo>
                <a:lnTo>
                  <a:pt x="15247" y="9748"/>
                </a:lnTo>
                <a:lnTo>
                  <a:pt x="21013" y="9288"/>
                </a:lnTo>
                <a:lnTo>
                  <a:pt x="25928" y="8173"/>
                </a:lnTo>
                <a:lnTo>
                  <a:pt x="32184" y="6438"/>
                </a:lnTo>
                <a:lnTo>
                  <a:pt x="39335" y="4288"/>
                </a:lnTo>
                <a:lnTo>
                  <a:pt x="46088" y="2856"/>
                </a:lnTo>
                <a:lnTo>
                  <a:pt x="52578" y="1901"/>
                </a:lnTo>
                <a:lnTo>
                  <a:pt x="58890" y="1264"/>
                </a:lnTo>
                <a:lnTo>
                  <a:pt x="67071" y="840"/>
                </a:lnTo>
                <a:lnTo>
                  <a:pt x="86757" y="368"/>
                </a:lnTo>
                <a:lnTo>
                  <a:pt x="186968" y="0"/>
                </a:lnTo>
                <a:lnTo>
                  <a:pt x="200134" y="989"/>
                </a:lnTo>
                <a:lnTo>
                  <a:pt x="212884" y="2641"/>
                </a:lnTo>
                <a:lnTo>
                  <a:pt x="225358" y="4734"/>
                </a:lnTo>
                <a:lnTo>
                  <a:pt x="238639" y="6129"/>
                </a:lnTo>
                <a:lnTo>
                  <a:pt x="252460" y="7060"/>
                </a:lnTo>
                <a:lnTo>
                  <a:pt x="280067" y="8094"/>
                </a:lnTo>
                <a:lnTo>
                  <a:pt x="317947" y="8675"/>
                </a:lnTo>
                <a:lnTo>
                  <a:pt x="482730" y="8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Annotation1133"/>
          <p:cNvSpPr/>
          <p:nvPr/>
        </p:nvSpPr>
        <p:spPr>
          <a:xfrm>
            <a:off x="2632140" y="5348883"/>
            <a:ext cx="275191" cy="294568"/>
          </a:xfrm>
          <a:custGeom>
            <a:avLst/>
            <a:gdLst/>
            <a:ahLst/>
            <a:cxnLst/>
            <a:rect l="0" t="0" r="0" b="0"/>
            <a:pathLst>
              <a:path w="275191" h="294568">
                <a:moveTo>
                  <a:pt x="0" y="0"/>
                </a:moveTo>
                <a:lnTo>
                  <a:pt x="42622" y="0"/>
                </a:lnTo>
                <a:lnTo>
                  <a:pt x="48280" y="992"/>
                </a:lnTo>
                <a:lnTo>
                  <a:pt x="54039" y="2645"/>
                </a:lnTo>
                <a:lnTo>
                  <a:pt x="59864" y="4740"/>
                </a:lnTo>
                <a:lnTo>
                  <a:pt x="66728" y="6137"/>
                </a:lnTo>
                <a:lnTo>
                  <a:pt x="74283" y="7068"/>
                </a:lnTo>
                <a:lnTo>
                  <a:pt x="82300" y="7689"/>
                </a:lnTo>
                <a:lnTo>
                  <a:pt x="90624" y="9094"/>
                </a:lnTo>
                <a:lnTo>
                  <a:pt x="99154" y="11024"/>
                </a:lnTo>
                <a:lnTo>
                  <a:pt x="107820" y="13302"/>
                </a:lnTo>
                <a:lnTo>
                  <a:pt x="116577" y="15814"/>
                </a:lnTo>
                <a:lnTo>
                  <a:pt x="134253" y="21249"/>
                </a:lnTo>
                <a:lnTo>
                  <a:pt x="142146" y="24088"/>
                </a:lnTo>
                <a:lnTo>
                  <a:pt x="149394" y="26973"/>
                </a:lnTo>
                <a:lnTo>
                  <a:pt x="156212" y="29889"/>
                </a:lnTo>
                <a:lnTo>
                  <a:pt x="162745" y="33816"/>
                </a:lnTo>
                <a:lnTo>
                  <a:pt x="169086" y="38419"/>
                </a:lnTo>
                <a:lnTo>
                  <a:pt x="175300" y="43472"/>
                </a:lnTo>
                <a:lnTo>
                  <a:pt x="181429" y="47833"/>
                </a:lnTo>
                <a:lnTo>
                  <a:pt x="187502" y="51732"/>
                </a:lnTo>
                <a:lnTo>
                  <a:pt x="193537" y="55324"/>
                </a:lnTo>
                <a:lnTo>
                  <a:pt x="198554" y="58711"/>
                </a:lnTo>
                <a:lnTo>
                  <a:pt x="206776" y="65119"/>
                </a:lnTo>
                <a:lnTo>
                  <a:pt x="213742" y="73921"/>
                </a:lnTo>
                <a:lnTo>
                  <a:pt x="216990" y="79047"/>
                </a:lnTo>
                <a:lnTo>
                  <a:pt x="223248" y="87387"/>
                </a:lnTo>
                <a:lnTo>
                  <a:pt x="226307" y="91000"/>
                </a:lnTo>
                <a:lnTo>
                  <a:pt x="229706" y="97661"/>
                </a:lnTo>
                <a:lnTo>
                  <a:pt x="230613" y="100826"/>
                </a:lnTo>
                <a:lnTo>
                  <a:pt x="230224" y="103928"/>
                </a:lnTo>
                <a:lnTo>
                  <a:pt x="228971" y="106988"/>
                </a:lnTo>
                <a:lnTo>
                  <a:pt x="227143" y="110021"/>
                </a:lnTo>
                <a:lnTo>
                  <a:pt x="223937" y="112043"/>
                </a:lnTo>
                <a:lnTo>
                  <a:pt x="219814" y="113390"/>
                </a:lnTo>
                <a:lnTo>
                  <a:pt x="215078" y="114289"/>
                </a:lnTo>
                <a:lnTo>
                  <a:pt x="209935" y="114888"/>
                </a:lnTo>
                <a:lnTo>
                  <a:pt x="204519" y="115287"/>
                </a:lnTo>
                <a:lnTo>
                  <a:pt x="198922" y="115553"/>
                </a:lnTo>
                <a:lnTo>
                  <a:pt x="187406" y="115849"/>
                </a:lnTo>
                <a:lnTo>
                  <a:pt x="100655" y="116085"/>
                </a:lnTo>
                <a:lnTo>
                  <a:pt x="99881" y="117078"/>
                </a:lnTo>
                <a:lnTo>
                  <a:pt x="99021" y="120826"/>
                </a:lnTo>
                <a:lnTo>
                  <a:pt x="99785" y="122223"/>
                </a:lnTo>
                <a:lnTo>
                  <a:pt x="101288" y="123154"/>
                </a:lnTo>
                <a:lnTo>
                  <a:pt x="105606" y="124188"/>
                </a:lnTo>
                <a:lnTo>
                  <a:pt x="110837" y="124648"/>
                </a:lnTo>
                <a:lnTo>
                  <a:pt x="119121" y="127498"/>
                </a:lnTo>
                <a:lnTo>
                  <a:pt x="124111" y="129647"/>
                </a:lnTo>
                <a:lnTo>
                  <a:pt x="134953" y="134680"/>
                </a:lnTo>
                <a:lnTo>
                  <a:pt x="140626" y="137412"/>
                </a:lnTo>
                <a:lnTo>
                  <a:pt x="146394" y="141217"/>
                </a:lnTo>
                <a:lnTo>
                  <a:pt x="152226" y="145739"/>
                </a:lnTo>
                <a:lnTo>
                  <a:pt x="158100" y="150737"/>
                </a:lnTo>
                <a:lnTo>
                  <a:pt x="164997" y="155061"/>
                </a:lnTo>
                <a:lnTo>
                  <a:pt x="172574" y="158937"/>
                </a:lnTo>
                <a:lnTo>
                  <a:pt x="180605" y="162513"/>
                </a:lnTo>
                <a:lnTo>
                  <a:pt x="188940" y="166880"/>
                </a:lnTo>
                <a:lnTo>
                  <a:pt x="197475" y="171777"/>
                </a:lnTo>
                <a:lnTo>
                  <a:pt x="206146" y="177026"/>
                </a:lnTo>
                <a:lnTo>
                  <a:pt x="213912" y="182510"/>
                </a:lnTo>
                <a:lnTo>
                  <a:pt x="221077" y="188149"/>
                </a:lnTo>
                <a:lnTo>
                  <a:pt x="227839" y="193893"/>
                </a:lnTo>
                <a:lnTo>
                  <a:pt x="234335" y="199708"/>
                </a:lnTo>
                <a:lnTo>
                  <a:pt x="246849" y="211459"/>
                </a:lnTo>
                <a:lnTo>
                  <a:pt x="251974" y="217372"/>
                </a:lnTo>
                <a:lnTo>
                  <a:pt x="256384" y="223297"/>
                </a:lnTo>
                <a:lnTo>
                  <a:pt x="260317" y="229232"/>
                </a:lnTo>
                <a:lnTo>
                  <a:pt x="263932" y="235173"/>
                </a:lnTo>
                <a:lnTo>
                  <a:pt x="267336" y="241117"/>
                </a:lnTo>
                <a:lnTo>
                  <a:pt x="270598" y="247065"/>
                </a:lnTo>
                <a:lnTo>
                  <a:pt x="272773" y="252022"/>
                </a:lnTo>
                <a:lnTo>
                  <a:pt x="275190" y="260177"/>
                </a:lnTo>
                <a:lnTo>
                  <a:pt x="274841" y="263740"/>
                </a:lnTo>
                <a:lnTo>
                  <a:pt x="273615" y="267108"/>
                </a:lnTo>
                <a:lnTo>
                  <a:pt x="269604" y="273496"/>
                </a:lnTo>
                <a:lnTo>
                  <a:pt x="264511" y="279642"/>
                </a:lnTo>
                <a:lnTo>
                  <a:pt x="260769" y="281678"/>
                </a:lnTo>
                <a:lnTo>
                  <a:pt x="256287" y="283036"/>
                </a:lnTo>
                <a:lnTo>
                  <a:pt x="251313" y="283940"/>
                </a:lnTo>
                <a:lnTo>
                  <a:pt x="246010" y="284543"/>
                </a:lnTo>
                <a:lnTo>
                  <a:pt x="240489" y="284945"/>
                </a:lnTo>
                <a:lnTo>
                  <a:pt x="234821" y="285213"/>
                </a:lnTo>
                <a:lnTo>
                  <a:pt x="229056" y="286385"/>
                </a:lnTo>
                <a:lnTo>
                  <a:pt x="223226" y="288157"/>
                </a:lnTo>
                <a:lnTo>
                  <a:pt x="217354" y="290331"/>
                </a:lnTo>
                <a:lnTo>
                  <a:pt x="210458" y="291780"/>
                </a:lnTo>
                <a:lnTo>
                  <a:pt x="202882" y="292747"/>
                </a:lnTo>
                <a:lnTo>
                  <a:pt x="194850" y="293391"/>
                </a:lnTo>
                <a:lnTo>
                  <a:pt x="186517" y="293820"/>
                </a:lnTo>
                <a:lnTo>
                  <a:pt x="169311" y="294298"/>
                </a:lnTo>
                <a:lnTo>
                  <a:pt x="147617" y="294567"/>
                </a:lnTo>
                <a:lnTo>
                  <a:pt x="140129" y="293612"/>
                </a:lnTo>
                <a:lnTo>
                  <a:pt x="132157" y="291984"/>
                </a:lnTo>
                <a:lnTo>
                  <a:pt x="123862" y="289906"/>
                </a:lnTo>
                <a:lnTo>
                  <a:pt x="115353" y="288520"/>
                </a:lnTo>
                <a:lnTo>
                  <a:pt x="106700" y="287596"/>
                </a:lnTo>
                <a:lnTo>
                  <a:pt x="97951" y="286981"/>
                </a:lnTo>
                <a:lnTo>
                  <a:pt x="90133" y="286571"/>
                </a:lnTo>
                <a:lnTo>
                  <a:pt x="76148" y="286115"/>
                </a:lnTo>
                <a:lnTo>
                  <a:pt x="58120" y="285822"/>
                </a:lnTo>
                <a:lnTo>
                  <a:pt x="44697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Annotation1134"/>
          <p:cNvSpPr/>
          <p:nvPr/>
        </p:nvSpPr>
        <p:spPr>
          <a:xfrm>
            <a:off x="1431895" y="4827338"/>
            <a:ext cx="1867781" cy="967338"/>
          </a:xfrm>
          <a:custGeom>
            <a:avLst/>
            <a:gdLst/>
            <a:ahLst/>
            <a:cxnLst/>
            <a:rect l="0" t="0" r="0" b="0"/>
            <a:pathLst>
              <a:path w="1867781" h="967338">
                <a:moveTo>
                  <a:pt x="1611460" y="137568"/>
                </a:moveTo>
                <a:lnTo>
                  <a:pt x="1563530" y="113629"/>
                </a:lnTo>
                <a:lnTo>
                  <a:pt x="1512602" y="98795"/>
                </a:lnTo>
                <a:lnTo>
                  <a:pt x="1474564" y="85730"/>
                </a:lnTo>
                <a:lnTo>
                  <a:pt x="1417218" y="67687"/>
                </a:lnTo>
                <a:lnTo>
                  <a:pt x="1368165" y="55567"/>
                </a:lnTo>
                <a:lnTo>
                  <a:pt x="1311140" y="40952"/>
                </a:lnTo>
                <a:lnTo>
                  <a:pt x="1268073" y="32450"/>
                </a:lnTo>
                <a:lnTo>
                  <a:pt x="1222445" y="25365"/>
                </a:lnTo>
                <a:lnTo>
                  <a:pt x="1104675" y="9695"/>
                </a:lnTo>
                <a:lnTo>
                  <a:pt x="1028566" y="681"/>
                </a:lnTo>
                <a:lnTo>
                  <a:pt x="973297" y="0"/>
                </a:lnTo>
                <a:lnTo>
                  <a:pt x="916617" y="2013"/>
                </a:lnTo>
                <a:lnTo>
                  <a:pt x="861628" y="2907"/>
                </a:lnTo>
                <a:lnTo>
                  <a:pt x="804742" y="5950"/>
                </a:lnTo>
                <a:lnTo>
                  <a:pt x="747343" y="10610"/>
                </a:lnTo>
                <a:lnTo>
                  <a:pt x="610638" y="24595"/>
                </a:lnTo>
                <a:lnTo>
                  <a:pt x="556781" y="33118"/>
                </a:lnTo>
                <a:lnTo>
                  <a:pt x="503047" y="44513"/>
                </a:lnTo>
                <a:lnTo>
                  <a:pt x="373633" y="79931"/>
                </a:lnTo>
                <a:lnTo>
                  <a:pt x="327617" y="97730"/>
                </a:lnTo>
                <a:lnTo>
                  <a:pt x="283990" y="118870"/>
                </a:lnTo>
                <a:lnTo>
                  <a:pt x="241424" y="141495"/>
                </a:lnTo>
                <a:lnTo>
                  <a:pt x="178370" y="176545"/>
                </a:lnTo>
                <a:lnTo>
                  <a:pt x="141838" y="200200"/>
                </a:lnTo>
                <a:lnTo>
                  <a:pt x="110040" y="224936"/>
                </a:lnTo>
                <a:lnTo>
                  <a:pt x="82664" y="252466"/>
                </a:lnTo>
                <a:lnTo>
                  <a:pt x="57254" y="281238"/>
                </a:lnTo>
                <a:lnTo>
                  <a:pt x="34703" y="310562"/>
                </a:lnTo>
                <a:lnTo>
                  <a:pt x="18058" y="340131"/>
                </a:lnTo>
                <a:lnTo>
                  <a:pt x="6688" y="369810"/>
                </a:lnTo>
                <a:lnTo>
                  <a:pt x="2265" y="384669"/>
                </a:lnTo>
                <a:lnTo>
                  <a:pt x="0" y="414409"/>
                </a:lnTo>
                <a:lnTo>
                  <a:pt x="3297" y="444163"/>
                </a:lnTo>
                <a:lnTo>
                  <a:pt x="11385" y="473923"/>
                </a:lnTo>
                <a:lnTo>
                  <a:pt x="24249" y="501041"/>
                </a:lnTo>
                <a:lnTo>
                  <a:pt x="41886" y="527315"/>
                </a:lnTo>
                <a:lnTo>
                  <a:pt x="66279" y="555528"/>
                </a:lnTo>
                <a:lnTo>
                  <a:pt x="96324" y="584604"/>
                </a:lnTo>
                <a:lnTo>
                  <a:pt x="130536" y="614063"/>
                </a:lnTo>
                <a:lnTo>
                  <a:pt x="168918" y="643692"/>
                </a:lnTo>
                <a:lnTo>
                  <a:pt x="214450" y="673398"/>
                </a:lnTo>
                <a:lnTo>
                  <a:pt x="264485" y="703136"/>
                </a:lnTo>
                <a:lnTo>
                  <a:pt x="316521" y="732890"/>
                </a:lnTo>
                <a:lnTo>
                  <a:pt x="372094" y="760005"/>
                </a:lnTo>
                <a:lnTo>
                  <a:pt x="429903" y="785285"/>
                </a:lnTo>
                <a:lnTo>
                  <a:pt x="488705" y="809749"/>
                </a:lnTo>
                <a:lnTo>
                  <a:pt x="550597" y="833851"/>
                </a:lnTo>
                <a:lnTo>
                  <a:pt x="582398" y="845835"/>
                </a:lnTo>
                <a:lnTo>
                  <a:pt x="614524" y="856801"/>
                </a:lnTo>
                <a:lnTo>
                  <a:pt x="679356" y="876923"/>
                </a:lnTo>
                <a:lnTo>
                  <a:pt x="772537" y="904985"/>
                </a:lnTo>
                <a:lnTo>
                  <a:pt x="804853" y="913102"/>
                </a:lnTo>
                <a:lnTo>
                  <a:pt x="838317" y="920496"/>
                </a:lnTo>
                <a:lnTo>
                  <a:pt x="968174" y="946623"/>
                </a:lnTo>
                <a:lnTo>
                  <a:pt x="999840" y="951774"/>
                </a:lnTo>
                <a:lnTo>
                  <a:pt x="1031878" y="956200"/>
                </a:lnTo>
                <a:lnTo>
                  <a:pt x="1064162" y="960143"/>
                </a:lnTo>
                <a:lnTo>
                  <a:pt x="1096610" y="962771"/>
                </a:lnTo>
                <a:lnTo>
                  <a:pt x="1129169" y="964524"/>
                </a:lnTo>
                <a:lnTo>
                  <a:pt x="1194481" y="966471"/>
                </a:lnTo>
                <a:lnTo>
                  <a:pt x="1259928" y="967337"/>
                </a:lnTo>
                <a:lnTo>
                  <a:pt x="1291684" y="965583"/>
                </a:lnTo>
                <a:lnTo>
                  <a:pt x="1322787" y="962429"/>
                </a:lnTo>
                <a:lnTo>
                  <a:pt x="1353455" y="958343"/>
                </a:lnTo>
                <a:lnTo>
                  <a:pt x="1411370" y="948511"/>
                </a:lnTo>
                <a:lnTo>
                  <a:pt x="1466908" y="937526"/>
                </a:lnTo>
                <a:lnTo>
                  <a:pt x="1521389" y="926029"/>
                </a:lnTo>
                <a:lnTo>
                  <a:pt x="1572753" y="911659"/>
                </a:lnTo>
                <a:lnTo>
                  <a:pt x="1621075" y="894358"/>
                </a:lnTo>
                <a:lnTo>
                  <a:pt x="1665728" y="873440"/>
                </a:lnTo>
                <a:lnTo>
                  <a:pt x="1706101" y="848268"/>
                </a:lnTo>
                <a:lnTo>
                  <a:pt x="1742917" y="820544"/>
                </a:lnTo>
                <a:lnTo>
                  <a:pt x="1775834" y="791686"/>
                </a:lnTo>
                <a:lnTo>
                  <a:pt x="1789579" y="776053"/>
                </a:lnTo>
                <a:lnTo>
                  <a:pt x="1801721" y="759678"/>
                </a:lnTo>
                <a:lnTo>
                  <a:pt x="1812796" y="742808"/>
                </a:lnTo>
                <a:lnTo>
                  <a:pt x="1823159" y="725608"/>
                </a:lnTo>
                <a:lnTo>
                  <a:pt x="1833048" y="708188"/>
                </a:lnTo>
                <a:lnTo>
                  <a:pt x="1842619" y="690622"/>
                </a:lnTo>
                <a:lnTo>
                  <a:pt x="1849994" y="671967"/>
                </a:lnTo>
                <a:lnTo>
                  <a:pt x="1855904" y="652584"/>
                </a:lnTo>
                <a:lnTo>
                  <a:pt x="1860838" y="632716"/>
                </a:lnTo>
                <a:lnTo>
                  <a:pt x="1864126" y="612526"/>
                </a:lnTo>
                <a:lnTo>
                  <a:pt x="1866318" y="592121"/>
                </a:lnTo>
                <a:lnTo>
                  <a:pt x="1867780" y="571572"/>
                </a:lnTo>
                <a:lnTo>
                  <a:pt x="1867761" y="550927"/>
                </a:lnTo>
                <a:lnTo>
                  <a:pt x="1866756" y="530219"/>
                </a:lnTo>
                <a:lnTo>
                  <a:pt x="1865092" y="509468"/>
                </a:lnTo>
                <a:lnTo>
                  <a:pt x="1861003" y="488689"/>
                </a:lnTo>
                <a:lnTo>
                  <a:pt x="1855297" y="467890"/>
                </a:lnTo>
                <a:lnTo>
                  <a:pt x="1848513" y="447080"/>
                </a:lnTo>
                <a:lnTo>
                  <a:pt x="1841011" y="426261"/>
                </a:lnTo>
                <a:lnTo>
                  <a:pt x="1824729" y="384607"/>
                </a:lnTo>
                <a:lnTo>
                  <a:pt x="1814229" y="362785"/>
                </a:lnTo>
                <a:lnTo>
                  <a:pt x="1802262" y="340298"/>
                </a:lnTo>
                <a:lnTo>
                  <a:pt x="1789318" y="317370"/>
                </a:lnTo>
                <a:lnTo>
                  <a:pt x="1774729" y="295139"/>
                </a:lnTo>
                <a:lnTo>
                  <a:pt x="1759044" y="273373"/>
                </a:lnTo>
                <a:lnTo>
                  <a:pt x="1742627" y="251917"/>
                </a:lnTo>
                <a:lnTo>
                  <a:pt x="1724729" y="231660"/>
                </a:lnTo>
                <a:lnTo>
                  <a:pt x="1705845" y="212202"/>
                </a:lnTo>
                <a:lnTo>
                  <a:pt x="1686302" y="193278"/>
                </a:lnTo>
                <a:lnTo>
                  <a:pt x="1665328" y="174708"/>
                </a:lnTo>
                <a:lnTo>
                  <a:pt x="1643399" y="156375"/>
                </a:lnTo>
                <a:lnTo>
                  <a:pt x="1620833" y="138200"/>
                </a:lnTo>
                <a:lnTo>
                  <a:pt x="1597843" y="122114"/>
                </a:lnTo>
                <a:lnTo>
                  <a:pt x="1551109" y="93658"/>
                </a:lnTo>
                <a:lnTo>
                  <a:pt x="1494361" y="60066"/>
                </a:lnTo>
                <a:lnTo>
                  <a:pt x="1461744" y="43260"/>
                </a:lnTo>
                <a:lnTo>
                  <a:pt x="1414792" y="214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Annotation1135"/>
          <p:cNvSpPr/>
          <p:nvPr/>
        </p:nvSpPr>
        <p:spPr>
          <a:xfrm>
            <a:off x="4250191" y="1018098"/>
            <a:ext cx="3915467" cy="936250"/>
          </a:xfrm>
          <a:custGeom>
            <a:avLst/>
            <a:gdLst/>
            <a:ahLst/>
            <a:cxnLst/>
            <a:rect l="0" t="0" r="0" b="0"/>
            <a:pathLst>
              <a:path w="3915467" h="936250">
                <a:moveTo>
                  <a:pt x="187717" y="285636"/>
                </a:moveTo>
                <a:lnTo>
                  <a:pt x="180020" y="277948"/>
                </a:lnTo>
                <a:lnTo>
                  <a:pt x="176681" y="277258"/>
                </a:lnTo>
                <a:lnTo>
                  <a:pt x="171190" y="276816"/>
                </a:lnTo>
                <a:lnTo>
                  <a:pt x="167790" y="279401"/>
                </a:lnTo>
                <a:lnTo>
                  <a:pt x="165493" y="281479"/>
                </a:lnTo>
                <a:lnTo>
                  <a:pt x="163962" y="283857"/>
                </a:lnTo>
                <a:lnTo>
                  <a:pt x="156557" y="307181"/>
                </a:lnTo>
                <a:lnTo>
                  <a:pt x="139920" y="357397"/>
                </a:lnTo>
                <a:lnTo>
                  <a:pt x="134027" y="377723"/>
                </a:lnTo>
                <a:lnTo>
                  <a:pt x="128098" y="400978"/>
                </a:lnTo>
                <a:lnTo>
                  <a:pt x="122151" y="427850"/>
                </a:lnTo>
                <a:lnTo>
                  <a:pt x="113548" y="453683"/>
                </a:lnTo>
                <a:lnTo>
                  <a:pt x="103103" y="480379"/>
                </a:lnTo>
                <a:lnTo>
                  <a:pt x="91839" y="512087"/>
                </a:lnTo>
                <a:lnTo>
                  <a:pt x="87047" y="527885"/>
                </a:lnTo>
                <a:lnTo>
                  <a:pt x="82859" y="543377"/>
                </a:lnTo>
                <a:lnTo>
                  <a:pt x="79075" y="558667"/>
                </a:lnTo>
                <a:lnTo>
                  <a:pt x="74565" y="573821"/>
                </a:lnTo>
                <a:lnTo>
                  <a:pt x="69572" y="588884"/>
                </a:lnTo>
                <a:lnTo>
                  <a:pt x="64256" y="603887"/>
                </a:lnTo>
                <a:lnTo>
                  <a:pt x="59720" y="618851"/>
                </a:lnTo>
                <a:lnTo>
                  <a:pt x="55702" y="633787"/>
                </a:lnTo>
                <a:lnTo>
                  <a:pt x="52030" y="648706"/>
                </a:lnTo>
                <a:lnTo>
                  <a:pt x="47596" y="663612"/>
                </a:lnTo>
                <a:lnTo>
                  <a:pt x="42652" y="678511"/>
                </a:lnTo>
                <a:lnTo>
                  <a:pt x="32856" y="707302"/>
                </a:lnTo>
                <a:lnTo>
                  <a:pt x="25191" y="733327"/>
                </a:lnTo>
                <a:lnTo>
                  <a:pt x="15292" y="770292"/>
                </a:lnTo>
                <a:lnTo>
                  <a:pt x="11757" y="794395"/>
                </a:lnTo>
                <a:lnTo>
                  <a:pt x="9192" y="817345"/>
                </a:lnTo>
                <a:lnTo>
                  <a:pt x="3158" y="846008"/>
                </a:lnTo>
                <a:lnTo>
                  <a:pt x="614" y="873973"/>
                </a:lnTo>
                <a:lnTo>
                  <a:pt x="71" y="902642"/>
                </a:lnTo>
                <a:lnTo>
                  <a:pt x="0" y="914392"/>
                </a:lnTo>
                <a:lnTo>
                  <a:pt x="989" y="917135"/>
                </a:lnTo>
                <a:lnTo>
                  <a:pt x="8560" y="928069"/>
                </a:lnTo>
                <a:lnTo>
                  <a:pt x="13565" y="928424"/>
                </a:lnTo>
                <a:lnTo>
                  <a:pt x="15992" y="929466"/>
                </a:lnTo>
                <a:lnTo>
                  <a:pt x="24155" y="934681"/>
                </a:lnTo>
                <a:lnTo>
                  <a:pt x="29933" y="936249"/>
                </a:lnTo>
                <a:lnTo>
                  <a:pt x="32864" y="935675"/>
                </a:lnTo>
                <a:lnTo>
                  <a:pt x="41735" y="931119"/>
                </a:lnTo>
                <a:lnTo>
                  <a:pt x="61355" y="924169"/>
                </a:lnTo>
                <a:lnTo>
                  <a:pt x="135454" y="895807"/>
                </a:lnTo>
                <a:lnTo>
                  <a:pt x="231370" y="867278"/>
                </a:lnTo>
                <a:lnTo>
                  <a:pt x="348703" y="839440"/>
                </a:lnTo>
                <a:lnTo>
                  <a:pt x="465368" y="818451"/>
                </a:lnTo>
                <a:lnTo>
                  <a:pt x="579856" y="805323"/>
                </a:lnTo>
                <a:lnTo>
                  <a:pt x="687089" y="794077"/>
                </a:lnTo>
                <a:lnTo>
                  <a:pt x="879500" y="770794"/>
                </a:lnTo>
                <a:lnTo>
                  <a:pt x="1010600" y="755931"/>
                </a:lnTo>
                <a:lnTo>
                  <a:pt x="1163399" y="745762"/>
                </a:lnTo>
                <a:lnTo>
                  <a:pt x="1299026" y="739025"/>
                </a:lnTo>
                <a:lnTo>
                  <a:pt x="1411213" y="733485"/>
                </a:lnTo>
                <a:lnTo>
                  <a:pt x="1520449" y="726253"/>
                </a:lnTo>
                <a:lnTo>
                  <a:pt x="1633998" y="721150"/>
                </a:lnTo>
                <a:lnTo>
                  <a:pt x="1742804" y="715622"/>
                </a:lnTo>
                <a:lnTo>
                  <a:pt x="1850380" y="708393"/>
                </a:lnTo>
                <a:lnTo>
                  <a:pt x="1955064" y="705936"/>
                </a:lnTo>
                <a:lnTo>
                  <a:pt x="2474478" y="705332"/>
                </a:lnTo>
                <a:lnTo>
                  <a:pt x="2582868" y="712400"/>
                </a:lnTo>
                <a:lnTo>
                  <a:pt x="2687702" y="720153"/>
                </a:lnTo>
                <a:lnTo>
                  <a:pt x="2811935" y="723916"/>
                </a:lnTo>
                <a:lnTo>
                  <a:pt x="2947909" y="734199"/>
                </a:lnTo>
                <a:lnTo>
                  <a:pt x="3057096" y="750163"/>
                </a:lnTo>
                <a:lnTo>
                  <a:pt x="3164538" y="765210"/>
                </a:lnTo>
                <a:lnTo>
                  <a:pt x="3284959" y="775374"/>
                </a:lnTo>
                <a:lnTo>
                  <a:pt x="3394814" y="779361"/>
                </a:lnTo>
                <a:lnTo>
                  <a:pt x="3475380" y="785142"/>
                </a:lnTo>
                <a:lnTo>
                  <a:pt x="3499367" y="786444"/>
                </a:lnTo>
                <a:lnTo>
                  <a:pt x="3529624" y="790770"/>
                </a:lnTo>
                <a:lnTo>
                  <a:pt x="3623085" y="784757"/>
                </a:lnTo>
                <a:lnTo>
                  <a:pt x="3663412" y="772399"/>
                </a:lnTo>
                <a:lnTo>
                  <a:pt x="3695861" y="751883"/>
                </a:lnTo>
                <a:lnTo>
                  <a:pt x="3707281" y="742227"/>
                </a:lnTo>
                <a:lnTo>
                  <a:pt x="3734977" y="708150"/>
                </a:lnTo>
                <a:lnTo>
                  <a:pt x="3751645" y="683472"/>
                </a:lnTo>
                <a:lnTo>
                  <a:pt x="3778796" y="642297"/>
                </a:lnTo>
                <a:lnTo>
                  <a:pt x="3790493" y="622084"/>
                </a:lnTo>
                <a:lnTo>
                  <a:pt x="3802314" y="600864"/>
                </a:lnTo>
                <a:lnTo>
                  <a:pt x="3814189" y="581511"/>
                </a:lnTo>
                <a:lnTo>
                  <a:pt x="3823439" y="560342"/>
                </a:lnTo>
                <a:lnTo>
                  <a:pt x="3831855" y="536712"/>
                </a:lnTo>
                <a:lnTo>
                  <a:pt x="3842217" y="509673"/>
                </a:lnTo>
                <a:lnTo>
                  <a:pt x="3850796" y="483766"/>
                </a:lnTo>
                <a:lnTo>
                  <a:pt x="3858913" y="459022"/>
                </a:lnTo>
                <a:lnTo>
                  <a:pt x="3869142" y="434796"/>
                </a:lnTo>
                <a:lnTo>
                  <a:pt x="3877661" y="408153"/>
                </a:lnTo>
                <a:lnTo>
                  <a:pt x="3884758" y="379776"/>
                </a:lnTo>
                <a:lnTo>
                  <a:pt x="3900449" y="311067"/>
                </a:lnTo>
                <a:lnTo>
                  <a:pt x="3903827" y="286355"/>
                </a:lnTo>
                <a:lnTo>
                  <a:pt x="3906321" y="262143"/>
                </a:lnTo>
                <a:lnTo>
                  <a:pt x="3910740" y="238153"/>
                </a:lnTo>
                <a:lnTo>
                  <a:pt x="3913366" y="214262"/>
                </a:lnTo>
                <a:lnTo>
                  <a:pt x="3914533" y="191407"/>
                </a:lnTo>
                <a:lnTo>
                  <a:pt x="3915052" y="171327"/>
                </a:lnTo>
                <a:lnTo>
                  <a:pt x="3915460" y="86421"/>
                </a:lnTo>
                <a:lnTo>
                  <a:pt x="3915466" y="53652"/>
                </a:lnTo>
                <a:lnTo>
                  <a:pt x="3912819" y="43295"/>
                </a:lnTo>
                <a:lnTo>
                  <a:pt x="3908391" y="28954"/>
                </a:lnTo>
                <a:lnTo>
                  <a:pt x="3906896" y="15219"/>
                </a:lnTo>
                <a:lnTo>
                  <a:pt x="3905779" y="13085"/>
                </a:lnTo>
                <a:lnTo>
                  <a:pt x="3904043" y="11662"/>
                </a:lnTo>
                <a:lnTo>
                  <a:pt x="3898864" y="9378"/>
                </a:lnTo>
                <a:lnTo>
                  <a:pt x="3898438" y="8199"/>
                </a:lnTo>
                <a:lnTo>
                  <a:pt x="3897966" y="4242"/>
                </a:lnTo>
                <a:lnTo>
                  <a:pt x="3896847" y="2790"/>
                </a:lnTo>
                <a:lnTo>
                  <a:pt x="3895107" y="1822"/>
                </a:lnTo>
                <a:lnTo>
                  <a:pt x="3890526" y="747"/>
                </a:lnTo>
                <a:lnTo>
                  <a:pt x="3881330" y="0"/>
                </a:lnTo>
                <a:lnTo>
                  <a:pt x="3877781" y="2583"/>
                </a:lnTo>
                <a:lnTo>
                  <a:pt x="3875444" y="4660"/>
                </a:lnTo>
                <a:lnTo>
                  <a:pt x="3871900" y="6046"/>
                </a:lnTo>
                <a:lnTo>
                  <a:pt x="3854586" y="8269"/>
                </a:lnTo>
                <a:lnTo>
                  <a:pt x="3851041" y="8451"/>
                </a:lnTo>
                <a:lnTo>
                  <a:pt x="3772249" y="25596"/>
                </a:lnTo>
                <a:lnTo>
                  <a:pt x="3733993" y="29108"/>
                </a:lnTo>
                <a:lnTo>
                  <a:pt x="3697476" y="33680"/>
                </a:lnTo>
                <a:lnTo>
                  <a:pt x="3581594" y="42659"/>
                </a:lnTo>
                <a:lnTo>
                  <a:pt x="3485185" y="52385"/>
                </a:lnTo>
                <a:lnTo>
                  <a:pt x="3372853" y="59507"/>
                </a:lnTo>
                <a:lnTo>
                  <a:pt x="3256980" y="62141"/>
                </a:lnTo>
                <a:lnTo>
                  <a:pt x="3146941" y="68509"/>
                </a:lnTo>
                <a:lnTo>
                  <a:pt x="3032288" y="71077"/>
                </a:lnTo>
                <a:lnTo>
                  <a:pt x="2557875" y="71324"/>
                </a:lnTo>
                <a:lnTo>
                  <a:pt x="2449949" y="78392"/>
                </a:lnTo>
                <a:lnTo>
                  <a:pt x="2339033" y="73872"/>
                </a:lnTo>
                <a:lnTo>
                  <a:pt x="2232249" y="71659"/>
                </a:lnTo>
                <a:lnTo>
                  <a:pt x="2111498" y="66613"/>
                </a:lnTo>
                <a:lnTo>
                  <a:pt x="1990141" y="62765"/>
                </a:lnTo>
                <a:lnTo>
                  <a:pt x="1372441" y="62394"/>
                </a:lnTo>
                <a:lnTo>
                  <a:pt x="1253168" y="74823"/>
                </a:lnTo>
                <a:lnTo>
                  <a:pt x="1131942" y="84517"/>
                </a:lnTo>
                <a:lnTo>
                  <a:pt x="995390" y="95047"/>
                </a:lnTo>
                <a:lnTo>
                  <a:pt x="879125" y="98836"/>
                </a:lnTo>
                <a:lnTo>
                  <a:pt x="762907" y="112328"/>
                </a:lnTo>
                <a:lnTo>
                  <a:pt x="646694" y="122781"/>
                </a:lnTo>
                <a:lnTo>
                  <a:pt x="536625" y="133723"/>
                </a:lnTo>
                <a:lnTo>
                  <a:pt x="430099" y="148966"/>
                </a:lnTo>
                <a:lnTo>
                  <a:pt x="322042" y="165143"/>
                </a:lnTo>
                <a:lnTo>
                  <a:pt x="279830" y="174528"/>
                </a:lnTo>
                <a:lnTo>
                  <a:pt x="214536" y="187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Annotation1136"/>
          <p:cNvSpPr/>
          <p:nvPr/>
        </p:nvSpPr>
        <p:spPr>
          <a:xfrm>
            <a:off x="4826466" y="1339453"/>
            <a:ext cx="407054" cy="535580"/>
          </a:xfrm>
          <a:custGeom>
            <a:avLst/>
            <a:gdLst/>
            <a:ahLst/>
            <a:cxnLst/>
            <a:rect l="0" t="0" r="0" b="0"/>
            <a:pathLst>
              <a:path w="407054" h="535580">
                <a:moveTo>
                  <a:pt x="40536" y="0"/>
                </a:moveTo>
                <a:lnTo>
                  <a:pt x="32839" y="0"/>
                </a:lnTo>
                <a:lnTo>
                  <a:pt x="32425" y="992"/>
                </a:lnTo>
                <a:lnTo>
                  <a:pt x="31705" y="12429"/>
                </a:lnTo>
                <a:lnTo>
                  <a:pt x="31597" y="108567"/>
                </a:lnTo>
                <a:lnTo>
                  <a:pt x="32590" y="115042"/>
                </a:lnTo>
                <a:lnTo>
                  <a:pt x="37740" y="129888"/>
                </a:lnTo>
                <a:lnTo>
                  <a:pt x="40700" y="145421"/>
                </a:lnTo>
                <a:lnTo>
                  <a:pt x="44913" y="153267"/>
                </a:lnTo>
                <a:lnTo>
                  <a:pt x="52869" y="163262"/>
                </a:lnTo>
                <a:lnTo>
                  <a:pt x="56704" y="165396"/>
                </a:lnTo>
                <a:lnTo>
                  <a:pt x="66262" y="167767"/>
                </a:lnTo>
                <a:lnTo>
                  <a:pt x="70599" y="167407"/>
                </a:lnTo>
                <a:lnTo>
                  <a:pt x="74484" y="166175"/>
                </a:lnTo>
                <a:lnTo>
                  <a:pt x="92601" y="157069"/>
                </a:lnTo>
                <a:lnTo>
                  <a:pt x="97098" y="153330"/>
                </a:lnTo>
                <a:lnTo>
                  <a:pt x="109165" y="139579"/>
                </a:lnTo>
                <a:lnTo>
                  <a:pt x="119377" y="132150"/>
                </a:lnTo>
                <a:lnTo>
                  <a:pt x="127889" y="122895"/>
                </a:lnTo>
                <a:lnTo>
                  <a:pt x="140913" y="103882"/>
                </a:lnTo>
                <a:lnTo>
                  <a:pt x="150704" y="88834"/>
                </a:lnTo>
                <a:lnTo>
                  <a:pt x="158367" y="75531"/>
                </a:lnTo>
                <a:lnTo>
                  <a:pt x="165083" y="63005"/>
                </a:lnTo>
                <a:lnTo>
                  <a:pt x="170386" y="51815"/>
                </a:lnTo>
                <a:lnTo>
                  <a:pt x="174364" y="38945"/>
                </a:lnTo>
                <a:lnTo>
                  <a:pt x="180399" y="23997"/>
                </a:lnTo>
                <a:lnTo>
                  <a:pt x="183563" y="8947"/>
                </a:lnTo>
                <a:lnTo>
                  <a:pt x="183566" y="13675"/>
                </a:lnTo>
                <a:lnTo>
                  <a:pt x="184560" y="16062"/>
                </a:lnTo>
                <a:lnTo>
                  <a:pt x="188312" y="21360"/>
                </a:lnTo>
                <a:lnTo>
                  <a:pt x="189710" y="25154"/>
                </a:lnTo>
                <a:lnTo>
                  <a:pt x="191678" y="40967"/>
                </a:lnTo>
                <a:lnTo>
                  <a:pt x="192138" y="55911"/>
                </a:lnTo>
                <a:lnTo>
                  <a:pt x="192485" y="117215"/>
                </a:lnTo>
                <a:lnTo>
                  <a:pt x="192504" y="173181"/>
                </a:lnTo>
                <a:lnTo>
                  <a:pt x="191511" y="184907"/>
                </a:lnTo>
                <a:lnTo>
                  <a:pt x="189856" y="196694"/>
                </a:lnTo>
                <a:lnTo>
                  <a:pt x="187760" y="208520"/>
                </a:lnTo>
                <a:lnTo>
                  <a:pt x="186363" y="220372"/>
                </a:lnTo>
                <a:lnTo>
                  <a:pt x="185430" y="232243"/>
                </a:lnTo>
                <a:lnTo>
                  <a:pt x="184809" y="244126"/>
                </a:lnTo>
                <a:lnTo>
                  <a:pt x="184119" y="270558"/>
                </a:lnTo>
                <a:lnTo>
                  <a:pt x="183935" y="284552"/>
                </a:lnTo>
                <a:lnTo>
                  <a:pt x="182819" y="297850"/>
                </a:lnTo>
                <a:lnTo>
                  <a:pt x="181082" y="310683"/>
                </a:lnTo>
                <a:lnTo>
                  <a:pt x="178930" y="323208"/>
                </a:lnTo>
                <a:lnTo>
                  <a:pt x="177496" y="335527"/>
                </a:lnTo>
                <a:lnTo>
                  <a:pt x="176540" y="347708"/>
                </a:lnTo>
                <a:lnTo>
                  <a:pt x="175902" y="359798"/>
                </a:lnTo>
                <a:lnTo>
                  <a:pt x="174484" y="370834"/>
                </a:lnTo>
                <a:lnTo>
                  <a:pt x="172546" y="381168"/>
                </a:lnTo>
                <a:lnTo>
                  <a:pt x="162297" y="423881"/>
                </a:lnTo>
                <a:lnTo>
                  <a:pt x="159454" y="434392"/>
                </a:lnTo>
                <a:lnTo>
                  <a:pt x="153647" y="454008"/>
                </a:lnTo>
                <a:lnTo>
                  <a:pt x="145106" y="470003"/>
                </a:lnTo>
                <a:lnTo>
                  <a:pt x="135682" y="483726"/>
                </a:lnTo>
                <a:lnTo>
                  <a:pt x="128182" y="496440"/>
                </a:lnTo>
                <a:lnTo>
                  <a:pt x="118890" y="508705"/>
                </a:lnTo>
                <a:lnTo>
                  <a:pt x="108137" y="519779"/>
                </a:lnTo>
                <a:lnTo>
                  <a:pt x="96737" y="528008"/>
                </a:lnTo>
                <a:lnTo>
                  <a:pt x="85049" y="532327"/>
                </a:lnTo>
                <a:lnTo>
                  <a:pt x="73232" y="534246"/>
                </a:lnTo>
                <a:lnTo>
                  <a:pt x="61358" y="535099"/>
                </a:lnTo>
                <a:lnTo>
                  <a:pt x="52108" y="535478"/>
                </a:lnTo>
                <a:lnTo>
                  <a:pt x="48250" y="535579"/>
                </a:lnTo>
                <a:lnTo>
                  <a:pt x="38667" y="533046"/>
                </a:lnTo>
                <a:lnTo>
                  <a:pt x="28779" y="528612"/>
                </a:lnTo>
                <a:lnTo>
                  <a:pt x="17628" y="520538"/>
                </a:lnTo>
                <a:lnTo>
                  <a:pt x="11151" y="514785"/>
                </a:lnTo>
                <a:lnTo>
                  <a:pt x="9027" y="510870"/>
                </a:lnTo>
                <a:lnTo>
                  <a:pt x="5043" y="495878"/>
                </a:lnTo>
                <a:lnTo>
                  <a:pt x="592" y="484643"/>
                </a:lnTo>
                <a:lnTo>
                  <a:pt x="0" y="477877"/>
                </a:lnTo>
                <a:lnTo>
                  <a:pt x="1993" y="462421"/>
                </a:lnTo>
                <a:lnTo>
                  <a:pt x="2921" y="454132"/>
                </a:lnTo>
                <a:lnTo>
                  <a:pt x="3540" y="445630"/>
                </a:lnTo>
                <a:lnTo>
                  <a:pt x="3952" y="436985"/>
                </a:lnTo>
                <a:lnTo>
                  <a:pt x="6214" y="428245"/>
                </a:lnTo>
                <a:lnTo>
                  <a:pt x="9708" y="419442"/>
                </a:lnTo>
                <a:lnTo>
                  <a:pt x="14025" y="410597"/>
                </a:lnTo>
                <a:lnTo>
                  <a:pt x="17895" y="401723"/>
                </a:lnTo>
                <a:lnTo>
                  <a:pt x="21469" y="392831"/>
                </a:lnTo>
                <a:lnTo>
                  <a:pt x="24845" y="383927"/>
                </a:lnTo>
                <a:lnTo>
                  <a:pt x="30075" y="375014"/>
                </a:lnTo>
                <a:lnTo>
                  <a:pt x="36542" y="366095"/>
                </a:lnTo>
                <a:lnTo>
                  <a:pt x="43833" y="357173"/>
                </a:lnTo>
                <a:lnTo>
                  <a:pt x="50680" y="348248"/>
                </a:lnTo>
                <a:lnTo>
                  <a:pt x="57231" y="339321"/>
                </a:lnTo>
                <a:lnTo>
                  <a:pt x="70801" y="320474"/>
                </a:lnTo>
                <a:lnTo>
                  <a:pt x="86765" y="298868"/>
                </a:lnTo>
                <a:lnTo>
                  <a:pt x="95194" y="288542"/>
                </a:lnTo>
                <a:lnTo>
                  <a:pt x="103793" y="278682"/>
                </a:lnTo>
                <a:lnTo>
                  <a:pt x="112505" y="269132"/>
                </a:lnTo>
                <a:lnTo>
                  <a:pt x="130132" y="250583"/>
                </a:lnTo>
                <a:lnTo>
                  <a:pt x="165728" y="214421"/>
                </a:lnTo>
                <a:lnTo>
                  <a:pt x="175647" y="206448"/>
                </a:lnTo>
                <a:lnTo>
                  <a:pt x="186233" y="199147"/>
                </a:lnTo>
                <a:lnTo>
                  <a:pt x="197264" y="192296"/>
                </a:lnTo>
                <a:lnTo>
                  <a:pt x="208591" y="185744"/>
                </a:lnTo>
                <a:lnTo>
                  <a:pt x="231771" y="173173"/>
                </a:lnTo>
                <a:lnTo>
                  <a:pt x="242521" y="167042"/>
                </a:lnTo>
                <a:lnTo>
                  <a:pt x="252668" y="160971"/>
                </a:lnTo>
                <a:lnTo>
                  <a:pt x="262412" y="154939"/>
                </a:lnTo>
                <a:lnTo>
                  <a:pt x="271888" y="149926"/>
                </a:lnTo>
                <a:lnTo>
                  <a:pt x="281185" y="145591"/>
                </a:lnTo>
                <a:lnTo>
                  <a:pt x="290364" y="141709"/>
                </a:lnTo>
                <a:lnTo>
                  <a:pt x="298469" y="137137"/>
                </a:lnTo>
                <a:lnTo>
                  <a:pt x="305859" y="132104"/>
                </a:lnTo>
                <a:lnTo>
                  <a:pt x="312772" y="126765"/>
                </a:lnTo>
                <a:lnTo>
                  <a:pt x="320361" y="122213"/>
                </a:lnTo>
                <a:lnTo>
                  <a:pt x="328399" y="118186"/>
                </a:lnTo>
                <a:lnTo>
                  <a:pt x="336738" y="114510"/>
                </a:lnTo>
                <a:lnTo>
                  <a:pt x="344285" y="112058"/>
                </a:lnTo>
                <a:lnTo>
                  <a:pt x="351302" y="110424"/>
                </a:lnTo>
                <a:lnTo>
                  <a:pt x="363402" y="107617"/>
                </a:lnTo>
                <a:lnTo>
                  <a:pt x="375799" y="101450"/>
                </a:lnTo>
                <a:lnTo>
                  <a:pt x="382568" y="99659"/>
                </a:lnTo>
                <a:lnTo>
                  <a:pt x="395006" y="98510"/>
                </a:lnTo>
                <a:lnTo>
                  <a:pt x="407053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Annotation1137"/>
          <p:cNvSpPr/>
          <p:nvPr/>
        </p:nvSpPr>
        <p:spPr>
          <a:xfrm>
            <a:off x="5270519" y="1343238"/>
            <a:ext cx="177548" cy="5146"/>
          </a:xfrm>
          <a:custGeom>
            <a:avLst/>
            <a:gdLst/>
            <a:ahLst/>
            <a:cxnLst/>
            <a:rect l="0" t="0" r="0" b="0"/>
            <a:pathLst>
              <a:path w="177548" h="5146">
                <a:moveTo>
                  <a:pt x="7698" y="5145"/>
                </a:moveTo>
                <a:lnTo>
                  <a:pt x="7698" y="404"/>
                </a:lnTo>
                <a:lnTo>
                  <a:pt x="6705" y="0"/>
                </a:lnTo>
                <a:lnTo>
                  <a:pt x="5049" y="723"/>
                </a:lnTo>
                <a:lnTo>
                  <a:pt x="0" y="4271"/>
                </a:lnTo>
                <a:lnTo>
                  <a:pt x="580" y="4562"/>
                </a:lnTo>
                <a:lnTo>
                  <a:pt x="1959" y="4757"/>
                </a:lnTo>
                <a:lnTo>
                  <a:pt x="6564" y="5068"/>
                </a:lnTo>
                <a:lnTo>
                  <a:pt x="177547" y="51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Annotation1138"/>
          <p:cNvSpPr/>
          <p:nvPr/>
        </p:nvSpPr>
        <p:spPr>
          <a:xfrm>
            <a:off x="5313974" y="1473398"/>
            <a:ext cx="196669" cy="8931"/>
          </a:xfrm>
          <a:custGeom>
            <a:avLst/>
            <a:gdLst/>
            <a:ahLst/>
            <a:cxnLst/>
            <a:rect l="0" t="0" r="0" b="0"/>
            <a:pathLst>
              <a:path w="196669" h="8931">
                <a:moveTo>
                  <a:pt x="0" y="0"/>
                </a:moveTo>
                <a:lnTo>
                  <a:pt x="181355" y="0"/>
                </a:lnTo>
                <a:lnTo>
                  <a:pt x="184473" y="993"/>
                </a:lnTo>
                <a:lnTo>
                  <a:pt x="187544" y="2646"/>
                </a:lnTo>
                <a:lnTo>
                  <a:pt x="196668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Annotation1139"/>
          <p:cNvSpPr/>
          <p:nvPr/>
        </p:nvSpPr>
        <p:spPr>
          <a:xfrm>
            <a:off x="5709244" y="1205508"/>
            <a:ext cx="266250" cy="196405"/>
          </a:xfrm>
          <a:custGeom>
            <a:avLst/>
            <a:gdLst/>
            <a:ahLst/>
            <a:cxnLst/>
            <a:rect l="0" t="0" r="0" b="0"/>
            <a:pathLst>
              <a:path w="266250" h="196405">
                <a:moveTo>
                  <a:pt x="96400" y="0"/>
                </a:moveTo>
                <a:lnTo>
                  <a:pt x="156165" y="0"/>
                </a:lnTo>
                <a:lnTo>
                  <a:pt x="162068" y="992"/>
                </a:lnTo>
                <a:lnTo>
                  <a:pt x="167991" y="2646"/>
                </a:lnTo>
                <a:lnTo>
                  <a:pt x="173925" y="4740"/>
                </a:lnTo>
                <a:lnTo>
                  <a:pt x="179868" y="7129"/>
                </a:lnTo>
                <a:lnTo>
                  <a:pt x="185817" y="9713"/>
                </a:lnTo>
                <a:lnTo>
                  <a:pt x="197724" y="15231"/>
                </a:lnTo>
                <a:lnTo>
                  <a:pt x="209637" y="20991"/>
                </a:lnTo>
                <a:lnTo>
                  <a:pt x="214603" y="23916"/>
                </a:lnTo>
                <a:lnTo>
                  <a:pt x="222768" y="29811"/>
                </a:lnTo>
                <a:lnTo>
                  <a:pt x="229708" y="35739"/>
                </a:lnTo>
                <a:lnTo>
                  <a:pt x="236103" y="41681"/>
                </a:lnTo>
                <a:lnTo>
                  <a:pt x="242256" y="47629"/>
                </a:lnTo>
                <a:lnTo>
                  <a:pt x="244295" y="51596"/>
                </a:lnTo>
                <a:lnTo>
                  <a:pt x="245654" y="56226"/>
                </a:lnTo>
                <a:lnTo>
                  <a:pt x="246560" y="61296"/>
                </a:lnTo>
                <a:lnTo>
                  <a:pt x="247163" y="66661"/>
                </a:lnTo>
                <a:lnTo>
                  <a:pt x="247565" y="72222"/>
                </a:lnTo>
                <a:lnTo>
                  <a:pt x="247834" y="77913"/>
                </a:lnTo>
                <a:lnTo>
                  <a:pt x="248132" y="89529"/>
                </a:lnTo>
                <a:lnTo>
                  <a:pt x="248211" y="95405"/>
                </a:lnTo>
                <a:lnTo>
                  <a:pt x="247271" y="100314"/>
                </a:lnTo>
                <a:lnTo>
                  <a:pt x="245651" y="104579"/>
                </a:lnTo>
                <a:lnTo>
                  <a:pt x="243578" y="108415"/>
                </a:lnTo>
                <a:lnTo>
                  <a:pt x="240210" y="112956"/>
                </a:lnTo>
                <a:lnTo>
                  <a:pt x="235976" y="117968"/>
                </a:lnTo>
                <a:lnTo>
                  <a:pt x="231169" y="123294"/>
                </a:lnTo>
                <a:lnTo>
                  <a:pt x="220529" y="134503"/>
                </a:lnTo>
                <a:lnTo>
                  <a:pt x="214910" y="140270"/>
                </a:lnTo>
                <a:lnTo>
                  <a:pt x="209178" y="145107"/>
                </a:lnTo>
                <a:lnTo>
                  <a:pt x="203370" y="149324"/>
                </a:lnTo>
                <a:lnTo>
                  <a:pt x="175029" y="167961"/>
                </a:lnTo>
                <a:lnTo>
                  <a:pt x="166698" y="172497"/>
                </a:lnTo>
                <a:lnTo>
                  <a:pt x="158165" y="176514"/>
                </a:lnTo>
                <a:lnTo>
                  <a:pt x="149496" y="180184"/>
                </a:lnTo>
                <a:lnTo>
                  <a:pt x="140737" y="183622"/>
                </a:lnTo>
                <a:lnTo>
                  <a:pt x="123058" y="190089"/>
                </a:lnTo>
                <a:lnTo>
                  <a:pt x="114172" y="192210"/>
                </a:lnTo>
                <a:lnTo>
                  <a:pt x="105268" y="193625"/>
                </a:lnTo>
                <a:lnTo>
                  <a:pt x="96353" y="194567"/>
                </a:lnTo>
                <a:lnTo>
                  <a:pt x="87429" y="195196"/>
                </a:lnTo>
                <a:lnTo>
                  <a:pt x="78500" y="195615"/>
                </a:lnTo>
                <a:lnTo>
                  <a:pt x="61626" y="196081"/>
                </a:lnTo>
                <a:lnTo>
                  <a:pt x="28386" y="196404"/>
                </a:lnTo>
                <a:lnTo>
                  <a:pt x="23246" y="195428"/>
                </a:lnTo>
                <a:lnTo>
                  <a:pt x="18826" y="193785"/>
                </a:lnTo>
                <a:lnTo>
                  <a:pt x="11266" y="189314"/>
                </a:lnTo>
                <a:lnTo>
                  <a:pt x="4595" y="184020"/>
                </a:lnTo>
                <a:lnTo>
                  <a:pt x="2419" y="181219"/>
                </a:lnTo>
                <a:lnTo>
                  <a:pt x="968" y="178359"/>
                </a:lnTo>
                <a:lnTo>
                  <a:pt x="0" y="175461"/>
                </a:lnTo>
                <a:lnTo>
                  <a:pt x="349" y="172536"/>
                </a:lnTo>
                <a:lnTo>
                  <a:pt x="1574" y="169594"/>
                </a:lnTo>
                <a:lnTo>
                  <a:pt x="3384" y="166641"/>
                </a:lnTo>
                <a:lnTo>
                  <a:pt x="5396" y="160714"/>
                </a:lnTo>
                <a:lnTo>
                  <a:pt x="5933" y="157744"/>
                </a:lnTo>
                <a:lnTo>
                  <a:pt x="8277" y="154772"/>
                </a:lnTo>
                <a:lnTo>
                  <a:pt x="16179" y="148824"/>
                </a:lnTo>
                <a:lnTo>
                  <a:pt x="23665" y="145519"/>
                </a:lnTo>
                <a:lnTo>
                  <a:pt x="31295" y="143058"/>
                </a:lnTo>
                <a:lnTo>
                  <a:pt x="36111" y="141012"/>
                </a:lnTo>
                <a:lnTo>
                  <a:pt x="41308" y="138657"/>
                </a:lnTo>
                <a:lnTo>
                  <a:pt x="46759" y="137086"/>
                </a:lnTo>
                <a:lnTo>
                  <a:pt x="52380" y="136039"/>
                </a:lnTo>
                <a:lnTo>
                  <a:pt x="58114" y="135341"/>
                </a:lnTo>
                <a:lnTo>
                  <a:pt x="63923" y="134876"/>
                </a:lnTo>
                <a:lnTo>
                  <a:pt x="69782" y="134566"/>
                </a:lnTo>
                <a:lnTo>
                  <a:pt x="81590" y="134221"/>
                </a:lnTo>
                <a:lnTo>
                  <a:pt x="93460" y="134068"/>
                </a:lnTo>
                <a:lnTo>
                  <a:pt x="100399" y="135019"/>
                </a:lnTo>
                <a:lnTo>
                  <a:pt x="108006" y="136645"/>
                </a:lnTo>
                <a:lnTo>
                  <a:pt x="116057" y="138722"/>
                </a:lnTo>
                <a:lnTo>
                  <a:pt x="123410" y="141098"/>
                </a:lnTo>
                <a:lnTo>
                  <a:pt x="130300" y="143675"/>
                </a:lnTo>
                <a:lnTo>
                  <a:pt x="136878" y="146385"/>
                </a:lnTo>
                <a:lnTo>
                  <a:pt x="143251" y="149183"/>
                </a:lnTo>
                <a:lnTo>
                  <a:pt x="155629" y="154939"/>
                </a:lnTo>
                <a:lnTo>
                  <a:pt x="161711" y="156871"/>
                </a:lnTo>
                <a:lnTo>
                  <a:pt x="167753" y="158159"/>
                </a:lnTo>
                <a:lnTo>
                  <a:pt x="173767" y="159017"/>
                </a:lnTo>
                <a:lnTo>
                  <a:pt x="178769" y="159589"/>
                </a:lnTo>
                <a:lnTo>
                  <a:pt x="186976" y="160225"/>
                </a:lnTo>
                <a:lnTo>
                  <a:pt x="191549" y="161387"/>
                </a:lnTo>
                <a:lnTo>
                  <a:pt x="196584" y="163154"/>
                </a:lnTo>
                <a:lnTo>
                  <a:pt x="201927" y="165324"/>
                </a:lnTo>
                <a:lnTo>
                  <a:pt x="206483" y="166770"/>
                </a:lnTo>
                <a:lnTo>
                  <a:pt x="214193" y="168378"/>
                </a:lnTo>
                <a:lnTo>
                  <a:pt x="218632" y="168807"/>
                </a:lnTo>
                <a:lnTo>
                  <a:pt x="223579" y="169092"/>
                </a:lnTo>
                <a:lnTo>
                  <a:pt x="228863" y="169283"/>
                </a:lnTo>
                <a:lnTo>
                  <a:pt x="233379" y="170402"/>
                </a:lnTo>
                <a:lnTo>
                  <a:pt x="244480" y="175725"/>
                </a:lnTo>
                <a:lnTo>
                  <a:pt x="250946" y="177319"/>
                </a:lnTo>
                <a:lnTo>
                  <a:pt x="257131" y="178027"/>
                </a:lnTo>
                <a:lnTo>
                  <a:pt x="266249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Annotation1140"/>
          <p:cNvSpPr/>
          <p:nvPr/>
        </p:nvSpPr>
        <p:spPr>
          <a:xfrm>
            <a:off x="5608976" y="1464836"/>
            <a:ext cx="402277" cy="17493"/>
          </a:xfrm>
          <a:custGeom>
            <a:avLst/>
            <a:gdLst/>
            <a:ahLst/>
            <a:cxnLst/>
            <a:rect l="0" t="0" r="0" b="0"/>
            <a:pathLst>
              <a:path w="402277" h="17493">
                <a:moveTo>
                  <a:pt x="0" y="17492"/>
                </a:moveTo>
                <a:lnTo>
                  <a:pt x="89968" y="17492"/>
                </a:lnTo>
                <a:lnTo>
                  <a:pt x="98716" y="16500"/>
                </a:lnTo>
                <a:lnTo>
                  <a:pt x="107528" y="14846"/>
                </a:lnTo>
                <a:lnTo>
                  <a:pt x="116383" y="12752"/>
                </a:lnTo>
                <a:lnTo>
                  <a:pt x="125265" y="11355"/>
                </a:lnTo>
                <a:lnTo>
                  <a:pt x="134168" y="10424"/>
                </a:lnTo>
                <a:lnTo>
                  <a:pt x="143081" y="9804"/>
                </a:lnTo>
                <a:lnTo>
                  <a:pt x="152005" y="9390"/>
                </a:lnTo>
                <a:lnTo>
                  <a:pt x="169865" y="8930"/>
                </a:lnTo>
                <a:lnTo>
                  <a:pt x="294525" y="8565"/>
                </a:lnTo>
                <a:lnTo>
                  <a:pt x="303624" y="7572"/>
                </a:lnTo>
                <a:lnTo>
                  <a:pt x="312670" y="5918"/>
                </a:lnTo>
                <a:lnTo>
                  <a:pt x="321679" y="3823"/>
                </a:lnTo>
                <a:lnTo>
                  <a:pt x="329672" y="2426"/>
                </a:lnTo>
                <a:lnTo>
                  <a:pt x="336988" y="1495"/>
                </a:lnTo>
                <a:lnTo>
                  <a:pt x="343851" y="874"/>
                </a:lnTo>
                <a:lnTo>
                  <a:pt x="350414" y="460"/>
                </a:lnTo>
                <a:lnTo>
                  <a:pt x="363003" y="0"/>
                </a:lnTo>
                <a:lnTo>
                  <a:pt x="369140" y="870"/>
                </a:lnTo>
                <a:lnTo>
                  <a:pt x="375220" y="2442"/>
                </a:lnTo>
                <a:lnTo>
                  <a:pt x="381258" y="4482"/>
                </a:lnTo>
                <a:lnTo>
                  <a:pt x="386277" y="5842"/>
                </a:lnTo>
                <a:lnTo>
                  <a:pt x="390617" y="6749"/>
                </a:lnTo>
                <a:lnTo>
                  <a:pt x="402276" y="85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Annotation1141"/>
          <p:cNvSpPr/>
          <p:nvPr/>
        </p:nvSpPr>
        <p:spPr>
          <a:xfrm>
            <a:off x="5716250" y="1535906"/>
            <a:ext cx="276813" cy="201502"/>
          </a:xfrm>
          <a:custGeom>
            <a:avLst/>
            <a:gdLst/>
            <a:ahLst/>
            <a:cxnLst/>
            <a:rect l="0" t="0" r="0" b="0"/>
            <a:pathLst>
              <a:path w="276813" h="201502">
                <a:moveTo>
                  <a:pt x="44697" y="8930"/>
                </a:moveTo>
                <a:lnTo>
                  <a:pt x="49442" y="8930"/>
                </a:lnTo>
                <a:lnTo>
                  <a:pt x="50841" y="7938"/>
                </a:lnTo>
                <a:lnTo>
                  <a:pt x="51772" y="6284"/>
                </a:lnTo>
                <a:lnTo>
                  <a:pt x="53268" y="1241"/>
                </a:lnTo>
                <a:lnTo>
                  <a:pt x="58770" y="552"/>
                </a:lnTo>
                <a:lnTo>
                  <a:pt x="66844" y="245"/>
                </a:lnTo>
                <a:lnTo>
                  <a:pt x="73743" y="109"/>
                </a:lnTo>
                <a:lnTo>
                  <a:pt x="198318" y="0"/>
                </a:lnTo>
                <a:lnTo>
                  <a:pt x="205714" y="992"/>
                </a:lnTo>
                <a:lnTo>
                  <a:pt x="212631" y="2646"/>
                </a:lnTo>
                <a:lnTo>
                  <a:pt x="219229" y="4741"/>
                </a:lnTo>
                <a:lnTo>
                  <a:pt x="225614" y="6137"/>
                </a:lnTo>
                <a:lnTo>
                  <a:pt x="231858" y="7068"/>
                </a:lnTo>
                <a:lnTo>
                  <a:pt x="238006" y="7689"/>
                </a:lnTo>
                <a:lnTo>
                  <a:pt x="243099" y="9095"/>
                </a:lnTo>
                <a:lnTo>
                  <a:pt x="251406" y="13303"/>
                </a:lnTo>
                <a:lnTo>
                  <a:pt x="258409" y="18480"/>
                </a:lnTo>
                <a:lnTo>
                  <a:pt x="261666" y="21250"/>
                </a:lnTo>
                <a:lnTo>
                  <a:pt x="263838" y="24089"/>
                </a:lnTo>
                <a:lnTo>
                  <a:pt x="266253" y="29888"/>
                </a:lnTo>
                <a:lnTo>
                  <a:pt x="265903" y="32824"/>
                </a:lnTo>
                <a:lnTo>
                  <a:pt x="264676" y="35773"/>
                </a:lnTo>
                <a:lnTo>
                  <a:pt x="262866" y="38732"/>
                </a:lnTo>
                <a:lnTo>
                  <a:pt x="260664" y="40704"/>
                </a:lnTo>
                <a:lnTo>
                  <a:pt x="258204" y="42019"/>
                </a:lnTo>
                <a:lnTo>
                  <a:pt x="255571" y="42895"/>
                </a:lnTo>
                <a:lnTo>
                  <a:pt x="249996" y="46515"/>
                </a:lnTo>
                <a:lnTo>
                  <a:pt x="243215" y="52423"/>
                </a:lnTo>
                <a:lnTo>
                  <a:pt x="233578" y="61664"/>
                </a:lnTo>
                <a:lnTo>
                  <a:pt x="227235" y="64922"/>
                </a:lnTo>
                <a:lnTo>
                  <a:pt x="220025" y="67094"/>
                </a:lnTo>
                <a:lnTo>
                  <a:pt x="212239" y="68542"/>
                </a:lnTo>
                <a:lnTo>
                  <a:pt x="205063" y="70499"/>
                </a:lnTo>
                <a:lnTo>
                  <a:pt x="198291" y="72796"/>
                </a:lnTo>
                <a:lnTo>
                  <a:pt x="191790" y="75320"/>
                </a:lnTo>
                <a:lnTo>
                  <a:pt x="176621" y="80770"/>
                </a:lnTo>
                <a:lnTo>
                  <a:pt x="168404" y="83612"/>
                </a:lnTo>
                <a:lnTo>
                  <a:pt x="160940" y="86499"/>
                </a:lnTo>
                <a:lnTo>
                  <a:pt x="153976" y="89416"/>
                </a:lnTo>
                <a:lnTo>
                  <a:pt x="147348" y="92353"/>
                </a:lnTo>
                <a:lnTo>
                  <a:pt x="141936" y="94311"/>
                </a:lnTo>
                <a:lnTo>
                  <a:pt x="137335" y="95616"/>
                </a:lnTo>
                <a:lnTo>
                  <a:pt x="129573" y="97066"/>
                </a:lnTo>
                <a:lnTo>
                  <a:pt x="122813" y="97711"/>
                </a:lnTo>
                <a:lnTo>
                  <a:pt x="116792" y="98181"/>
                </a:lnTo>
                <a:lnTo>
                  <a:pt x="123464" y="98218"/>
                </a:lnTo>
                <a:lnTo>
                  <a:pt x="210448" y="98227"/>
                </a:lnTo>
                <a:lnTo>
                  <a:pt x="216780" y="99219"/>
                </a:lnTo>
                <a:lnTo>
                  <a:pt x="222989" y="100872"/>
                </a:lnTo>
                <a:lnTo>
                  <a:pt x="229113" y="102967"/>
                </a:lnTo>
                <a:lnTo>
                  <a:pt x="235184" y="105356"/>
                </a:lnTo>
                <a:lnTo>
                  <a:pt x="241217" y="107940"/>
                </a:lnTo>
                <a:lnTo>
                  <a:pt x="253218" y="113458"/>
                </a:lnTo>
                <a:lnTo>
                  <a:pt x="265174" y="119218"/>
                </a:lnTo>
                <a:lnTo>
                  <a:pt x="269157" y="122142"/>
                </a:lnTo>
                <a:lnTo>
                  <a:pt x="271813" y="125085"/>
                </a:lnTo>
                <a:lnTo>
                  <a:pt x="276074" y="132195"/>
                </a:lnTo>
                <a:lnTo>
                  <a:pt x="276656" y="135813"/>
                </a:lnTo>
                <a:lnTo>
                  <a:pt x="276812" y="138167"/>
                </a:lnTo>
                <a:lnTo>
                  <a:pt x="275922" y="140729"/>
                </a:lnTo>
                <a:lnTo>
                  <a:pt x="272285" y="146221"/>
                </a:lnTo>
                <a:lnTo>
                  <a:pt x="267357" y="151969"/>
                </a:lnTo>
                <a:lnTo>
                  <a:pt x="264653" y="154891"/>
                </a:lnTo>
                <a:lnTo>
                  <a:pt x="256350" y="160783"/>
                </a:lnTo>
                <a:lnTo>
                  <a:pt x="251355" y="163743"/>
                </a:lnTo>
                <a:lnTo>
                  <a:pt x="246038" y="166709"/>
                </a:lnTo>
                <a:lnTo>
                  <a:pt x="234834" y="172650"/>
                </a:lnTo>
                <a:lnTo>
                  <a:pt x="228071" y="174632"/>
                </a:lnTo>
                <a:lnTo>
                  <a:pt x="220583" y="175952"/>
                </a:lnTo>
                <a:lnTo>
                  <a:pt x="212611" y="176833"/>
                </a:lnTo>
                <a:lnTo>
                  <a:pt x="204317" y="178412"/>
                </a:lnTo>
                <a:lnTo>
                  <a:pt x="195807" y="180457"/>
                </a:lnTo>
                <a:lnTo>
                  <a:pt x="166945" y="188076"/>
                </a:lnTo>
                <a:lnTo>
                  <a:pt x="155994" y="190868"/>
                </a:lnTo>
                <a:lnTo>
                  <a:pt x="144720" y="192730"/>
                </a:lnTo>
                <a:lnTo>
                  <a:pt x="133231" y="193971"/>
                </a:lnTo>
                <a:lnTo>
                  <a:pt x="121598" y="194798"/>
                </a:lnTo>
                <a:lnTo>
                  <a:pt x="110863" y="195350"/>
                </a:lnTo>
                <a:lnTo>
                  <a:pt x="90990" y="195963"/>
                </a:lnTo>
                <a:lnTo>
                  <a:pt x="81519" y="197119"/>
                </a:lnTo>
                <a:lnTo>
                  <a:pt x="72224" y="198881"/>
                </a:lnTo>
                <a:lnTo>
                  <a:pt x="63048" y="201048"/>
                </a:lnTo>
                <a:lnTo>
                  <a:pt x="54945" y="201501"/>
                </a:lnTo>
                <a:lnTo>
                  <a:pt x="47556" y="200811"/>
                </a:lnTo>
                <a:lnTo>
                  <a:pt x="40643" y="199358"/>
                </a:lnTo>
                <a:lnTo>
                  <a:pt x="34049" y="198390"/>
                </a:lnTo>
                <a:lnTo>
                  <a:pt x="27665" y="197744"/>
                </a:lnTo>
                <a:lnTo>
                  <a:pt x="16268" y="197027"/>
                </a:lnTo>
                <a:lnTo>
                  <a:pt x="7892" y="196708"/>
                </a:lnTo>
                <a:lnTo>
                  <a:pt x="5261" y="195631"/>
                </a:lnTo>
                <a:lnTo>
                  <a:pt x="3507" y="193921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Annotation1142"/>
          <p:cNvSpPr/>
          <p:nvPr/>
        </p:nvSpPr>
        <p:spPr>
          <a:xfrm>
            <a:off x="6064888" y="1339453"/>
            <a:ext cx="259245" cy="250032"/>
          </a:xfrm>
          <a:custGeom>
            <a:avLst/>
            <a:gdLst/>
            <a:ahLst/>
            <a:cxnLst/>
            <a:rect l="0" t="0" r="0" b="0"/>
            <a:pathLst>
              <a:path w="259245" h="250032">
                <a:moveTo>
                  <a:pt x="259244" y="0"/>
                </a:moveTo>
                <a:lnTo>
                  <a:pt x="259244" y="4741"/>
                </a:lnTo>
                <a:lnTo>
                  <a:pt x="258251" y="6137"/>
                </a:lnTo>
                <a:lnTo>
                  <a:pt x="256596" y="7068"/>
                </a:lnTo>
                <a:lnTo>
                  <a:pt x="254499" y="7689"/>
                </a:lnTo>
                <a:lnTo>
                  <a:pt x="249520" y="11024"/>
                </a:lnTo>
                <a:lnTo>
                  <a:pt x="243003" y="16806"/>
                </a:lnTo>
                <a:lnTo>
                  <a:pt x="228166" y="31217"/>
                </a:lnTo>
                <a:lnTo>
                  <a:pt x="216958" y="42317"/>
                </a:lnTo>
                <a:lnTo>
                  <a:pt x="211187" y="49047"/>
                </a:lnTo>
                <a:lnTo>
                  <a:pt x="205355" y="56511"/>
                </a:lnTo>
                <a:lnTo>
                  <a:pt x="199480" y="64463"/>
                </a:lnTo>
                <a:lnTo>
                  <a:pt x="192582" y="71749"/>
                </a:lnTo>
                <a:lnTo>
                  <a:pt x="185005" y="78590"/>
                </a:lnTo>
                <a:lnTo>
                  <a:pt x="176974" y="85136"/>
                </a:lnTo>
                <a:lnTo>
                  <a:pt x="169632" y="92476"/>
                </a:lnTo>
                <a:lnTo>
                  <a:pt x="162752" y="100346"/>
                </a:lnTo>
                <a:lnTo>
                  <a:pt x="156178" y="108569"/>
                </a:lnTo>
                <a:lnTo>
                  <a:pt x="148816" y="116036"/>
                </a:lnTo>
                <a:lnTo>
                  <a:pt x="140928" y="122998"/>
                </a:lnTo>
                <a:lnTo>
                  <a:pt x="132690" y="129623"/>
                </a:lnTo>
                <a:lnTo>
                  <a:pt x="124218" y="137017"/>
                </a:lnTo>
                <a:lnTo>
                  <a:pt x="115590" y="144923"/>
                </a:lnTo>
                <a:lnTo>
                  <a:pt x="91859" y="167625"/>
                </a:lnTo>
                <a:lnTo>
                  <a:pt x="85078" y="174258"/>
                </a:lnTo>
                <a:lnTo>
                  <a:pt x="77578" y="180664"/>
                </a:lnTo>
                <a:lnTo>
                  <a:pt x="69598" y="186919"/>
                </a:lnTo>
                <a:lnTo>
                  <a:pt x="61298" y="193074"/>
                </a:lnTo>
                <a:lnTo>
                  <a:pt x="53778" y="199161"/>
                </a:lnTo>
                <a:lnTo>
                  <a:pt x="46778" y="205204"/>
                </a:lnTo>
                <a:lnTo>
                  <a:pt x="34696" y="216217"/>
                </a:lnTo>
                <a:lnTo>
                  <a:pt x="26015" y="224420"/>
                </a:lnTo>
                <a:lnTo>
                  <a:pt x="9227" y="240865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Annotation1143"/>
          <p:cNvSpPr/>
          <p:nvPr/>
        </p:nvSpPr>
        <p:spPr>
          <a:xfrm>
            <a:off x="6118525" y="1339453"/>
            <a:ext cx="205608" cy="205384"/>
          </a:xfrm>
          <a:custGeom>
            <a:avLst/>
            <a:gdLst/>
            <a:ahLst/>
            <a:cxnLst/>
            <a:rect l="0" t="0" r="0" b="0"/>
            <a:pathLst>
              <a:path w="205608" h="205384">
                <a:moveTo>
                  <a:pt x="0" y="0"/>
                </a:moveTo>
                <a:lnTo>
                  <a:pt x="4745" y="0"/>
                </a:lnTo>
                <a:lnTo>
                  <a:pt x="6144" y="992"/>
                </a:lnTo>
                <a:lnTo>
                  <a:pt x="7076" y="2646"/>
                </a:lnTo>
                <a:lnTo>
                  <a:pt x="7697" y="4741"/>
                </a:lnTo>
                <a:lnTo>
                  <a:pt x="9104" y="6137"/>
                </a:lnTo>
                <a:lnTo>
                  <a:pt x="11036" y="7068"/>
                </a:lnTo>
                <a:lnTo>
                  <a:pt x="13317" y="7689"/>
                </a:lnTo>
                <a:lnTo>
                  <a:pt x="18501" y="11024"/>
                </a:lnTo>
                <a:lnTo>
                  <a:pt x="21273" y="13302"/>
                </a:lnTo>
                <a:lnTo>
                  <a:pt x="24115" y="16806"/>
                </a:lnTo>
                <a:lnTo>
                  <a:pt x="27003" y="21126"/>
                </a:lnTo>
                <a:lnTo>
                  <a:pt x="29921" y="25990"/>
                </a:lnTo>
                <a:lnTo>
                  <a:pt x="33853" y="31217"/>
                </a:lnTo>
                <a:lnTo>
                  <a:pt x="38462" y="36687"/>
                </a:lnTo>
                <a:lnTo>
                  <a:pt x="43519" y="42317"/>
                </a:lnTo>
                <a:lnTo>
                  <a:pt x="47885" y="48055"/>
                </a:lnTo>
                <a:lnTo>
                  <a:pt x="51789" y="53865"/>
                </a:lnTo>
                <a:lnTo>
                  <a:pt x="55385" y="59723"/>
                </a:lnTo>
                <a:lnTo>
                  <a:pt x="59768" y="64620"/>
                </a:lnTo>
                <a:lnTo>
                  <a:pt x="64677" y="68877"/>
                </a:lnTo>
                <a:lnTo>
                  <a:pt x="69936" y="72707"/>
                </a:lnTo>
                <a:lnTo>
                  <a:pt x="75429" y="77245"/>
                </a:lnTo>
                <a:lnTo>
                  <a:pt x="81077" y="82254"/>
                </a:lnTo>
                <a:lnTo>
                  <a:pt x="86830" y="87578"/>
                </a:lnTo>
                <a:lnTo>
                  <a:pt x="91658" y="93112"/>
                </a:lnTo>
                <a:lnTo>
                  <a:pt x="95870" y="98786"/>
                </a:lnTo>
                <a:lnTo>
                  <a:pt x="99670" y="104552"/>
                </a:lnTo>
                <a:lnTo>
                  <a:pt x="104192" y="110381"/>
                </a:lnTo>
                <a:lnTo>
                  <a:pt x="109192" y="116252"/>
                </a:lnTo>
                <a:lnTo>
                  <a:pt x="114512" y="122150"/>
                </a:lnTo>
                <a:lnTo>
                  <a:pt x="125721" y="133994"/>
                </a:lnTo>
                <a:lnTo>
                  <a:pt x="167767" y="176501"/>
                </a:lnTo>
                <a:lnTo>
                  <a:pt x="181358" y="190086"/>
                </a:lnTo>
                <a:lnTo>
                  <a:pt x="184474" y="192209"/>
                </a:lnTo>
                <a:lnTo>
                  <a:pt x="190586" y="194567"/>
                </a:lnTo>
                <a:lnTo>
                  <a:pt x="192613" y="196188"/>
                </a:lnTo>
                <a:lnTo>
                  <a:pt x="193964" y="198261"/>
                </a:lnTo>
                <a:lnTo>
                  <a:pt x="194866" y="200635"/>
                </a:lnTo>
                <a:lnTo>
                  <a:pt x="196460" y="202217"/>
                </a:lnTo>
                <a:lnTo>
                  <a:pt x="198515" y="203272"/>
                </a:lnTo>
                <a:lnTo>
                  <a:pt x="205607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Annotation1144"/>
          <p:cNvSpPr/>
          <p:nvPr/>
        </p:nvSpPr>
        <p:spPr>
          <a:xfrm>
            <a:off x="6592315" y="1268015"/>
            <a:ext cx="17870" cy="250033"/>
          </a:xfrm>
          <a:custGeom>
            <a:avLst/>
            <a:gdLst/>
            <a:ahLst/>
            <a:cxnLst/>
            <a:rect l="0" t="0" r="0" b="0"/>
            <a:pathLst>
              <a:path w="17870" h="250033">
                <a:moveTo>
                  <a:pt x="8939" y="0"/>
                </a:moveTo>
                <a:lnTo>
                  <a:pt x="8939" y="13303"/>
                </a:lnTo>
                <a:lnTo>
                  <a:pt x="7946" y="16806"/>
                </a:lnTo>
                <a:lnTo>
                  <a:pt x="6291" y="21126"/>
                </a:lnTo>
                <a:lnTo>
                  <a:pt x="4195" y="25991"/>
                </a:lnTo>
                <a:lnTo>
                  <a:pt x="2796" y="31218"/>
                </a:lnTo>
                <a:lnTo>
                  <a:pt x="1864" y="36687"/>
                </a:lnTo>
                <a:lnTo>
                  <a:pt x="1242" y="42318"/>
                </a:lnTo>
                <a:lnTo>
                  <a:pt x="828" y="48056"/>
                </a:lnTo>
                <a:lnTo>
                  <a:pt x="552" y="53865"/>
                </a:lnTo>
                <a:lnTo>
                  <a:pt x="245" y="65612"/>
                </a:lnTo>
                <a:lnTo>
                  <a:pt x="0" y="174377"/>
                </a:lnTo>
                <a:lnTo>
                  <a:pt x="993" y="180743"/>
                </a:lnTo>
                <a:lnTo>
                  <a:pt x="2649" y="186972"/>
                </a:lnTo>
                <a:lnTo>
                  <a:pt x="4746" y="193109"/>
                </a:lnTo>
                <a:lnTo>
                  <a:pt x="6143" y="198193"/>
                </a:lnTo>
                <a:lnTo>
                  <a:pt x="7075" y="202574"/>
                </a:lnTo>
                <a:lnTo>
                  <a:pt x="7697" y="206487"/>
                </a:lnTo>
                <a:lnTo>
                  <a:pt x="9104" y="211080"/>
                </a:lnTo>
                <a:lnTo>
                  <a:pt x="11036" y="216126"/>
                </a:lnTo>
                <a:lnTo>
                  <a:pt x="13317" y="221475"/>
                </a:lnTo>
                <a:lnTo>
                  <a:pt x="14838" y="226033"/>
                </a:lnTo>
                <a:lnTo>
                  <a:pt x="15851" y="230064"/>
                </a:lnTo>
                <a:lnTo>
                  <a:pt x="16527" y="233743"/>
                </a:lnTo>
                <a:lnTo>
                  <a:pt x="16978" y="237188"/>
                </a:lnTo>
                <a:lnTo>
                  <a:pt x="17478" y="243662"/>
                </a:lnTo>
                <a:lnTo>
                  <a:pt x="17869" y="249866"/>
                </a:lnTo>
                <a:lnTo>
                  <a:pt x="16879" y="249921"/>
                </a:lnTo>
                <a:lnTo>
                  <a:pt x="8939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Annotation1145"/>
          <p:cNvSpPr/>
          <p:nvPr/>
        </p:nvSpPr>
        <p:spPr>
          <a:xfrm>
            <a:off x="6458224" y="1384101"/>
            <a:ext cx="250306" cy="1"/>
          </a:xfrm>
          <a:custGeom>
            <a:avLst/>
            <a:gdLst/>
            <a:ahLst/>
            <a:cxnLst/>
            <a:rect l="0" t="0" r="0" b="0"/>
            <a:pathLst>
              <a:path w="250306" h="1">
                <a:moveTo>
                  <a:pt x="0" y="0"/>
                </a:moveTo>
                <a:lnTo>
                  <a:pt x="2503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Annotation1146"/>
          <p:cNvSpPr/>
          <p:nvPr/>
        </p:nvSpPr>
        <p:spPr>
          <a:xfrm>
            <a:off x="6243723" y="3946933"/>
            <a:ext cx="80410" cy="96852"/>
          </a:xfrm>
          <a:custGeom>
            <a:avLst/>
            <a:gdLst/>
            <a:ahLst/>
            <a:cxnLst/>
            <a:rect l="0" t="0" r="0" b="0"/>
            <a:pathLst>
              <a:path w="80410" h="96852">
                <a:moveTo>
                  <a:pt x="35712" y="17848"/>
                </a:moveTo>
                <a:lnTo>
                  <a:pt x="17832" y="17848"/>
                </a:lnTo>
                <a:lnTo>
                  <a:pt x="17832" y="52183"/>
                </a:lnTo>
                <a:lnTo>
                  <a:pt x="18826" y="52645"/>
                </a:lnTo>
                <a:lnTo>
                  <a:pt x="20481" y="52952"/>
                </a:lnTo>
                <a:lnTo>
                  <a:pt x="26404" y="53531"/>
                </a:lnTo>
                <a:lnTo>
                  <a:pt x="35678" y="53567"/>
                </a:lnTo>
                <a:lnTo>
                  <a:pt x="35712" y="1375"/>
                </a:lnTo>
                <a:lnTo>
                  <a:pt x="34719" y="914"/>
                </a:lnTo>
                <a:lnTo>
                  <a:pt x="33063" y="605"/>
                </a:lnTo>
                <a:lnTo>
                  <a:pt x="27140" y="25"/>
                </a:lnTo>
                <a:lnTo>
                  <a:pt x="22135" y="0"/>
                </a:lnTo>
                <a:lnTo>
                  <a:pt x="20701" y="988"/>
                </a:lnTo>
                <a:lnTo>
                  <a:pt x="19745" y="2639"/>
                </a:lnTo>
                <a:lnTo>
                  <a:pt x="18210" y="7678"/>
                </a:lnTo>
                <a:lnTo>
                  <a:pt x="17091" y="9084"/>
                </a:lnTo>
                <a:lnTo>
                  <a:pt x="15352" y="11013"/>
                </a:lnTo>
                <a:lnTo>
                  <a:pt x="13199" y="13292"/>
                </a:lnTo>
                <a:lnTo>
                  <a:pt x="11764" y="15802"/>
                </a:lnTo>
                <a:lnTo>
                  <a:pt x="10808" y="18469"/>
                </a:lnTo>
                <a:lnTo>
                  <a:pt x="10169" y="21239"/>
                </a:lnTo>
                <a:lnTo>
                  <a:pt x="9744" y="24077"/>
                </a:lnTo>
                <a:lnTo>
                  <a:pt x="9460" y="26962"/>
                </a:lnTo>
                <a:lnTo>
                  <a:pt x="9272" y="29877"/>
                </a:lnTo>
                <a:lnTo>
                  <a:pt x="8152" y="32813"/>
                </a:lnTo>
                <a:lnTo>
                  <a:pt x="6413" y="35762"/>
                </a:lnTo>
                <a:lnTo>
                  <a:pt x="4260" y="38721"/>
                </a:lnTo>
                <a:lnTo>
                  <a:pt x="2824" y="41685"/>
                </a:lnTo>
                <a:lnTo>
                  <a:pt x="1868" y="44654"/>
                </a:lnTo>
                <a:lnTo>
                  <a:pt x="332" y="51806"/>
                </a:lnTo>
                <a:lnTo>
                  <a:pt x="206" y="53385"/>
                </a:lnTo>
                <a:lnTo>
                  <a:pt x="122" y="55430"/>
                </a:lnTo>
                <a:lnTo>
                  <a:pt x="66" y="57786"/>
                </a:lnTo>
                <a:lnTo>
                  <a:pt x="1022" y="60348"/>
                </a:lnTo>
                <a:lnTo>
                  <a:pt x="2652" y="63049"/>
                </a:lnTo>
                <a:lnTo>
                  <a:pt x="7661" y="69771"/>
                </a:lnTo>
                <a:lnTo>
                  <a:pt x="9065" y="70323"/>
                </a:lnTo>
                <a:lnTo>
                  <a:pt x="10994" y="70691"/>
                </a:lnTo>
                <a:lnTo>
                  <a:pt x="13273" y="70936"/>
                </a:lnTo>
                <a:lnTo>
                  <a:pt x="15787" y="71100"/>
                </a:lnTo>
                <a:lnTo>
                  <a:pt x="18456" y="71208"/>
                </a:lnTo>
                <a:lnTo>
                  <a:pt x="24070" y="71329"/>
                </a:lnTo>
                <a:lnTo>
                  <a:pt x="38728" y="71414"/>
                </a:lnTo>
                <a:lnTo>
                  <a:pt x="40702" y="70426"/>
                </a:lnTo>
                <a:lnTo>
                  <a:pt x="42019" y="68775"/>
                </a:lnTo>
                <a:lnTo>
                  <a:pt x="42896" y="66682"/>
                </a:lnTo>
                <a:lnTo>
                  <a:pt x="44474" y="65287"/>
                </a:lnTo>
                <a:lnTo>
                  <a:pt x="46520" y="64357"/>
                </a:lnTo>
                <a:lnTo>
                  <a:pt x="48877" y="63737"/>
                </a:lnTo>
                <a:lnTo>
                  <a:pt x="51442" y="62331"/>
                </a:lnTo>
                <a:lnTo>
                  <a:pt x="54144" y="60402"/>
                </a:lnTo>
                <a:lnTo>
                  <a:pt x="56939" y="58124"/>
                </a:lnTo>
                <a:lnTo>
                  <a:pt x="58803" y="55613"/>
                </a:lnTo>
                <a:lnTo>
                  <a:pt x="60045" y="52946"/>
                </a:lnTo>
                <a:lnTo>
                  <a:pt x="60874" y="50177"/>
                </a:lnTo>
                <a:lnTo>
                  <a:pt x="62420" y="48330"/>
                </a:lnTo>
                <a:lnTo>
                  <a:pt x="64443" y="47099"/>
                </a:lnTo>
                <a:lnTo>
                  <a:pt x="66785" y="46279"/>
                </a:lnTo>
                <a:lnTo>
                  <a:pt x="68347" y="44740"/>
                </a:lnTo>
                <a:lnTo>
                  <a:pt x="69388" y="42721"/>
                </a:lnTo>
                <a:lnTo>
                  <a:pt x="70081" y="40383"/>
                </a:lnTo>
                <a:lnTo>
                  <a:pt x="70544" y="37833"/>
                </a:lnTo>
                <a:lnTo>
                  <a:pt x="70852" y="35140"/>
                </a:lnTo>
                <a:lnTo>
                  <a:pt x="71058" y="32353"/>
                </a:lnTo>
                <a:lnTo>
                  <a:pt x="71195" y="29502"/>
                </a:lnTo>
                <a:lnTo>
                  <a:pt x="71433" y="19579"/>
                </a:lnTo>
                <a:lnTo>
                  <a:pt x="70452" y="18010"/>
                </a:lnTo>
                <a:lnTo>
                  <a:pt x="68805" y="15972"/>
                </a:lnTo>
                <a:lnTo>
                  <a:pt x="66712" y="13621"/>
                </a:lnTo>
                <a:lnTo>
                  <a:pt x="64325" y="12053"/>
                </a:lnTo>
                <a:lnTo>
                  <a:pt x="61741" y="11008"/>
                </a:lnTo>
                <a:lnTo>
                  <a:pt x="59023" y="10312"/>
                </a:lnTo>
                <a:lnTo>
                  <a:pt x="56219" y="9847"/>
                </a:lnTo>
                <a:lnTo>
                  <a:pt x="53357" y="9538"/>
                </a:lnTo>
                <a:lnTo>
                  <a:pt x="50455" y="9331"/>
                </a:lnTo>
                <a:lnTo>
                  <a:pt x="47527" y="10186"/>
                </a:lnTo>
                <a:lnTo>
                  <a:pt x="44582" y="11748"/>
                </a:lnTo>
                <a:lnTo>
                  <a:pt x="41625" y="13781"/>
                </a:lnTo>
                <a:lnTo>
                  <a:pt x="38661" y="15137"/>
                </a:lnTo>
                <a:lnTo>
                  <a:pt x="35692" y="16041"/>
                </a:lnTo>
                <a:lnTo>
                  <a:pt x="32718" y="16643"/>
                </a:lnTo>
                <a:lnTo>
                  <a:pt x="29743" y="18037"/>
                </a:lnTo>
                <a:lnTo>
                  <a:pt x="26766" y="19959"/>
                </a:lnTo>
                <a:lnTo>
                  <a:pt x="23789" y="22232"/>
                </a:lnTo>
                <a:lnTo>
                  <a:pt x="20811" y="25732"/>
                </a:lnTo>
                <a:lnTo>
                  <a:pt x="17831" y="30049"/>
                </a:lnTo>
                <a:lnTo>
                  <a:pt x="14852" y="34912"/>
                </a:lnTo>
                <a:lnTo>
                  <a:pt x="11873" y="39146"/>
                </a:lnTo>
                <a:lnTo>
                  <a:pt x="8893" y="42961"/>
                </a:lnTo>
                <a:lnTo>
                  <a:pt x="5913" y="46496"/>
                </a:lnTo>
                <a:lnTo>
                  <a:pt x="3927" y="49845"/>
                </a:lnTo>
                <a:lnTo>
                  <a:pt x="2603" y="53070"/>
                </a:lnTo>
                <a:lnTo>
                  <a:pt x="1720" y="56212"/>
                </a:lnTo>
                <a:lnTo>
                  <a:pt x="1131" y="59299"/>
                </a:lnTo>
                <a:lnTo>
                  <a:pt x="738" y="62350"/>
                </a:lnTo>
                <a:lnTo>
                  <a:pt x="477" y="65375"/>
                </a:lnTo>
                <a:lnTo>
                  <a:pt x="302" y="68384"/>
                </a:lnTo>
                <a:lnTo>
                  <a:pt x="0" y="78584"/>
                </a:lnTo>
                <a:lnTo>
                  <a:pt x="978" y="80167"/>
                </a:lnTo>
                <a:lnTo>
                  <a:pt x="2623" y="82214"/>
                </a:lnTo>
                <a:lnTo>
                  <a:pt x="4713" y="84571"/>
                </a:lnTo>
                <a:lnTo>
                  <a:pt x="7099" y="86143"/>
                </a:lnTo>
                <a:lnTo>
                  <a:pt x="9684" y="87190"/>
                </a:lnTo>
                <a:lnTo>
                  <a:pt x="12401" y="87889"/>
                </a:lnTo>
                <a:lnTo>
                  <a:pt x="14211" y="89347"/>
                </a:lnTo>
                <a:lnTo>
                  <a:pt x="15418" y="91310"/>
                </a:lnTo>
                <a:lnTo>
                  <a:pt x="16223" y="93612"/>
                </a:lnTo>
                <a:lnTo>
                  <a:pt x="17753" y="95146"/>
                </a:lnTo>
                <a:lnTo>
                  <a:pt x="19766" y="96169"/>
                </a:lnTo>
                <a:lnTo>
                  <a:pt x="22102" y="96851"/>
                </a:lnTo>
                <a:lnTo>
                  <a:pt x="24651" y="96314"/>
                </a:lnTo>
                <a:lnTo>
                  <a:pt x="27345" y="94963"/>
                </a:lnTo>
                <a:lnTo>
                  <a:pt x="30134" y="93071"/>
                </a:lnTo>
                <a:lnTo>
                  <a:pt x="33980" y="91809"/>
                </a:lnTo>
                <a:lnTo>
                  <a:pt x="38530" y="90968"/>
                </a:lnTo>
                <a:lnTo>
                  <a:pt x="43550" y="90407"/>
                </a:lnTo>
                <a:lnTo>
                  <a:pt x="47891" y="89041"/>
                </a:lnTo>
                <a:lnTo>
                  <a:pt x="51777" y="87138"/>
                </a:lnTo>
                <a:lnTo>
                  <a:pt x="55361" y="84877"/>
                </a:lnTo>
                <a:lnTo>
                  <a:pt x="58744" y="82378"/>
                </a:lnTo>
                <a:lnTo>
                  <a:pt x="61992" y="79720"/>
                </a:lnTo>
                <a:lnTo>
                  <a:pt x="65152" y="76955"/>
                </a:lnTo>
                <a:lnTo>
                  <a:pt x="67257" y="74120"/>
                </a:lnTo>
                <a:lnTo>
                  <a:pt x="68661" y="71238"/>
                </a:lnTo>
                <a:lnTo>
                  <a:pt x="69597" y="68324"/>
                </a:lnTo>
                <a:lnTo>
                  <a:pt x="71215" y="65389"/>
                </a:lnTo>
                <a:lnTo>
                  <a:pt x="73286" y="62440"/>
                </a:lnTo>
                <a:lnTo>
                  <a:pt x="80409" y="535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Annotation1147"/>
          <p:cNvSpPr/>
          <p:nvPr/>
        </p:nvSpPr>
        <p:spPr>
          <a:xfrm>
            <a:off x="6244091" y="3929477"/>
            <a:ext cx="97878" cy="115672"/>
          </a:xfrm>
          <a:custGeom>
            <a:avLst/>
            <a:gdLst/>
            <a:ahLst/>
            <a:cxnLst/>
            <a:rect l="0" t="0" r="0" b="0"/>
            <a:pathLst>
              <a:path w="97878" h="115672">
                <a:moveTo>
                  <a:pt x="71101" y="44234"/>
                </a:moveTo>
                <a:lnTo>
                  <a:pt x="62530" y="44234"/>
                </a:lnTo>
                <a:lnTo>
                  <a:pt x="59677" y="41588"/>
                </a:lnTo>
                <a:lnTo>
                  <a:pt x="53244" y="35326"/>
                </a:lnTo>
                <a:lnTo>
                  <a:pt x="53223" y="35305"/>
                </a:lnTo>
                <a:lnTo>
                  <a:pt x="45526" y="35304"/>
                </a:lnTo>
                <a:lnTo>
                  <a:pt x="45112" y="36297"/>
                </a:lnTo>
                <a:lnTo>
                  <a:pt x="44836" y="37950"/>
                </a:lnTo>
                <a:lnTo>
                  <a:pt x="44651" y="40045"/>
                </a:lnTo>
                <a:lnTo>
                  <a:pt x="43535" y="41441"/>
                </a:lnTo>
                <a:lnTo>
                  <a:pt x="41798" y="42372"/>
                </a:lnTo>
                <a:lnTo>
                  <a:pt x="35721" y="44125"/>
                </a:lnTo>
                <a:lnTo>
                  <a:pt x="35511" y="46831"/>
                </a:lnTo>
                <a:lnTo>
                  <a:pt x="35456" y="48942"/>
                </a:lnTo>
                <a:lnTo>
                  <a:pt x="34425" y="51342"/>
                </a:lnTo>
                <a:lnTo>
                  <a:pt x="32745" y="53933"/>
                </a:lnTo>
                <a:lnTo>
                  <a:pt x="30631" y="56653"/>
                </a:lnTo>
                <a:lnTo>
                  <a:pt x="29222" y="59459"/>
                </a:lnTo>
                <a:lnTo>
                  <a:pt x="28283" y="62321"/>
                </a:lnTo>
                <a:lnTo>
                  <a:pt x="27657" y="65221"/>
                </a:lnTo>
                <a:lnTo>
                  <a:pt x="27240" y="68148"/>
                </a:lnTo>
                <a:lnTo>
                  <a:pt x="26961" y="71090"/>
                </a:lnTo>
                <a:lnTo>
                  <a:pt x="26776" y="74045"/>
                </a:lnTo>
                <a:lnTo>
                  <a:pt x="25658" y="77006"/>
                </a:lnTo>
                <a:lnTo>
                  <a:pt x="23921" y="79973"/>
                </a:lnTo>
                <a:lnTo>
                  <a:pt x="21769" y="82943"/>
                </a:lnTo>
                <a:lnTo>
                  <a:pt x="21327" y="84922"/>
                </a:lnTo>
                <a:lnTo>
                  <a:pt x="22027" y="86242"/>
                </a:lnTo>
                <a:lnTo>
                  <a:pt x="23486" y="87122"/>
                </a:lnTo>
                <a:lnTo>
                  <a:pt x="24459" y="88701"/>
                </a:lnTo>
                <a:lnTo>
                  <a:pt x="25107" y="90746"/>
                </a:lnTo>
                <a:lnTo>
                  <a:pt x="26148" y="96416"/>
                </a:lnTo>
                <a:lnTo>
                  <a:pt x="28939" y="99838"/>
                </a:lnTo>
                <a:lnTo>
                  <a:pt x="34079" y="105378"/>
                </a:lnTo>
                <a:lnTo>
                  <a:pt x="35494" y="105833"/>
                </a:lnTo>
                <a:lnTo>
                  <a:pt x="37430" y="106136"/>
                </a:lnTo>
                <a:lnTo>
                  <a:pt x="39715" y="106338"/>
                </a:lnTo>
                <a:lnTo>
                  <a:pt x="42231" y="106472"/>
                </a:lnTo>
                <a:lnTo>
                  <a:pt x="47675" y="106622"/>
                </a:lnTo>
                <a:lnTo>
                  <a:pt x="49524" y="105670"/>
                </a:lnTo>
                <a:lnTo>
                  <a:pt x="50757" y="104043"/>
                </a:lnTo>
                <a:lnTo>
                  <a:pt x="51579" y="101966"/>
                </a:lnTo>
                <a:lnTo>
                  <a:pt x="53120" y="99589"/>
                </a:lnTo>
                <a:lnTo>
                  <a:pt x="55141" y="97012"/>
                </a:lnTo>
                <a:lnTo>
                  <a:pt x="57482" y="94302"/>
                </a:lnTo>
                <a:lnTo>
                  <a:pt x="60034" y="92495"/>
                </a:lnTo>
                <a:lnTo>
                  <a:pt x="62731" y="91292"/>
                </a:lnTo>
                <a:lnTo>
                  <a:pt x="65521" y="90488"/>
                </a:lnTo>
                <a:lnTo>
                  <a:pt x="68375" y="88961"/>
                </a:lnTo>
                <a:lnTo>
                  <a:pt x="71270" y="86950"/>
                </a:lnTo>
                <a:lnTo>
                  <a:pt x="74193" y="84618"/>
                </a:lnTo>
                <a:lnTo>
                  <a:pt x="77136" y="82071"/>
                </a:lnTo>
                <a:lnTo>
                  <a:pt x="80091" y="79380"/>
                </a:lnTo>
                <a:lnTo>
                  <a:pt x="83054" y="76594"/>
                </a:lnTo>
                <a:lnTo>
                  <a:pt x="85029" y="73745"/>
                </a:lnTo>
                <a:lnTo>
                  <a:pt x="86346" y="70854"/>
                </a:lnTo>
                <a:lnTo>
                  <a:pt x="87224" y="67934"/>
                </a:lnTo>
                <a:lnTo>
                  <a:pt x="87810" y="64994"/>
                </a:lnTo>
                <a:lnTo>
                  <a:pt x="88200" y="62043"/>
                </a:lnTo>
                <a:lnTo>
                  <a:pt x="88460" y="59083"/>
                </a:lnTo>
                <a:lnTo>
                  <a:pt x="88633" y="56118"/>
                </a:lnTo>
                <a:lnTo>
                  <a:pt x="88826" y="50177"/>
                </a:lnTo>
                <a:lnTo>
                  <a:pt x="88967" y="37067"/>
                </a:lnTo>
                <a:lnTo>
                  <a:pt x="87978" y="36479"/>
                </a:lnTo>
                <a:lnTo>
                  <a:pt x="86326" y="36088"/>
                </a:lnTo>
                <a:lnTo>
                  <a:pt x="84230" y="35826"/>
                </a:lnTo>
                <a:lnTo>
                  <a:pt x="81841" y="34660"/>
                </a:lnTo>
                <a:lnTo>
                  <a:pt x="79254" y="32890"/>
                </a:lnTo>
                <a:lnTo>
                  <a:pt x="76537" y="30718"/>
                </a:lnTo>
                <a:lnTo>
                  <a:pt x="73732" y="29271"/>
                </a:lnTo>
                <a:lnTo>
                  <a:pt x="70868" y="28305"/>
                </a:lnTo>
                <a:lnTo>
                  <a:pt x="67967" y="27661"/>
                </a:lnTo>
                <a:lnTo>
                  <a:pt x="65038" y="27233"/>
                </a:lnTo>
                <a:lnTo>
                  <a:pt x="62093" y="26947"/>
                </a:lnTo>
                <a:lnTo>
                  <a:pt x="59136" y="26756"/>
                </a:lnTo>
                <a:lnTo>
                  <a:pt x="56171" y="26629"/>
                </a:lnTo>
                <a:lnTo>
                  <a:pt x="50229" y="26487"/>
                </a:lnTo>
                <a:lnTo>
                  <a:pt x="47254" y="27442"/>
                </a:lnTo>
                <a:lnTo>
                  <a:pt x="44277" y="29071"/>
                </a:lnTo>
                <a:lnTo>
                  <a:pt x="41300" y="31149"/>
                </a:lnTo>
                <a:lnTo>
                  <a:pt x="38321" y="33526"/>
                </a:lnTo>
                <a:lnTo>
                  <a:pt x="35341" y="36103"/>
                </a:lnTo>
                <a:lnTo>
                  <a:pt x="32362" y="38813"/>
                </a:lnTo>
                <a:lnTo>
                  <a:pt x="29383" y="40620"/>
                </a:lnTo>
                <a:lnTo>
                  <a:pt x="26404" y="41825"/>
                </a:lnTo>
                <a:lnTo>
                  <a:pt x="23424" y="42628"/>
                </a:lnTo>
                <a:lnTo>
                  <a:pt x="20444" y="45147"/>
                </a:lnTo>
                <a:lnTo>
                  <a:pt x="17466" y="48812"/>
                </a:lnTo>
                <a:lnTo>
                  <a:pt x="14486" y="53239"/>
                </a:lnTo>
                <a:lnTo>
                  <a:pt x="12499" y="57183"/>
                </a:lnTo>
                <a:lnTo>
                  <a:pt x="11174" y="60804"/>
                </a:lnTo>
                <a:lnTo>
                  <a:pt x="10292" y="64210"/>
                </a:lnTo>
                <a:lnTo>
                  <a:pt x="8710" y="67473"/>
                </a:lnTo>
                <a:lnTo>
                  <a:pt x="6662" y="70641"/>
                </a:lnTo>
                <a:lnTo>
                  <a:pt x="4303" y="73745"/>
                </a:lnTo>
                <a:lnTo>
                  <a:pt x="2732" y="76806"/>
                </a:lnTo>
                <a:lnTo>
                  <a:pt x="1683" y="79840"/>
                </a:lnTo>
                <a:lnTo>
                  <a:pt x="984" y="82854"/>
                </a:lnTo>
                <a:lnTo>
                  <a:pt x="518" y="85855"/>
                </a:lnTo>
                <a:lnTo>
                  <a:pt x="208" y="88849"/>
                </a:lnTo>
                <a:lnTo>
                  <a:pt x="0" y="91836"/>
                </a:lnTo>
                <a:lnTo>
                  <a:pt x="856" y="94820"/>
                </a:lnTo>
                <a:lnTo>
                  <a:pt x="2420" y="97802"/>
                </a:lnTo>
                <a:lnTo>
                  <a:pt x="4455" y="100782"/>
                </a:lnTo>
                <a:lnTo>
                  <a:pt x="6805" y="102768"/>
                </a:lnTo>
                <a:lnTo>
                  <a:pt x="9366" y="104093"/>
                </a:lnTo>
                <a:lnTo>
                  <a:pt x="12066" y="104976"/>
                </a:lnTo>
                <a:lnTo>
                  <a:pt x="14859" y="106557"/>
                </a:lnTo>
                <a:lnTo>
                  <a:pt x="17714" y="108602"/>
                </a:lnTo>
                <a:lnTo>
                  <a:pt x="20611" y="110959"/>
                </a:lnTo>
                <a:lnTo>
                  <a:pt x="23535" y="111538"/>
                </a:lnTo>
                <a:lnTo>
                  <a:pt x="26479" y="110931"/>
                </a:lnTo>
                <a:lnTo>
                  <a:pt x="29433" y="109535"/>
                </a:lnTo>
                <a:lnTo>
                  <a:pt x="33390" y="108604"/>
                </a:lnTo>
                <a:lnTo>
                  <a:pt x="38014" y="107983"/>
                </a:lnTo>
                <a:lnTo>
                  <a:pt x="43083" y="107569"/>
                </a:lnTo>
                <a:lnTo>
                  <a:pt x="47457" y="106301"/>
                </a:lnTo>
                <a:lnTo>
                  <a:pt x="51365" y="104464"/>
                </a:lnTo>
                <a:lnTo>
                  <a:pt x="54965" y="102247"/>
                </a:lnTo>
                <a:lnTo>
                  <a:pt x="58357" y="99776"/>
                </a:lnTo>
                <a:lnTo>
                  <a:pt x="61612" y="97137"/>
                </a:lnTo>
                <a:lnTo>
                  <a:pt x="64775" y="94386"/>
                </a:lnTo>
                <a:lnTo>
                  <a:pt x="67877" y="91559"/>
                </a:lnTo>
                <a:lnTo>
                  <a:pt x="73972" y="85772"/>
                </a:lnTo>
                <a:lnTo>
                  <a:pt x="75995" y="82840"/>
                </a:lnTo>
                <a:lnTo>
                  <a:pt x="77344" y="79893"/>
                </a:lnTo>
                <a:lnTo>
                  <a:pt x="78243" y="76937"/>
                </a:lnTo>
                <a:lnTo>
                  <a:pt x="79836" y="73973"/>
                </a:lnTo>
                <a:lnTo>
                  <a:pt x="81891" y="71006"/>
                </a:lnTo>
                <a:lnTo>
                  <a:pt x="84253" y="68035"/>
                </a:lnTo>
                <a:lnTo>
                  <a:pt x="86823" y="65062"/>
                </a:lnTo>
                <a:lnTo>
                  <a:pt x="89528" y="62088"/>
                </a:lnTo>
                <a:lnTo>
                  <a:pt x="92326" y="59113"/>
                </a:lnTo>
                <a:lnTo>
                  <a:pt x="94190" y="55146"/>
                </a:lnTo>
                <a:lnTo>
                  <a:pt x="95434" y="50516"/>
                </a:lnTo>
                <a:lnTo>
                  <a:pt x="96262" y="45445"/>
                </a:lnTo>
                <a:lnTo>
                  <a:pt x="96814" y="41073"/>
                </a:lnTo>
                <a:lnTo>
                  <a:pt x="97183" y="37165"/>
                </a:lnTo>
                <a:lnTo>
                  <a:pt x="97428" y="33569"/>
                </a:lnTo>
                <a:lnTo>
                  <a:pt x="97592" y="30178"/>
                </a:lnTo>
                <a:lnTo>
                  <a:pt x="97774" y="23766"/>
                </a:lnTo>
                <a:lnTo>
                  <a:pt x="97877" y="14577"/>
                </a:lnTo>
                <a:lnTo>
                  <a:pt x="96898" y="12556"/>
                </a:lnTo>
                <a:lnTo>
                  <a:pt x="95252" y="11209"/>
                </a:lnTo>
                <a:lnTo>
                  <a:pt x="93161" y="10312"/>
                </a:lnTo>
                <a:lnTo>
                  <a:pt x="90774" y="8720"/>
                </a:lnTo>
                <a:lnTo>
                  <a:pt x="88189" y="6668"/>
                </a:lnTo>
                <a:lnTo>
                  <a:pt x="81650" y="985"/>
                </a:lnTo>
                <a:lnTo>
                  <a:pt x="80121" y="518"/>
                </a:lnTo>
                <a:lnTo>
                  <a:pt x="78108" y="208"/>
                </a:lnTo>
                <a:lnTo>
                  <a:pt x="75773" y="0"/>
                </a:lnTo>
                <a:lnTo>
                  <a:pt x="73222" y="854"/>
                </a:lnTo>
                <a:lnTo>
                  <a:pt x="70529" y="2416"/>
                </a:lnTo>
                <a:lnTo>
                  <a:pt x="67740" y="4449"/>
                </a:lnTo>
                <a:lnTo>
                  <a:pt x="64887" y="5805"/>
                </a:lnTo>
                <a:lnTo>
                  <a:pt x="61992" y="6708"/>
                </a:lnTo>
                <a:lnTo>
                  <a:pt x="59069" y="7311"/>
                </a:lnTo>
                <a:lnTo>
                  <a:pt x="55134" y="8704"/>
                </a:lnTo>
                <a:lnTo>
                  <a:pt x="50524" y="10626"/>
                </a:lnTo>
                <a:lnTo>
                  <a:pt x="45464" y="12899"/>
                </a:lnTo>
                <a:lnTo>
                  <a:pt x="41097" y="16399"/>
                </a:lnTo>
                <a:lnTo>
                  <a:pt x="37192" y="20716"/>
                </a:lnTo>
                <a:lnTo>
                  <a:pt x="33596" y="25579"/>
                </a:lnTo>
                <a:lnTo>
                  <a:pt x="30206" y="29813"/>
                </a:lnTo>
                <a:lnTo>
                  <a:pt x="26952" y="33628"/>
                </a:lnTo>
                <a:lnTo>
                  <a:pt x="23790" y="37163"/>
                </a:lnTo>
                <a:lnTo>
                  <a:pt x="21682" y="40512"/>
                </a:lnTo>
                <a:lnTo>
                  <a:pt x="20276" y="43737"/>
                </a:lnTo>
                <a:lnTo>
                  <a:pt x="19339" y="46879"/>
                </a:lnTo>
                <a:lnTo>
                  <a:pt x="17721" y="50958"/>
                </a:lnTo>
                <a:lnTo>
                  <a:pt x="15649" y="55662"/>
                </a:lnTo>
                <a:lnTo>
                  <a:pt x="13275" y="60783"/>
                </a:lnTo>
                <a:lnTo>
                  <a:pt x="11692" y="65188"/>
                </a:lnTo>
                <a:lnTo>
                  <a:pt x="10637" y="69118"/>
                </a:lnTo>
                <a:lnTo>
                  <a:pt x="9933" y="72729"/>
                </a:lnTo>
                <a:lnTo>
                  <a:pt x="9463" y="76129"/>
                </a:lnTo>
                <a:lnTo>
                  <a:pt x="9151" y="79388"/>
                </a:lnTo>
                <a:lnTo>
                  <a:pt x="8943" y="82553"/>
                </a:lnTo>
                <a:lnTo>
                  <a:pt x="8804" y="85655"/>
                </a:lnTo>
                <a:lnTo>
                  <a:pt x="8649" y="91747"/>
                </a:lnTo>
                <a:lnTo>
                  <a:pt x="8562" y="100756"/>
                </a:lnTo>
                <a:lnTo>
                  <a:pt x="9543" y="103743"/>
                </a:lnTo>
                <a:lnTo>
                  <a:pt x="11191" y="106727"/>
                </a:lnTo>
                <a:lnTo>
                  <a:pt x="13282" y="109708"/>
                </a:lnTo>
                <a:lnTo>
                  <a:pt x="15670" y="111696"/>
                </a:lnTo>
                <a:lnTo>
                  <a:pt x="18255" y="113021"/>
                </a:lnTo>
                <a:lnTo>
                  <a:pt x="20972" y="113904"/>
                </a:lnTo>
                <a:lnTo>
                  <a:pt x="23776" y="114494"/>
                </a:lnTo>
                <a:lnTo>
                  <a:pt x="26637" y="114886"/>
                </a:lnTo>
                <a:lnTo>
                  <a:pt x="29540" y="115148"/>
                </a:lnTo>
                <a:lnTo>
                  <a:pt x="32467" y="115322"/>
                </a:lnTo>
                <a:lnTo>
                  <a:pt x="42532" y="115625"/>
                </a:lnTo>
                <a:lnTo>
                  <a:pt x="53223" y="1156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Annotation1148"/>
          <p:cNvSpPr/>
          <p:nvPr/>
        </p:nvSpPr>
        <p:spPr>
          <a:xfrm>
            <a:off x="7246259" y="3295055"/>
            <a:ext cx="114322" cy="116041"/>
          </a:xfrm>
          <a:custGeom>
            <a:avLst/>
            <a:gdLst/>
            <a:ahLst/>
            <a:cxnLst/>
            <a:rect l="0" t="0" r="0" b="0"/>
            <a:pathLst>
              <a:path w="114322" h="116041">
                <a:moveTo>
                  <a:pt x="25454" y="0"/>
                </a:moveTo>
                <a:lnTo>
                  <a:pt x="7687" y="0"/>
                </a:lnTo>
                <a:lnTo>
                  <a:pt x="24212" y="0"/>
                </a:lnTo>
                <a:lnTo>
                  <a:pt x="16615" y="0"/>
                </a:lnTo>
                <a:lnTo>
                  <a:pt x="25444" y="0"/>
                </a:lnTo>
                <a:lnTo>
                  <a:pt x="17757" y="0"/>
                </a:lnTo>
                <a:lnTo>
                  <a:pt x="17343" y="992"/>
                </a:lnTo>
                <a:lnTo>
                  <a:pt x="17067" y="2645"/>
                </a:lnTo>
                <a:lnTo>
                  <a:pt x="16525" y="8820"/>
                </a:lnTo>
                <a:lnTo>
                  <a:pt x="8818" y="16608"/>
                </a:lnTo>
                <a:lnTo>
                  <a:pt x="8128" y="19949"/>
                </a:lnTo>
                <a:lnTo>
                  <a:pt x="7684" y="25437"/>
                </a:lnTo>
                <a:lnTo>
                  <a:pt x="8641" y="25888"/>
                </a:lnTo>
                <a:lnTo>
                  <a:pt x="10272" y="26188"/>
                </a:lnTo>
                <a:lnTo>
                  <a:pt x="12353" y="26388"/>
                </a:lnTo>
                <a:lnTo>
                  <a:pt x="13740" y="27514"/>
                </a:lnTo>
                <a:lnTo>
                  <a:pt x="14665" y="29256"/>
                </a:lnTo>
                <a:lnTo>
                  <a:pt x="16149" y="34442"/>
                </a:lnTo>
                <a:lnTo>
                  <a:pt x="16352" y="37797"/>
                </a:lnTo>
                <a:lnTo>
                  <a:pt x="16406" y="40081"/>
                </a:lnTo>
                <a:lnTo>
                  <a:pt x="15449" y="41603"/>
                </a:lnTo>
                <a:lnTo>
                  <a:pt x="13818" y="42618"/>
                </a:lnTo>
                <a:lnTo>
                  <a:pt x="11738" y="43295"/>
                </a:lnTo>
                <a:lnTo>
                  <a:pt x="11343" y="44738"/>
                </a:lnTo>
                <a:lnTo>
                  <a:pt x="12074" y="46693"/>
                </a:lnTo>
                <a:lnTo>
                  <a:pt x="16255" y="53175"/>
                </a:lnTo>
                <a:lnTo>
                  <a:pt x="19049" y="53399"/>
                </a:lnTo>
                <a:lnTo>
                  <a:pt x="24189" y="53542"/>
                </a:lnTo>
                <a:lnTo>
                  <a:pt x="43298" y="53578"/>
                </a:lnTo>
                <a:lnTo>
                  <a:pt x="43333" y="19222"/>
                </a:lnTo>
                <a:lnTo>
                  <a:pt x="40685" y="15818"/>
                </a:lnTo>
                <a:lnTo>
                  <a:pt x="35636" y="10290"/>
                </a:lnTo>
                <a:lnTo>
                  <a:pt x="34229" y="9836"/>
                </a:lnTo>
                <a:lnTo>
                  <a:pt x="32297" y="9534"/>
                </a:lnTo>
                <a:lnTo>
                  <a:pt x="30016" y="9333"/>
                </a:lnTo>
                <a:lnTo>
                  <a:pt x="27502" y="9198"/>
                </a:lnTo>
                <a:lnTo>
                  <a:pt x="22060" y="9049"/>
                </a:lnTo>
                <a:lnTo>
                  <a:pt x="20212" y="10001"/>
                </a:lnTo>
                <a:lnTo>
                  <a:pt x="18980" y="11628"/>
                </a:lnTo>
                <a:lnTo>
                  <a:pt x="18158" y="13705"/>
                </a:lnTo>
                <a:lnTo>
                  <a:pt x="16616" y="15090"/>
                </a:lnTo>
                <a:lnTo>
                  <a:pt x="14596" y="16013"/>
                </a:lnTo>
                <a:lnTo>
                  <a:pt x="12256" y="16628"/>
                </a:lnTo>
                <a:lnTo>
                  <a:pt x="10696" y="18031"/>
                </a:lnTo>
                <a:lnTo>
                  <a:pt x="9655" y="19958"/>
                </a:lnTo>
                <a:lnTo>
                  <a:pt x="8962" y="22235"/>
                </a:lnTo>
                <a:lnTo>
                  <a:pt x="7507" y="24745"/>
                </a:lnTo>
                <a:lnTo>
                  <a:pt x="5543" y="27410"/>
                </a:lnTo>
                <a:lnTo>
                  <a:pt x="3240" y="30180"/>
                </a:lnTo>
                <a:lnTo>
                  <a:pt x="1706" y="33018"/>
                </a:lnTo>
                <a:lnTo>
                  <a:pt x="682" y="35903"/>
                </a:lnTo>
                <a:lnTo>
                  <a:pt x="0" y="38818"/>
                </a:lnTo>
                <a:lnTo>
                  <a:pt x="539" y="41753"/>
                </a:lnTo>
                <a:lnTo>
                  <a:pt x="1891" y="44703"/>
                </a:lnTo>
                <a:lnTo>
                  <a:pt x="6453" y="51824"/>
                </a:lnTo>
                <a:lnTo>
                  <a:pt x="7077" y="55444"/>
                </a:lnTo>
                <a:lnTo>
                  <a:pt x="7242" y="57799"/>
                </a:lnTo>
                <a:lnTo>
                  <a:pt x="7353" y="60360"/>
                </a:lnTo>
                <a:lnTo>
                  <a:pt x="7477" y="65853"/>
                </a:lnTo>
                <a:lnTo>
                  <a:pt x="8503" y="68706"/>
                </a:lnTo>
                <a:lnTo>
                  <a:pt x="10180" y="71601"/>
                </a:lnTo>
                <a:lnTo>
                  <a:pt x="15263" y="78635"/>
                </a:lnTo>
                <a:lnTo>
                  <a:pt x="16674" y="79213"/>
                </a:lnTo>
                <a:lnTo>
                  <a:pt x="18608" y="79597"/>
                </a:lnTo>
                <a:lnTo>
                  <a:pt x="20889" y="79854"/>
                </a:lnTo>
                <a:lnTo>
                  <a:pt x="23404" y="81017"/>
                </a:lnTo>
                <a:lnTo>
                  <a:pt x="26075" y="82785"/>
                </a:lnTo>
                <a:lnTo>
                  <a:pt x="28847" y="84955"/>
                </a:lnTo>
                <a:lnTo>
                  <a:pt x="31690" y="86403"/>
                </a:lnTo>
                <a:lnTo>
                  <a:pt x="34577" y="87367"/>
                </a:lnTo>
                <a:lnTo>
                  <a:pt x="41603" y="88915"/>
                </a:lnTo>
                <a:lnTo>
                  <a:pt x="43173" y="89042"/>
                </a:lnTo>
                <a:lnTo>
                  <a:pt x="45212" y="89127"/>
                </a:lnTo>
                <a:lnTo>
                  <a:pt x="47566" y="89184"/>
                </a:lnTo>
                <a:lnTo>
                  <a:pt x="50128" y="88229"/>
                </a:lnTo>
                <a:lnTo>
                  <a:pt x="52830" y="86601"/>
                </a:lnTo>
                <a:lnTo>
                  <a:pt x="55623" y="84523"/>
                </a:lnTo>
                <a:lnTo>
                  <a:pt x="58480" y="83137"/>
                </a:lnTo>
                <a:lnTo>
                  <a:pt x="61376" y="82214"/>
                </a:lnTo>
                <a:lnTo>
                  <a:pt x="68418" y="80732"/>
                </a:lnTo>
                <a:lnTo>
                  <a:pt x="68996" y="79618"/>
                </a:lnTo>
                <a:lnTo>
                  <a:pt x="69381" y="77883"/>
                </a:lnTo>
                <a:lnTo>
                  <a:pt x="69999" y="72711"/>
                </a:lnTo>
                <a:lnTo>
                  <a:pt x="70084" y="69357"/>
                </a:lnTo>
                <a:lnTo>
                  <a:pt x="70151" y="41293"/>
                </a:lnTo>
                <a:lnTo>
                  <a:pt x="69158" y="39435"/>
                </a:lnTo>
                <a:lnTo>
                  <a:pt x="67502" y="38196"/>
                </a:lnTo>
                <a:lnTo>
                  <a:pt x="62455" y="36208"/>
                </a:lnTo>
                <a:lnTo>
                  <a:pt x="59114" y="33290"/>
                </a:lnTo>
                <a:lnTo>
                  <a:pt x="53624" y="28073"/>
                </a:lnTo>
                <a:lnTo>
                  <a:pt x="52181" y="28637"/>
                </a:lnTo>
                <a:lnTo>
                  <a:pt x="50224" y="30006"/>
                </a:lnTo>
                <a:lnTo>
                  <a:pt x="44694" y="34590"/>
                </a:lnTo>
                <a:lnTo>
                  <a:pt x="41289" y="35217"/>
                </a:lnTo>
                <a:lnTo>
                  <a:pt x="38990" y="35384"/>
                </a:lnTo>
                <a:lnTo>
                  <a:pt x="36465" y="36488"/>
                </a:lnTo>
                <a:lnTo>
                  <a:pt x="33788" y="38216"/>
                </a:lnTo>
                <a:lnTo>
                  <a:pt x="31010" y="40360"/>
                </a:lnTo>
                <a:lnTo>
                  <a:pt x="29158" y="42781"/>
                </a:lnTo>
                <a:lnTo>
                  <a:pt x="27923" y="45388"/>
                </a:lnTo>
                <a:lnTo>
                  <a:pt x="27101" y="48118"/>
                </a:lnTo>
                <a:lnTo>
                  <a:pt x="25558" y="50930"/>
                </a:lnTo>
                <a:lnTo>
                  <a:pt x="23537" y="53797"/>
                </a:lnTo>
                <a:lnTo>
                  <a:pt x="21197" y="56700"/>
                </a:lnTo>
                <a:lnTo>
                  <a:pt x="19635" y="59628"/>
                </a:lnTo>
                <a:lnTo>
                  <a:pt x="18595" y="62572"/>
                </a:lnTo>
                <a:lnTo>
                  <a:pt x="17902" y="65527"/>
                </a:lnTo>
                <a:lnTo>
                  <a:pt x="16447" y="68489"/>
                </a:lnTo>
                <a:lnTo>
                  <a:pt x="14483" y="71456"/>
                </a:lnTo>
                <a:lnTo>
                  <a:pt x="12180" y="74426"/>
                </a:lnTo>
                <a:lnTo>
                  <a:pt x="10645" y="77399"/>
                </a:lnTo>
                <a:lnTo>
                  <a:pt x="9622" y="80372"/>
                </a:lnTo>
                <a:lnTo>
                  <a:pt x="8940" y="83347"/>
                </a:lnTo>
                <a:lnTo>
                  <a:pt x="8484" y="86322"/>
                </a:lnTo>
                <a:lnTo>
                  <a:pt x="8182" y="89298"/>
                </a:lnTo>
                <a:lnTo>
                  <a:pt x="7980" y="92274"/>
                </a:lnTo>
                <a:lnTo>
                  <a:pt x="8838" y="95250"/>
                </a:lnTo>
                <a:lnTo>
                  <a:pt x="10404" y="98227"/>
                </a:lnTo>
                <a:lnTo>
                  <a:pt x="12441" y="101203"/>
                </a:lnTo>
                <a:lnTo>
                  <a:pt x="13799" y="104179"/>
                </a:lnTo>
                <a:lnTo>
                  <a:pt x="14704" y="107156"/>
                </a:lnTo>
                <a:lnTo>
                  <a:pt x="15308" y="110133"/>
                </a:lnTo>
                <a:lnTo>
                  <a:pt x="16703" y="112117"/>
                </a:lnTo>
                <a:lnTo>
                  <a:pt x="18626" y="113440"/>
                </a:lnTo>
                <a:lnTo>
                  <a:pt x="20903" y="114322"/>
                </a:lnTo>
                <a:lnTo>
                  <a:pt x="23414" y="114910"/>
                </a:lnTo>
                <a:lnTo>
                  <a:pt x="26081" y="115302"/>
                </a:lnTo>
                <a:lnTo>
                  <a:pt x="28851" y="115563"/>
                </a:lnTo>
                <a:lnTo>
                  <a:pt x="31691" y="115737"/>
                </a:lnTo>
                <a:lnTo>
                  <a:pt x="37497" y="115931"/>
                </a:lnTo>
                <a:lnTo>
                  <a:pt x="51096" y="116040"/>
                </a:lnTo>
                <a:lnTo>
                  <a:pt x="56454" y="115063"/>
                </a:lnTo>
                <a:lnTo>
                  <a:pt x="62014" y="113419"/>
                </a:lnTo>
                <a:lnTo>
                  <a:pt x="67706" y="111332"/>
                </a:lnTo>
                <a:lnTo>
                  <a:pt x="72495" y="109939"/>
                </a:lnTo>
                <a:lnTo>
                  <a:pt x="76679" y="109012"/>
                </a:lnTo>
                <a:lnTo>
                  <a:pt x="80463" y="108393"/>
                </a:lnTo>
                <a:lnTo>
                  <a:pt x="83979" y="106989"/>
                </a:lnTo>
                <a:lnTo>
                  <a:pt x="87316" y="105060"/>
                </a:lnTo>
                <a:lnTo>
                  <a:pt x="90533" y="102782"/>
                </a:lnTo>
                <a:lnTo>
                  <a:pt x="93673" y="100271"/>
                </a:lnTo>
                <a:lnTo>
                  <a:pt x="96758" y="97605"/>
                </a:lnTo>
                <a:lnTo>
                  <a:pt x="99809" y="94835"/>
                </a:lnTo>
                <a:lnTo>
                  <a:pt x="105846" y="89112"/>
                </a:lnTo>
                <a:lnTo>
                  <a:pt x="108848" y="86197"/>
                </a:lnTo>
                <a:lnTo>
                  <a:pt x="110848" y="83261"/>
                </a:lnTo>
                <a:lnTo>
                  <a:pt x="112182" y="80312"/>
                </a:lnTo>
                <a:lnTo>
                  <a:pt x="113071" y="77354"/>
                </a:lnTo>
                <a:lnTo>
                  <a:pt x="113663" y="74389"/>
                </a:lnTo>
                <a:lnTo>
                  <a:pt x="114058" y="71421"/>
                </a:lnTo>
                <a:lnTo>
                  <a:pt x="114321" y="68450"/>
                </a:lnTo>
                <a:lnTo>
                  <a:pt x="113504" y="66469"/>
                </a:lnTo>
                <a:lnTo>
                  <a:pt x="111966" y="65148"/>
                </a:lnTo>
                <a:lnTo>
                  <a:pt x="109946" y="64268"/>
                </a:lnTo>
                <a:lnTo>
                  <a:pt x="108601" y="62689"/>
                </a:lnTo>
                <a:lnTo>
                  <a:pt x="107704" y="60644"/>
                </a:lnTo>
                <a:lnTo>
                  <a:pt x="107105" y="58289"/>
                </a:lnTo>
                <a:lnTo>
                  <a:pt x="105713" y="55726"/>
                </a:lnTo>
                <a:lnTo>
                  <a:pt x="103792" y="53026"/>
                </a:lnTo>
                <a:lnTo>
                  <a:pt x="98318" y="46303"/>
                </a:lnTo>
                <a:lnTo>
                  <a:pt x="94921" y="42737"/>
                </a:lnTo>
                <a:lnTo>
                  <a:pt x="92623" y="40398"/>
                </a:lnTo>
                <a:lnTo>
                  <a:pt x="90099" y="38838"/>
                </a:lnTo>
                <a:lnTo>
                  <a:pt x="87423" y="37798"/>
                </a:lnTo>
                <a:lnTo>
                  <a:pt x="84645" y="37105"/>
                </a:lnTo>
                <a:lnTo>
                  <a:pt x="81801" y="36643"/>
                </a:lnTo>
                <a:lnTo>
                  <a:pt x="78911" y="36334"/>
                </a:lnTo>
                <a:lnTo>
                  <a:pt x="75992" y="36129"/>
                </a:lnTo>
                <a:lnTo>
                  <a:pt x="73051" y="35992"/>
                </a:lnTo>
                <a:lnTo>
                  <a:pt x="67136" y="35840"/>
                </a:lnTo>
                <a:lnTo>
                  <a:pt x="64168" y="36792"/>
                </a:lnTo>
                <a:lnTo>
                  <a:pt x="61197" y="38418"/>
                </a:lnTo>
                <a:lnTo>
                  <a:pt x="58221" y="40495"/>
                </a:lnTo>
                <a:lnTo>
                  <a:pt x="55245" y="42871"/>
                </a:lnTo>
                <a:lnTo>
                  <a:pt x="52268" y="45448"/>
                </a:lnTo>
                <a:lnTo>
                  <a:pt x="49289" y="48158"/>
                </a:lnTo>
                <a:lnTo>
                  <a:pt x="46311" y="49964"/>
                </a:lnTo>
                <a:lnTo>
                  <a:pt x="43332" y="51169"/>
                </a:lnTo>
                <a:lnTo>
                  <a:pt x="40352" y="51972"/>
                </a:lnTo>
                <a:lnTo>
                  <a:pt x="37372" y="53499"/>
                </a:lnTo>
                <a:lnTo>
                  <a:pt x="34393" y="55510"/>
                </a:lnTo>
                <a:lnTo>
                  <a:pt x="31414" y="57842"/>
                </a:lnTo>
                <a:lnTo>
                  <a:pt x="29427" y="60389"/>
                </a:lnTo>
                <a:lnTo>
                  <a:pt x="28102" y="63080"/>
                </a:lnTo>
                <a:lnTo>
                  <a:pt x="27220" y="65865"/>
                </a:lnTo>
                <a:lnTo>
                  <a:pt x="25637" y="68715"/>
                </a:lnTo>
                <a:lnTo>
                  <a:pt x="23590" y="71607"/>
                </a:lnTo>
                <a:lnTo>
                  <a:pt x="17913" y="78636"/>
                </a:lnTo>
                <a:lnTo>
                  <a:pt x="14488" y="82244"/>
                </a:lnTo>
                <a:lnTo>
                  <a:pt x="12184" y="84595"/>
                </a:lnTo>
                <a:lnTo>
                  <a:pt x="10648" y="87154"/>
                </a:lnTo>
                <a:lnTo>
                  <a:pt x="9624" y="89853"/>
                </a:lnTo>
                <a:lnTo>
                  <a:pt x="7575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Annotation1149"/>
          <p:cNvSpPr/>
          <p:nvPr/>
        </p:nvSpPr>
        <p:spPr>
          <a:xfrm>
            <a:off x="4366403" y="2035969"/>
            <a:ext cx="4273047" cy="3821907"/>
          </a:xfrm>
          <a:custGeom>
            <a:avLst/>
            <a:gdLst/>
            <a:ahLst/>
            <a:cxnLst/>
            <a:rect l="0" t="0" r="0" b="0"/>
            <a:pathLst>
              <a:path w="4273047" h="3821907">
                <a:moveTo>
                  <a:pt x="8930" y="3821906"/>
                </a:moveTo>
                <a:lnTo>
                  <a:pt x="0" y="3821906"/>
                </a:lnTo>
                <a:lnTo>
                  <a:pt x="7687" y="3821906"/>
                </a:lnTo>
                <a:lnTo>
                  <a:pt x="16517" y="3814217"/>
                </a:lnTo>
                <a:lnTo>
                  <a:pt x="22214" y="3808603"/>
                </a:lnTo>
                <a:lnTo>
                  <a:pt x="24739" y="3807084"/>
                </a:lnTo>
                <a:lnTo>
                  <a:pt x="33038" y="3803954"/>
                </a:lnTo>
                <a:lnTo>
                  <a:pt x="44741" y="3794510"/>
                </a:lnTo>
                <a:lnTo>
                  <a:pt x="77632" y="3763178"/>
                </a:lnTo>
                <a:lnTo>
                  <a:pt x="87803" y="3756779"/>
                </a:lnTo>
                <a:lnTo>
                  <a:pt x="96297" y="3747981"/>
                </a:lnTo>
                <a:lnTo>
                  <a:pt x="99952" y="3742857"/>
                </a:lnTo>
                <a:lnTo>
                  <a:pt x="109311" y="3734518"/>
                </a:lnTo>
                <a:lnTo>
                  <a:pt x="114588" y="3730905"/>
                </a:lnTo>
                <a:lnTo>
                  <a:pt x="123100" y="3721599"/>
                </a:lnTo>
                <a:lnTo>
                  <a:pt x="126761" y="3716340"/>
                </a:lnTo>
                <a:lnTo>
                  <a:pt x="136125" y="3707850"/>
                </a:lnTo>
                <a:lnTo>
                  <a:pt x="158005" y="3690212"/>
                </a:lnTo>
                <a:lnTo>
                  <a:pt x="196837" y="3654671"/>
                </a:lnTo>
                <a:lnTo>
                  <a:pt x="202737" y="3650885"/>
                </a:lnTo>
                <a:lnTo>
                  <a:pt x="211941" y="3641386"/>
                </a:lnTo>
                <a:lnTo>
                  <a:pt x="215786" y="3636075"/>
                </a:lnTo>
                <a:lnTo>
                  <a:pt x="225356" y="3627528"/>
                </a:lnTo>
                <a:lnTo>
                  <a:pt x="247686" y="3609216"/>
                </a:lnTo>
                <a:lnTo>
                  <a:pt x="339704" y="3520927"/>
                </a:lnTo>
                <a:lnTo>
                  <a:pt x="357572" y="3507500"/>
                </a:lnTo>
                <a:lnTo>
                  <a:pt x="404252" y="3461669"/>
                </a:lnTo>
                <a:lnTo>
                  <a:pt x="444351" y="3414114"/>
                </a:lnTo>
                <a:lnTo>
                  <a:pt x="467893" y="3391296"/>
                </a:lnTo>
                <a:lnTo>
                  <a:pt x="497628" y="3368227"/>
                </a:lnTo>
                <a:lnTo>
                  <a:pt x="527419" y="3335117"/>
                </a:lnTo>
                <a:lnTo>
                  <a:pt x="646610" y="3220639"/>
                </a:lnTo>
                <a:lnTo>
                  <a:pt x="765803" y="3101577"/>
                </a:lnTo>
                <a:lnTo>
                  <a:pt x="873076" y="2985501"/>
                </a:lnTo>
                <a:lnTo>
                  <a:pt x="895922" y="2961681"/>
                </a:lnTo>
                <a:lnTo>
                  <a:pt x="919016" y="2931914"/>
                </a:lnTo>
                <a:lnTo>
                  <a:pt x="947008" y="2907109"/>
                </a:lnTo>
                <a:lnTo>
                  <a:pt x="977974" y="2864280"/>
                </a:lnTo>
                <a:lnTo>
                  <a:pt x="1090603" y="2750344"/>
                </a:lnTo>
                <a:lnTo>
                  <a:pt x="1108481" y="2729838"/>
                </a:lnTo>
                <a:lnTo>
                  <a:pt x="1185957" y="2646196"/>
                </a:lnTo>
                <a:lnTo>
                  <a:pt x="1233634" y="2595894"/>
                </a:lnTo>
                <a:lnTo>
                  <a:pt x="1326080" y="2480310"/>
                </a:lnTo>
                <a:lnTo>
                  <a:pt x="1433281" y="2362420"/>
                </a:lnTo>
                <a:lnTo>
                  <a:pt x="1532444" y="2247311"/>
                </a:lnTo>
                <a:lnTo>
                  <a:pt x="1650808" y="2128242"/>
                </a:lnTo>
                <a:lnTo>
                  <a:pt x="1673653" y="2110566"/>
                </a:lnTo>
                <a:lnTo>
                  <a:pt x="1702293" y="2078388"/>
                </a:lnTo>
                <a:lnTo>
                  <a:pt x="1759334" y="2028662"/>
                </a:lnTo>
                <a:lnTo>
                  <a:pt x="1776024" y="2006928"/>
                </a:lnTo>
                <a:lnTo>
                  <a:pt x="1814876" y="1975540"/>
                </a:lnTo>
                <a:lnTo>
                  <a:pt x="1832630" y="1962501"/>
                </a:lnTo>
                <a:lnTo>
                  <a:pt x="1856238" y="1941627"/>
                </a:lnTo>
                <a:lnTo>
                  <a:pt x="1877827" y="1926345"/>
                </a:lnTo>
                <a:lnTo>
                  <a:pt x="1932943" y="1875835"/>
                </a:lnTo>
                <a:lnTo>
                  <a:pt x="1943732" y="1868556"/>
                </a:lnTo>
                <a:lnTo>
                  <a:pt x="1977673" y="1842350"/>
                </a:lnTo>
                <a:lnTo>
                  <a:pt x="1990347" y="1827677"/>
                </a:lnTo>
                <a:lnTo>
                  <a:pt x="2041237" y="1789821"/>
                </a:lnTo>
                <a:lnTo>
                  <a:pt x="2059064" y="1779261"/>
                </a:lnTo>
                <a:lnTo>
                  <a:pt x="2187178" y="1680394"/>
                </a:lnTo>
                <a:lnTo>
                  <a:pt x="2216973" y="1661526"/>
                </a:lnTo>
                <a:lnTo>
                  <a:pt x="2228892" y="1654245"/>
                </a:lnTo>
                <a:lnTo>
                  <a:pt x="2319280" y="1586591"/>
                </a:lnTo>
                <a:lnTo>
                  <a:pt x="2349200" y="1569583"/>
                </a:lnTo>
                <a:lnTo>
                  <a:pt x="2399662" y="1533014"/>
                </a:lnTo>
                <a:lnTo>
                  <a:pt x="2442604" y="1511370"/>
                </a:lnTo>
                <a:lnTo>
                  <a:pt x="2523559" y="1449072"/>
                </a:lnTo>
                <a:lnTo>
                  <a:pt x="2577286" y="1421901"/>
                </a:lnTo>
                <a:lnTo>
                  <a:pt x="2644198" y="1377199"/>
                </a:lnTo>
                <a:lnTo>
                  <a:pt x="2657156" y="1369127"/>
                </a:lnTo>
                <a:lnTo>
                  <a:pt x="2687674" y="1346766"/>
                </a:lnTo>
                <a:lnTo>
                  <a:pt x="2724642" y="1328056"/>
                </a:lnTo>
                <a:lnTo>
                  <a:pt x="2749989" y="1310964"/>
                </a:lnTo>
                <a:lnTo>
                  <a:pt x="2809950" y="1278952"/>
                </a:lnTo>
                <a:lnTo>
                  <a:pt x="2845713" y="1253962"/>
                </a:lnTo>
                <a:lnTo>
                  <a:pt x="2863593" y="1243456"/>
                </a:lnTo>
                <a:lnTo>
                  <a:pt x="2893391" y="1221664"/>
                </a:lnTo>
                <a:lnTo>
                  <a:pt x="2917229" y="1207743"/>
                </a:lnTo>
                <a:lnTo>
                  <a:pt x="2936102" y="1193492"/>
                </a:lnTo>
                <a:lnTo>
                  <a:pt x="2978977" y="1172025"/>
                </a:lnTo>
                <a:lnTo>
                  <a:pt x="3015491" y="1146826"/>
                </a:lnTo>
                <a:lnTo>
                  <a:pt x="3033421" y="1136306"/>
                </a:lnTo>
                <a:lnTo>
                  <a:pt x="3158781" y="1042515"/>
                </a:lnTo>
                <a:lnTo>
                  <a:pt x="3189350" y="1024997"/>
                </a:lnTo>
                <a:lnTo>
                  <a:pt x="3250934" y="967349"/>
                </a:lnTo>
                <a:lnTo>
                  <a:pt x="3293678" y="917606"/>
                </a:lnTo>
                <a:lnTo>
                  <a:pt x="3415465" y="803052"/>
                </a:lnTo>
                <a:lnTo>
                  <a:pt x="3523036" y="688330"/>
                </a:lnTo>
                <a:lnTo>
                  <a:pt x="3574855" y="642088"/>
                </a:lnTo>
                <a:lnTo>
                  <a:pt x="3647533" y="563540"/>
                </a:lnTo>
                <a:lnTo>
                  <a:pt x="3773265" y="445635"/>
                </a:lnTo>
                <a:lnTo>
                  <a:pt x="3915501" y="303499"/>
                </a:lnTo>
                <a:lnTo>
                  <a:pt x="4041863" y="194811"/>
                </a:lnTo>
                <a:lnTo>
                  <a:pt x="4131376" y="110533"/>
                </a:lnTo>
                <a:lnTo>
                  <a:pt x="4194508" y="65169"/>
                </a:lnTo>
                <a:lnTo>
                  <a:pt x="4210329" y="56745"/>
                </a:lnTo>
                <a:lnTo>
                  <a:pt x="4247940" y="29704"/>
                </a:lnTo>
                <a:lnTo>
                  <a:pt x="4259868" y="15967"/>
                </a:lnTo>
                <a:lnTo>
                  <a:pt x="4263267" y="13621"/>
                </a:lnTo>
                <a:lnTo>
                  <a:pt x="4266527" y="12057"/>
                </a:lnTo>
                <a:lnTo>
                  <a:pt x="4268700" y="10023"/>
                </a:lnTo>
                <a:lnTo>
                  <a:pt x="4270150" y="7674"/>
                </a:lnTo>
                <a:lnTo>
                  <a:pt x="427304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Annotation1150"/>
          <p:cNvSpPr/>
          <p:nvPr/>
        </p:nvSpPr>
        <p:spPr>
          <a:xfrm>
            <a:off x="8532175" y="1955602"/>
            <a:ext cx="160751" cy="205182"/>
          </a:xfrm>
          <a:custGeom>
            <a:avLst/>
            <a:gdLst/>
            <a:ahLst/>
            <a:cxnLst/>
            <a:rect l="0" t="0" r="0" b="0"/>
            <a:pathLst>
              <a:path w="160751" h="205182">
                <a:moveTo>
                  <a:pt x="0" y="8929"/>
                </a:moveTo>
                <a:lnTo>
                  <a:pt x="7698" y="8929"/>
                </a:lnTo>
                <a:lnTo>
                  <a:pt x="8111" y="9921"/>
                </a:lnTo>
                <a:lnTo>
                  <a:pt x="8573" y="13670"/>
                </a:lnTo>
                <a:lnTo>
                  <a:pt x="9688" y="15066"/>
                </a:lnTo>
                <a:lnTo>
                  <a:pt x="11425" y="15997"/>
                </a:lnTo>
                <a:lnTo>
                  <a:pt x="16005" y="17031"/>
                </a:lnTo>
                <a:lnTo>
                  <a:pt x="18615" y="17307"/>
                </a:lnTo>
                <a:lnTo>
                  <a:pt x="21350" y="17491"/>
                </a:lnTo>
                <a:lnTo>
                  <a:pt x="25159" y="18606"/>
                </a:lnTo>
                <a:lnTo>
                  <a:pt x="29686" y="20341"/>
                </a:lnTo>
                <a:lnTo>
                  <a:pt x="34690" y="22490"/>
                </a:lnTo>
                <a:lnTo>
                  <a:pt x="41006" y="23923"/>
                </a:lnTo>
                <a:lnTo>
                  <a:pt x="48197" y="24878"/>
                </a:lnTo>
                <a:lnTo>
                  <a:pt x="55970" y="25515"/>
                </a:lnTo>
                <a:lnTo>
                  <a:pt x="63139" y="25939"/>
                </a:lnTo>
                <a:lnTo>
                  <a:pt x="76401" y="26411"/>
                </a:lnTo>
                <a:lnTo>
                  <a:pt x="99782" y="26677"/>
                </a:lnTo>
                <a:lnTo>
                  <a:pt x="107246" y="27706"/>
                </a:lnTo>
                <a:lnTo>
                  <a:pt x="114207" y="29385"/>
                </a:lnTo>
                <a:lnTo>
                  <a:pt x="120836" y="31496"/>
                </a:lnTo>
                <a:lnTo>
                  <a:pt x="126248" y="32903"/>
                </a:lnTo>
                <a:lnTo>
                  <a:pt x="130850" y="33842"/>
                </a:lnTo>
                <a:lnTo>
                  <a:pt x="134910" y="34467"/>
                </a:lnTo>
                <a:lnTo>
                  <a:pt x="138610" y="34884"/>
                </a:lnTo>
                <a:lnTo>
                  <a:pt x="142071" y="35162"/>
                </a:lnTo>
                <a:lnTo>
                  <a:pt x="145371" y="35348"/>
                </a:lnTo>
                <a:lnTo>
                  <a:pt x="151686" y="35554"/>
                </a:lnTo>
                <a:lnTo>
                  <a:pt x="154761" y="35608"/>
                </a:lnTo>
                <a:lnTo>
                  <a:pt x="156811" y="36637"/>
                </a:lnTo>
                <a:lnTo>
                  <a:pt x="158177" y="38315"/>
                </a:lnTo>
                <a:lnTo>
                  <a:pt x="159088" y="40426"/>
                </a:lnTo>
                <a:lnTo>
                  <a:pt x="160101" y="45417"/>
                </a:lnTo>
                <a:lnTo>
                  <a:pt x="160750" y="51966"/>
                </a:lnTo>
                <a:lnTo>
                  <a:pt x="158191" y="58153"/>
                </a:lnTo>
                <a:lnTo>
                  <a:pt x="156117" y="62581"/>
                </a:lnTo>
                <a:lnTo>
                  <a:pt x="154735" y="66525"/>
                </a:lnTo>
                <a:lnTo>
                  <a:pt x="153814" y="70147"/>
                </a:lnTo>
                <a:lnTo>
                  <a:pt x="153200" y="73553"/>
                </a:lnTo>
                <a:lnTo>
                  <a:pt x="150804" y="77809"/>
                </a:lnTo>
                <a:lnTo>
                  <a:pt x="147220" y="82630"/>
                </a:lnTo>
                <a:lnTo>
                  <a:pt x="142844" y="87829"/>
                </a:lnTo>
                <a:lnTo>
                  <a:pt x="138933" y="93279"/>
                </a:lnTo>
                <a:lnTo>
                  <a:pt x="135333" y="98897"/>
                </a:lnTo>
                <a:lnTo>
                  <a:pt x="131940" y="104626"/>
                </a:lnTo>
                <a:lnTo>
                  <a:pt x="128684" y="111423"/>
                </a:lnTo>
                <a:lnTo>
                  <a:pt x="125521" y="118930"/>
                </a:lnTo>
                <a:lnTo>
                  <a:pt x="122418" y="126911"/>
                </a:lnTo>
                <a:lnTo>
                  <a:pt x="119357" y="134217"/>
                </a:lnTo>
                <a:lnTo>
                  <a:pt x="116322" y="141072"/>
                </a:lnTo>
                <a:lnTo>
                  <a:pt x="110302" y="153979"/>
                </a:lnTo>
                <a:lnTo>
                  <a:pt x="95362" y="184441"/>
                </a:lnTo>
                <a:lnTo>
                  <a:pt x="93373" y="189437"/>
                </a:lnTo>
                <a:lnTo>
                  <a:pt x="92047" y="193760"/>
                </a:lnTo>
                <a:lnTo>
                  <a:pt x="89441" y="205181"/>
                </a:lnTo>
                <a:lnTo>
                  <a:pt x="89408" y="200582"/>
                </a:lnTo>
                <a:lnTo>
                  <a:pt x="89396" y="171957"/>
                </a:lnTo>
                <a:lnTo>
                  <a:pt x="90389" y="166232"/>
                </a:lnTo>
                <a:lnTo>
                  <a:pt x="92044" y="160430"/>
                </a:lnTo>
                <a:lnTo>
                  <a:pt x="94141" y="154578"/>
                </a:lnTo>
                <a:lnTo>
                  <a:pt x="94546" y="148693"/>
                </a:lnTo>
                <a:lnTo>
                  <a:pt x="93822" y="142785"/>
                </a:lnTo>
                <a:lnTo>
                  <a:pt x="92346" y="136861"/>
                </a:lnTo>
                <a:lnTo>
                  <a:pt x="91362" y="129936"/>
                </a:lnTo>
                <a:lnTo>
                  <a:pt x="90706" y="122342"/>
                </a:lnTo>
                <a:lnTo>
                  <a:pt x="90269" y="114304"/>
                </a:lnTo>
                <a:lnTo>
                  <a:pt x="88985" y="106960"/>
                </a:lnTo>
                <a:lnTo>
                  <a:pt x="87135" y="100080"/>
                </a:lnTo>
                <a:lnTo>
                  <a:pt x="84908" y="93509"/>
                </a:lnTo>
                <a:lnTo>
                  <a:pt x="81437" y="87144"/>
                </a:lnTo>
                <a:lnTo>
                  <a:pt x="77137" y="80916"/>
                </a:lnTo>
                <a:lnTo>
                  <a:pt x="72284" y="74780"/>
                </a:lnTo>
                <a:lnTo>
                  <a:pt x="68055" y="68705"/>
                </a:lnTo>
                <a:lnTo>
                  <a:pt x="64242" y="62670"/>
                </a:lnTo>
                <a:lnTo>
                  <a:pt x="60707" y="56663"/>
                </a:lnTo>
                <a:lnTo>
                  <a:pt x="57357" y="50673"/>
                </a:lnTo>
                <a:lnTo>
                  <a:pt x="50987" y="38727"/>
                </a:lnTo>
                <a:lnTo>
                  <a:pt x="46904" y="33755"/>
                </a:lnTo>
                <a:lnTo>
                  <a:pt x="42195" y="29449"/>
                </a:lnTo>
                <a:lnTo>
                  <a:pt x="37070" y="25585"/>
                </a:lnTo>
                <a:lnTo>
                  <a:pt x="32660" y="22018"/>
                </a:lnTo>
                <a:lnTo>
                  <a:pt x="28726" y="18647"/>
                </a:lnTo>
                <a:lnTo>
                  <a:pt x="25111" y="15408"/>
                </a:lnTo>
                <a:lnTo>
                  <a:pt x="21708" y="13248"/>
                </a:lnTo>
                <a:lnTo>
                  <a:pt x="18445" y="11809"/>
                </a:lnTo>
                <a:lnTo>
                  <a:pt x="15277" y="10849"/>
                </a:lnTo>
                <a:lnTo>
                  <a:pt x="13165" y="9217"/>
                </a:lnTo>
                <a:lnTo>
                  <a:pt x="11755" y="7137"/>
                </a:lnTo>
                <a:lnTo>
                  <a:pt x="89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Annotation1151"/>
          <p:cNvSpPr/>
          <p:nvPr/>
        </p:nvSpPr>
        <p:spPr>
          <a:xfrm>
            <a:off x="4242638" y="5723930"/>
            <a:ext cx="212610" cy="258843"/>
          </a:xfrm>
          <a:custGeom>
            <a:avLst/>
            <a:gdLst/>
            <a:ahLst/>
            <a:cxnLst/>
            <a:rect l="0" t="0" r="0" b="0"/>
            <a:pathLst>
              <a:path w="212610" h="258843">
                <a:moveTo>
                  <a:pt x="87997" y="0"/>
                </a:moveTo>
                <a:lnTo>
                  <a:pt x="79426" y="0"/>
                </a:lnTo>
                <a:lnTo>
                  <a:pt x="74421" y="4740"/>
                </a:lnTo>
                <a:lnTo>
                  <a:pt x="72987" y="7129"/>
                </a:lnTo>
                <a:lnTo>
                  <a:pt x="71393" y="12428"/>
                </a:lnTo>
                <a:lnTo>
                  <a:pt x="70684" y="18091"/>
                </a:lnTo>
                <a:lnTo>
                  <a:pt x="70496" y="20990"/>
                </a:lnTo>
                <a:lnTo>
                  <a:pt x="69376" y="24907"/>
                </a:lnTo>
                <a:lnTo>
                  <a:pt x="67638" y="29503"/>
                </a:lnTo>
                <a:lnTo>
                  <a:pt x="65484" y="34552"/>
                </a:lnTo>
                <a:lnTo>
                  <a:pt x="63056" y="38909"/>
                </a:lnTo>
                <a:lnTo>
                  <a:pt x="57709" y="46397"/>
                </a:lnTo>
                <a:lnTo>
                  <a:pt x="55885" y="50775"/>
                </a:lnTo>
                <a:lnTo>
                  <a:pt x="54670" y="55678"/>
                </a:lnTo>
                <a:lnTo>
                  <a:pt x="53860" y="60931"/>
                </a:lnTo>
                <a:lnTo>
                  <a:pt x="52326" y="66418"/>
                </a:lnTo>
                <a:lnTo>
                  <a:pt x="50311" y="72059"/>
                </a:lnTo>
                <a:lnTo>
                  <a:pt x="47974" y="77805"/>
                </a:lnTo>
                <a:lnTo>
                  <a:pt x="45422" y="84612"/>
                </a:lnTo>
                <a:lnTo>
                  <a:pt x="39939" y="100113"/>
                </a:lnTo>
                <a:lnTo>
                  <a:pt x="37086" y="107422"/>
                </a:lnTo>
                <a:lnTo>
                  <a:pt x="34191" y="114278"/>
                </a:lnTo>
                <a:lnTo>
                  <a:pt x="28325" y="127189"/>
                </a:lnTo>
                <a:lnTo>
                  <a:pt x="19439" y="145613"/>
                </a:lnTo>
                <a:lnTo>
                  <a:pt x="13492" y="157652"/>
                </a:lnTo>
                <a:lnTo>
                  <a:pt x="11508" y="163640"/>
                </a:lnTo>
                <a:lnTo>
                  <a:pt x="10186" y="169616"/>
                </a:lnTo>
                <a:lnTo>
                  <a:pt x="9304" y="175585"/>
                </a:lnTo>
                <a:lnTo>
                  <a:pt x="7724" y="181549"/>
                </a:lnTo>
                <a:lnTo>
                  <a:pt x="5677" y="187508"/>
                </a:lnTo>
                <a:lnTo>
                  <a:pt x="3319" y="193467"/>
                </a:lnTo>
                <a:lnTo>
                  <a:pt x="1746" y="198431"/>
                </a:lnTo>
                <a:lnTo>
                  <a:pt x="699" y="202732"/>
                </a:lnTo>
                <a:lnTo>
                  <a:pt x="0" y="206592"/>
                </a:lnTo>
                <a:lnTo>
                  <a:pt x="527" y="210158"/>
                </a:lnTo>
                <a:lnTo>
                  <a:pt x="1872" y="213527"/>
                </a:lnTo>
                <a:lnTo>
                  <a:pt x="3762" y="216765"/>
                </a:lnTo>
                <a:lnTo>
                  <a:pt x="5862" y="223009"/>
                </a:lnTo>
                <a:lnTo>
                  <a:pt x="6422" y="226063"/>
                </a:lnTo>
                <a:lnTo>
                  <a:pt x="9692" y="232103"/>
                </a:lnTo>
                <a:lnTo>
                  <a:pt x="11955" y="235102"/>
                </a:lnTo>
                <a:lnTo>
                  <a:pt x="14458" y="237101"/>
                </a:lnTo>
                <a:lnTo>
                  <a:pt x="17119" y="238435"/>
                </a:lnTo>
                <a:lnTo>
                  <a:pt x="19886" y="239324"/>
                </a:lnTo>
                <a:lnTo>
                  <a:pt x="23717" y="239916"/>
                </a:lnTo>
                <a:lnTo>
                  <a:pt x="28259" y="240311"/>
                </a:lnTo>
                <a:lnTo>
                  <a:pt x="37608" y="240750"/>
                </a:lnTo>
                <a:lnTo>
                  <a:pt x="45074" y="240945"/>
                </a:lnTo>
                <a:lnTo>
                  <a:pt x="76495" y="241087"/>
                </a:lnTo>
                <a:lnTo>
                  <a:pt x="83309" y="242084"/>
                </a:lnTo>
                <a:lnTo>
                  <a:pt x="90832" y="243741"/>
                </a:lnTo>
                <a:lnTo>
                  <a:pt x="98826" y="245837"/>
                </a:lnTo>
                <a:lnTo>
                  <a:pt x="107136" y="247235"/>
                </a:lnTo>
                <a:lnTo>
                  <a:pt x="115655" y="248166"/>
                </a:lnTo>
                <a:lnTo>
                  <a:pt x="124315" y="248788"/>
                </a:lnTo>
                <a:lnTo>
                  <a:pt x="133068" y="250194"/>
                </a:lnTo>
                <a:lnTo>
                  <a:pt x="141882" y="252124"/>
                </a:lnTo>
                <a:lnTo>
                  <a:pt x="150739" y="254403"/>
                </a:lnTo>
                <a:lnTo>
                  <a:pt x="158630" y="255922"/>
                </a:lnTo>
                <a:lnTo>
                  <a:pt x="165877" y="256935"/>
                </a:lnTo>
                <a:lnTo>
                  <a:pt x="172695" y="257610"/>
                </a:lnTo>
                <a:lnTo>
                  <a:pt x="178234" y="258060"/>
                </a:lnTo>
                <a:lnTo>
                  <a:pt x="182920" y="258360"/>
                </a:lnTo>
                <a:lnTo>
                  <a:pt x="190774" y="258694"/>
                </a:lnTo>
                <a:lnTo>
                  <a:pt x="197577" y="258842"/>
                </a:lnTo>
                <a:lnTo>
                  <a:pt x="200781" y="257889"/>
                </a:lnTo>
                <a:lnTo>
                  <a:pt x="206990" y="254185"/>
                </a:lnTo>
                <a:lnTo>
                  <a:pt x="209043" y="251808"/>
                </a:lnTo>
                <a:lnTo>
                  <a:pt x="210412" y="249231"/>
                </a:lnTo>
                <a:lnTo>
                  <a:pt x="211325" y="246521"/>
                </a:lnTo>
                <a:lnTo>
                  <a:pt x="211933" y="242730"/>
                </a:lnTo>
                <a:lnTo>
                  <a:pt x="212339" y="238218"/>
                </a:lnTo>
                <a:lnTo>
                  <a:pt x="212609" y="233226"/>
                </a:lnTo>
                <a:lnTo>
                  <a:pt x="211796" y="227913"/>
                </a:lnTo>
                <a:lnTo>
                  <a:pt x="210260" y="222388"/>
                </a:lnTo>
                <a:lnTo>
                  <a:pt x="203354" y="202483"/>
                </a:lnTo>
                <a:lnTo>
                  <a:pt x="200659" y="194520"/>
                </a:lnTo>
                <a:lnTo>
                  <a:pt x="196877" y="187227"/>
                </a:lnTo>
                <a:lnTo>
                  <a:pt x="192368" y="180380"/>
                </a:lnTo>
                <a:lnTo>
                  <a:pt x="187376" y="173831"/>
                </a:lnTo>
                <a:lnTo>
                  <a:pt x="182061" y="166489"/>
                </a:lnTo>
                <a:lnTo>
                  <a:pt x="170859" y="150393"/>
                </a:lnTo>
                <a:lnTo>
                  <a:pt x="165090" y="142926"/>
                </a:lnTo>
                <a:lnTo>
                  <a:pt x="159258" y="135963"/>
                </a:lnTo>
                <a:lnTo>
                  <a:pt x="153383" y="129338"/>
                </a:lnTo>
                <a:lnTo>
                  <a:pt x="147480" y="121943"/>
                </a:lnTo>
                <a:lnTo>
                  <a:pt x="141558" y="114038"/>
                </a:lnTo>
                <a:lnTo>
                  <a:pt x="135623" y="105791"/>
                </a:lnTo>
                <a:lnTo>
                  <a:pt x="128687" y="99300"/>
                </a:lnTo>
                <a:lnTo>
                  <a:pt x="121084" y="93982"/>
                </a:lnTo>
                <a:lnTo>
                  <a:pt x="113035" y="89443"/>
                </a:lnTo>
                <a:lnTo>
                  <a:pt x="105682" y="84433"/>
                </a:lnTo>
                <a:lnTo>
                  <a:pt x="98794" y="79109"/>
                </a:lnTo>
                <a:lnTo>
                  <a:pt x="92215" y="73575"/>
                </a:lnTo>
                <a:lnTo>
                  <a:pt x="85843" y="68894"/>
                </a:lnTo>
                <a:lnTo>
                  <a:pt x="79608" y="64781"/>
                </a:lnTo>
                <a:lnTo>
                  <a:pt x="73465" y="61046"/>
                </a:lnTo>
                <a:lnTo>
                  <a:pt x="68376" y="57564"/>
                </a:lnTo>
                <a:lnTo>
                  <a:pt x="63991" y="54251"/>
                </a:lnTo>
                <a:lnTo>
                  <a:pt x="60073" y="51050"/>
                </a:lnTo>
                <a:lnTo>
                  <a:pt x="56469" y="48916"/>
                </a:lnTo>
                <a:lnTo>
                  <a:pt x="53072" y="47493"/>
                </a:lnTo>
                <a:lnTo>
                  <a:pt x="43300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Annotation1152"/>
          <p:cNvSpPr/>
          <p:nvPr/>
        </p:nvSpPr>
        <p:spPr>
          <a:xfrm>
            <a:off x="6270495" y="3884414"/>
            <a:ext cx="26820" cy="53579"/>
          </a:xfrm>
          <a:custGeom>
            <a:avLst/>
            <a:gdLst/>
            <a:ahLst/>
            <a:cxnLst/>
            <a:rect l="0" t="0" r="0" b="0"/>
            <a:pathLst>
              <a:path w="26820" h="53579">
                <a:moveTo>
                  <a:pt x="8940" y="53578"/>
                </a:moveTo>
                <a:lnTo>
                  <a:pt x="8940" y="44648"/>
                </a:lnTo>
                <a:lnTo>
                  <a:pt x="0" y="44648"/>
                </a:lnTo>
                <a:lnTo>
                  <a:pt x="8571" y="36087"/>
                </a:lnTo>
                <a:lnTo>
                  <a:pt x="8694" y="34972"/>
                </a:lnTo>
                <a:lnTo>
                  <a:pt x="8776" y="33236"/>
                </a:lnTo>
                <a:lnTo>
                  <a:pt x="8938" y="26822"/>
                </a:lnTo>
                <a:lnTo>
                  <a:pt x="8940" y="25797"/>
                </a:lnTo>
                <a:lnTo>
                  <a:pt x="8940" y="17862"/>
                </a:lnTo>
                <a:lnTo>
                  <a:pt x="17770" y="17859"/>
                </a:lnTo>
                <a:lnTo>
                  <a:pt x="17806" y="16867"/>
                </a:lnTo>
                <a:lnTo>
                  <a:pt x="17879" y="9003"/>
                </a:lnTo>
                <a:lnTo>
                  <a:pt x="17879" y="8929"/>
                </a:lnTo>
                <a:lnTo>
                  <a:pt x="26819" y="8929"/>
                </a:lnTo>
                <a:lnTo>
                  <a:pt x="2681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								</a:t>
            </a:r>
            <a:endParaRPr lang="en-US" dirty="0"/>
          </a:p>
        </p:txBody>
      </p:sp>
      <p:grpSp>
        <p:nvGrpSpPr>
          <p:cNvPr id="96" name="Group 95"/>
          <p:cNvGrpSpPr/>
          <p:nvPr/>
        </p:nvGrpSpPr>
        <p:grpSpPr>
          <a:xfrm>
            <a:off x="84510" y="714508"/>
            <a:ext cx="7902360" cy="5911321"/>
            <a:chOff x="84510" y="714508"/>
            <a:chExt cx="7902360" cy="5911321"/>
          </a:xfrm>
        </p:grpSpPr>
        <p:sp>
          <p:nvSpPr>
            <p:cNvPr id="4" name="SMARTInkAnnotation928"/>
            <p:cNvSpPr/>
            <p:nvPr/>
          </p:nvSpPr>
          <p:spPr>
            <a:xfrm>
              <a:off x="1568823" y="1660922"/>
              <a:ext cx="17403" cy="776884"/>
            </a:xfrm>
            <a:custGeom>
              <a:avLst/>
              <a:gdLst/>
              <a:ahLst/>
              <a:cxnLst/>
              <a:rect l="0" t="0" r="0" b="0"/>
              <a:pathLst>
                <a:path w="17403" h="776884">
                  <a:moveTo>
                    <a:pt x="8462" y="0"/>
                  </a:moveTo>
                  <a:lnTo>
                    <a:pt x="8462" y="133661"/>
                  </a:lnTo>
                  <a:lnTo>
                    <a:pt x="9456" y="143677"/>
                  </a:lnTo>
                  <a:lnTo>
                    <a:pt x="11111" y="154324"/>
                  </a:lnTo>
                  <a:lnTo>
                    <a:pt x="13208" y="165390"/>
                  </a:lnTo>
                  <a:lnTo>
                    <a:pt x="14606" y="176737"/>
                  </a:lnTo>
                  <a:lnTo>
                    <a:pt x="15538" y="188270"/>
                  </a:lnTo>
                  <a:lnTo>
                    <a:pt x="16159" y="199927"/>
                  </a:lnTo>
                  <a:lnTo>
                    <a:pt x="16849" y="226109"/>
                  </a:lnTo>
                  <a:lnTo>
                    <a:pt x="17402" y="645792"/>
                  </a:lnTo>
                  <a:lnTo>
                    <a:pt x="16408" y="656747"/>
                  </a:lnTo>
                  <a:lnTo>
                    <a:pt x="14753" y="667026"/>
                  </a:lnTo>
                  <a:lnTo>
                    <a:pt x="12656" y="676856"/>
                  </a:lnTo>
                  <a:lnTo>
                    <a:pt x="10265" y="686386"/>
                  </a:lnTo>
                  <a:lnTo>
                    <a:pt x="7677" y="695715"/>
                  </a:lnTo>
                  <a:lnTo>
                    <a:pt x="4959" y="704912"/>
                  </a:lnTo>
                  <a:lnTo>
                    <a:pt x="3147" y="714019"/>
                  </a:lnTo>
                  <a:lnTo>
                    <a:pt x="1939" y="723067"/>
                  </a:lnTo>
                  <a:lnTo>
                    <a:pt x="1134" y="732076"/>
                  </a:lnTo>
                  <a:lnTo>
                    <a:pt x="597" y="740066"/>
                  </a:lnTo>
                  <a:lnTo>
                    <a:pt x="0" y="754236"/>
                  </a:lnTo>
                  <a:lnTo>
                    <a:pt x="834" y="759800"/>
                  </a:lnTo>
                  <a:lnTo>
                    <a:pt x="2384" y="764502"/>
                  </a:lnTo>
                  <a:lnTo>
                    <a:pt x="8462" y="7768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929"/>
            <p:cNvSpPr/>
            <p:nvPr/>
          </p:nvSpPr>
          <p:spPr>
            <a:xfrm>
              <a:off x="1908045" y="1651992"/>
              <a:ext cx="26819" cy="696517"/>
            </a:xfrm>
            <a:custGeom>
              <a:avLst/>
              <a:gdLst/>
              <a:ahLst/>
              <a:cxnLst/>
              <a:rect l="0" t="0" r="0" b="0"/>
              <a:pathLst>
                <a:path w="26819" h="696517">
                  <a:moveTo>
                    <a:pt x="26818" y="0"/>
                  </a:moveTo>
                  <a:lnTo>
                    <a:pt x="22072" y="0"/>
                  </a:lnTo>
                  <a:lnTo>
                    <a:pt x="20675" y="992"/>
                  </a:lnTo>
                  <a:lnTo>
                    <a:pt x="19743" y="2646"/>
                  </a:lnTo>
                  <a:lnTo>
                    <a:pt x="19121" y="4741"/>
                  </a:lnTo>
                  <a:lnTo>
                    <a:pt x="18431" y="9714"/>
                  </a:lnTo>
                  <a:lnTo>
                    <a:pt x="17988" y="20991"/>
                  </a:lnTo>
                  <a:lnTo>
                    <a:pt x="18945" y="24908"/>
                  </a:lnTo>
                  <a:lnTo>
                    <a:pt x="20576" y="29504"/>
                  </a:lnTo>
                  <a:lnTo>
                    <a:pt x="22657" y="34552"/>
                  </a:lnTo>
                  <a:lnTo>
                    <a:pt x="23051" y="40894"/>
                  </a:lnTo>
                  <a:lnTo>
                    <a:pt x="22320" y="48099"/>
                  </a:lnTo>
                  <a:lnTo>
                    <a:pt x="20839" y="55878"/>
                  </a:lnTo>
                  <a:lnTo>
                    <a:pt x="19853" y="64041"/>
                  </a:lnTo>
                  <a:lnTo>
                    <a:pt x="19195" y="72460"/>
                  </a:lnTo>
                  <a:lnTo>
                    <a:pt x="18464" y="89751"/>
                  </a:lnTo>
                  <a:lnTo>
                    <a:pt x="18052" y="117213"/>
                  </a:lnTo>
                  <a:lnTo>
                    <a:pt x="17879" y="279811"/>
                  </a:lnTo>
                  <a:lnTo>
                    <a:pt x="16886" y="291713"/>
                  </a:lnTo>
                  <a:lnTo>
                    <a:pt x="15230" y="303616"/>
                  </a:lnTo>
                  <a:lnTo>
                    <a:pt x="13133" y="315520"/>
                  </a:lnTo>
                  <a:lnTo>
                    <a:pt x="11735" y="327425"/>
                  </a:lnTo>
                  <a:lnTo>
                    <a:pt x="10803" y="339330"/>
                  </a:lnTo>
                  <a:lnTo>
                    <a:pt x="10182" y="351236"/>
                  </a:lnTo>
                  <a:lnTo>
                    <a:pt x="9491" y="375048"/>
                  </a:lnTo>
                  <a:lnTo>
                    <a:pt x="8988" y="449131"/>
                  </a:lnTo>
                  <a:lnTo>
                    <a:pt x="8949" y="501798"/>
                  </a:lnTo>
                  <a:lnTo>
                    <a:pt x="7952" y="513126"/>
                  </a:lnTo>
                  <a:lnTo>
                    <a:pt x="6295" y="523654"/>
                  </a:lnTo>
                  <a:lnTo>
                    <a:pt x="4196" y="533650"/>
                  </a:lnTo>
                  <a:lnTo>
                    <a:pt x="2798" y="544282"/>
                  </a:lnTo>
                  <a:lnTo>
                    <a:pt x="1865" y="555339"/>
                  </a:lnTo>
                  <a:lnTo>
                    <a:pt x="1243" y="566680"/>
                  </a:lnTo>
                  <a:lnTo>
                    <a:pt x="552" y="587217"/>
                  </a:lnTo>
                  <a:lnTo>
                    <a:pt x="109" y="624655"/>
                  </a:lnTo>
                  <a:lnTo>
                    <a:pt x="0" y="6965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930"/>
            <p:cNvSpPr/>
            <p:nvPr/>
          </p:nvSpPr>
          <p:spPr>
            <a:xfrm>
              <a:off x="1595164" y="2152054"/>
              <a:ext cx="330761" cy="17851"/>
            </a:xfrm>
            <a:custGeom>
              <a:avLst/>
              <a:gdLst/>
              <a:ahLst/>
              <a:cxnLst/>
              <a:rect l="0" t="0" r="0" b="0"/>
              <a:pathLst>
                <a:path w="330761" h="17851">
                  <a:moveTo>
                    <a:pt x="0" y="0"/>
                  </a:moveTo>
                  <a:lnTo>
                    <a:pt x="0" y="8562"/>
                  </a:lnTo>
                  <a:lnTo>
                    <a:pt x="994" y="9677"/>
                  </a:lnTo>
                  <a:lnTo>
                    <a:pt x="4746" y="13562"/>
                  </a:lnTo>
                  <a:lnTo>
                    <a:pt x="8130" y="14995"/>
                  </a:lnTo>
                  <a:lnTo>
                    <a:pt x="12373" y="15950"/>
                  </a:lnTo>
                  <a:lnTo>
                    <a:pt x="17188" y="16586"/>
                  </a:lnTo>
                  <a:lnTo>
                    <a:pt x="21392" y="17011"/>
                  </a:lnTo>
                  <a:lnTo>
                    <a:pt x="28711" y="17483"/>
                  </a:lnTo>
                  <a:lnTo>
                    <a:pt x="37924" y="17692"/>
                  </a:lnTo>
                  <a:lnTo>
                    <a:pt x="82348" y="17850"/>
                  </a:lnTo>
                  <a:lnTo>
                    <a:pt x="90657" y="16861"/>
                  </a:lnTo>
                  <a:lnTo>
                    <a:pt x="99175" y="15210"/>
                  </a:lnTo>
                  <a:lnTo>
                    <a:pt x="107834" y="13117"/>
                  </a:lnTo>
                  <a:lnTo>
                    <a:pt x="115594" y="11721"/>
                  </a:lnTo>
                  <a:lnTo>
                    <a:pt x="122753" y="10791"/>
                  </a:lnTo>
                  <a:lnTo>
                    <a:pt x="129512" y="10171"/>
                  </a:lnTo>
                  <a:lnTo>
                    <a:pt x="136998" y="9757"/>
                  </a:lnTo>
                  <a:lnTo>
                    <a:pt x="153263" y="9298"/>
                  </a:lnTo>
                  <a:lnTo>
                    <a:pt x="239284" y="8934"/>
                  </a:lnTo>
                  <a:lnTo>
                    <a:pt x="330760" y="89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931"/>
            <p:cNvSpPr/>
            <p:nvPr/>
          </p:nvSpPr>
          <p:spPr>
            <a:xfrm>
              <a:off x="2051633" y="1671656"/>
              <a:ext cx="625189" cy="774387"/>
            </a:xfrm>
            <a:custGeom>
              <a:avLst/>
              <a:gdLst/>
              <a:ahLst/>
              <a:cxnLst/>
              <a:rect l="0" t="0" r="0" b="0"/>
              <a:pathLst>
                <a:path w="625189" h="774387">
                  <a:moveTo>
                    <a:pt x="53080" y="51774"/>
                  </a:moveTo>
                  <a:lnTo>
                    <a:pt x="45383" y="59462"/>
                  </a:lnTo>
                  <a:lnTo>
                    <a:pt x="44692" y="62797"/>
                  </a:lnTo>
                  <a:lnTo>
                    <a:pt x="44508" y="65076"/>
                  </a:lnTo>
                  <a:lnTo>
                    <a:pt x="43392" y="67587"/>
                  </a:lnTo>
                  <a:lnTo>
                    <a:pt x="39504" y="73023"/>
                  </a:lnTo>
                  <a:lnTo>
                    <a:pt x="38069" y="76854"/>
                  </a:lnTo>
                  <a:lnTo>
                    <a:pt x="36051" y="91726"/>
                  </a:lnTo>
                  <a:lnTo>
                    <a:pt x="34459" y="109693"/>
                  </a:lnTo>
                  <a:lnTo>
                    <a:pt x="29132" y="133427"/>
                  </a:lnTo>
                  <a:lnTo>
                    <a:pt x="27537" y="150572"/>
                  </a:lnTo>
                  <a:lnTo>
                    <a:pt x="26828" y="168114"/>
                  </a:lnTo>
                  <a:lnTo>
                    <a:pt x="26429" y="194724"/>
                  </a:lnTo>
                  <a:lnTo>
                    <a:pt x="25343" y="213534"/>
                  </a:lnTo>
                  <a:lnTo>
                    <a:pt x="21549" y="235123"/>
                  </a:lnTo>
                  <a:lnTo>
                    <a:pt x="19200" y="255301"/>
                  </a:lnTo>
                  <a:lnTo>
                    <a:pt x="17164" y="275184"/>
                  </a:lnTo>
                  <a:lnTo>
                    <a:pt x="12947" y="297249"/>
                  </a:lnTo>
                  <a:lnTo>
                    <a:pt x="11426" y="309682"/>
                  </a:lnTo>
                  <a:lnTo>
                    <a:pt x="10411" y="322931"/>
                  </a:lnTo>
                  <a:lnTo>
                    <a:pt x="9284" y="348897"/>
                  </a:lnTo>
                  <a:lnTo>
                    <a:pt x="8783" y="370360"/>
                  </a:lnTo>
                  <a:lnTo>
                    <a:pt x="8501" y="408658"/>
                  </a:lnTo>
                  <a:lnTo>
                    <a:pt x="5786" y="431647"/>
                  </a:lnTo>
                  <a:lnTo>
                    <a:pt x="2262" y="452778"/>
                  </a:lnTo>
                  <a:lnTo>
                    <a:pt x="696" y="475399"/>
                  </a:lnTo>
                  <a:lnTo>
                    <a:pt x="0" y="498682"/>
                  </a:lnTo>
                  <a:lnTo>
                    <a:pt x="684" y="521267"/>
                  </a:lnTo>
                  <a:lnTo>
                    <a:pt x="4298" y="541226"/>
                  </a:lnTo>
                  <a:lnTo>
                    <a:pt x="11918" y="564458"/>
                  </a:lnTo>
                  <a:lnTo>
                    <a:pt x="20466" y="583908"/>
                  </a:lnTo>
                  <a:lnTo>
                    <a:pt x="24385" y="589093"/>
                  </a:lnTo>
                  <a:lnTo>
                    <a:pt x="42298" y="604542"/>
                  </a:lnTo>
                  <a:lnTo>
                    <a:pt x="55696" y="617148"/>
                  </a:lnTo>
                  <a:lnTo>
                    <a:pt x="59790" y="618198"/>
                  </a:lnTo>
                  <a:lnTo>
                    <a:pt x="64506" y="617906"/>
                  </a:lnTo>
                  <a:lnTo>
                    <a:pt x="69637" y="616718"/>
                  </a:lnTo>
                  <a:lnTo>
                    <a:pt x="77986" y="612754"/>
                  </a:lnTo>
                  <a:lnTo>
                    <a:pt x="96185" y="602124"/>
                  </a:lnTo>
                  <a:lnTo>
                    <a:pt x="104685" y="593699"/>
                  </a:lnTo>
                  <a:lnTo>
                    <a:pt x="117702" y="575154"/>
                  </a:lnTo>
                  <a:lnTo>
                    <a:pt x="134141" y="553454"/>
                  </a:lnTo>
                  <a:lnTo>
                    <a:pt x="151593" y="531810"/>
                  </a:lnTo>
                  <a:lnTo>
                    <a:pt x="163413" y="515155"/>
                  </a:lnTo>
                  <a:lnTo>
                    <a:pt x="175287" y="497830"/>
                  </a:lnTo>
                  <a:lnTo>
                    <a:pt x="188396" y="476083"/>
                  </a:lnTo>
                  <a:lnTo>
                    <a:pt x="198571" y="452331"/>
                  </a:lnTo>
                  <a:lnTo>
                    <a:pt x="210907" y="423775"/>
                  </a:lnTo>
                  <a:lnTo>
                    <a:pt x="218926" y="400121"/>
                  </a:lnTo>
                  <a:lnTo>
                    <a:pt x="221743" y="380104"/>
                  </a:lnTo>
                  <a:lnTo>
                    <a:pt x="222695" y="358208"/>
                  </a:lnTo>
                  <a:lnTo>
                    <a:pt x="222915" y="334712"/>
                  </a:lnTo>
                  <a:lnTo>
                    <a:pt x="222929" y="328641"/>
                  </a:lnTo>
                  <a:lnTo>
                    <a:pt x="222929" y="354326"/>
                  </a:lnTo>
                  <a:lnTo>
                    <a:pt x="220280" y="365166"/>
                  </a:lnTo>
                  <a:lnTo>
                    <a:pt x="216786" y="376598"/>
                  </a:lnTo>
                  <a:lnTo>
                    <a:pt x="214818" y="395183"/>
                  </a:lnTo>
                  <a:lnTo>
                    <a:pt x="214235" y="419100"/>
                  </a:lnTo>
                  <a:lnTo>
                    <a:pt x="214022" y="462699"/>
                  </a:lnTo>
                  <a:lnTo>
                    <a:pt x="216653" y="480470"/>
                  </a:lnTo>
                  <a:lnTo>
                    <a:pt x="220140" y="499282"/>
                  </a:lnTo>
                  <a:lnTo>
                    <a:pt x="221689" y="520872"/>
                  </a:lnTo>
                  <a:lnTo>
                    <a:pt x="222378" y="543697"/>
                  </a:lnTo>
                  <a:lnTo>
                    <a:pt x="223678" y="566078"/>
                  </a:lnTo>
                  <a:lnTo>
                    <a:pt x="227566" y="585947"/>
                  </a:lnTo>
                  <a:lnTo>
                    <a:pt x="241026" y="641706"/>
                  </a:lnTo>
                  <a:lnTo>
                    <a:pt x="245871" y="664208"/>
                  </a:lnTo>
                  <a:lnTo>
                    <a:pt x="248025" y="684131"/>
                  </a:lnTo>
                  <a:lnTo>
                    <a:pt x="254280" y="702907"/>
                  </a:lnTo>
                  <a:lnTo>
                    <a:pt x="269736" y="734474"/>
                  </a:lnTo>
                  <a:lnTo>
                    <a:pt x="284033" y="753677"/>
                  </a:lnTo>
                  <a:lnTo>
                    <a:pt x="297764" y="763252"/>
                  </a:lnTo>
                  <a:lnTo>
                    <a:pt x="312806" y="769822"/>
                  </a:lnTo>
                  <a:lnTo>
                    <a:pt x="326112" y="772743"/>
                  </a:lnTo>
                  <a:lnTo>
                    <a:pt x="344773" y="774386"/>
                  </a:lnTo>
                  <a:lnTo>
                    <a:pt x="356875" y="772125"/>
                  </a:lnTo>
                  <a:lnTo>
                    <a:pt x="385576" y="762589"/>
                  </a:lnTo>
                  <a:lnTo>
                    <a:pt x="399842" y="754314"/>
                  </a:lnTo>
                  <a:lnTo>
                    <a:pt x="413797" y="744022"/>
                  </a:lnTo>
                  <a:lnTo>
                    <a:pt x="429932" y="732833"/>
                  </a:lnTo>
                  <a:lnTo>
                    <a:pt x="441738" y="718600"/>
                  </a:lnTo>
                  <a:lnTo>
                    <a:pt x="452283" y="701360"/>
                  </a:lnTo>
                  <a:lnTo>
                    <a:pt x="466902" y="680468"/>
                  </a:lnTo>
                  <a:lnTo>
                    <a:pt x="480684" y="657954"/>
                  </a:lnTo>
                  <a:lnTo>
                    <a:pt x="493430" y="634719"/>
                  </a:lnTo>
                  <a:lnTo>
                    <a:pt x="505717" y="611162"/>
                  </a:lnTo>
                  <a:lnTo>
                    <a:pt x="512768" y="598332"/>
                  </a:lnTo>
                  <a:lnTo>
                    <a:pt x="528549" y="570848"/>
                  </a:lnTo>
                  <a:lnTo>
                    <a:pt x="535936" y="556573"/>
                  </a:lnTo>
                  <a:lnTo>
                    <a:pt x="542847" y="542096"/>
                  </a:lnTo>
                  <a:lnTo>
                    <a:pt x="549440" y="527483"/>
                  </a:lnTo>
                  <a:lnTo>
                    <a:pt x="554830" y="512780"/>
                  </a:lnTo>
                  <a:lnTo>
                    <a:pt x="559416" y="498018"/>
                  </a:lnTo>
                  <a:lnTo>
                    <a:pt x="563467" y="483215"/>
                  </a:lnTo>
                  <a:lnTo>
                    <a:pt x="568153" y="469378"/>
                  </a:lnTo>
                  <a:lnTo>
                    <a:pt x="573265" y="456184"/>
                  </a:lnTo>
                  <a:lnTo>
                    <a:pt x="578659" y="443420"/>
                  </a:lnTo>
                  <a:lnTo>
                    <a:pt x="583248" y="428957"/>
                  </a:lnTo>
                  <a:lnTo>
                    <a:pt x="587300" y="413362"/>
                  </a:lnTo>
                  <a:lnTo>
                    <a:pt x="590996" y="397012"/>
                  </a:lnTo>
                  <a:lnTo>
                    <a:pt x="595446" y="382144"/>
                  </a:lnTo>
                  <a:lnTo>
                    <a:pt x="600399" y="368263"/>
                  </a:lnTo>
                  <a:lnTo>
                    <a:pt x="605687" y="355040"/>
                  </a:lnTo>
                  <a:lnTo>
                    <a:pt x="610207" y="341263"/>
                  </a:lnTo>
                  <a:lnTo>
                    <a:pt x="614213" y="327119"/>
                  </a:lnTo>
                  <a:lnTo>
                    <a:pt x="617877" y="312727"/>
                  </a:lnTo>
                  <a:lnTo>
                    <a:pt x="620319" y="298173"/>
                  </a:lnTo>
                  <a:lnTo>
                    <a:pt x="621947" y="283508"/>
                  </a:lnTo>
                  <a:lnTo>
                    <a:pt x="623033" y="268771"/>
                  </a:lnTo>
                  <a:lnTo>
                    <a:pt x="623757" y="254978"/>
                  </a:lnTo>
                  <a:lnTo>
                    <a:pt x="624561" y="229068"/>
                  </a:lnTo>
                  <a:lnTo>
                    <a:pt x="625120" y="168081"/>
                  </a:lnTo>
                  <a:lnTo>
                    <a:pt x="625188" y="125019"/>
                  </a:lnTo>
                  <a:lnTo>
                    <a:pt x="622548" y="106155"/>
                  </a:lnTo>
                  <a:lnTo>
                    <a:pt x="618065" y="87849"/>
                  </a:lnTo>
                  <a:lnTo>
                    <a:pt x="612760" y="69792"/>
                  </a:lnTo>
                  <a:lnTo>
                    <a:pt x="607092" y="57136"/>
                  </a:lnTo>
                  <a:lnTo>
                    <a:pt x="595360" y="36186"/>
                  </a:lnTo>
                  <a:lnTo>
                    <a:pt x="592075" y="27317"/>
                  </a:lnTo>
                  <a:lnTo>
                    <a:pt x="591199" y="23563"/>
                  </a:lnTo>
                  <a:lnTo>
                    <a:pt x="587577" y="16746"/>
                  </a:lnTo>
                  <a:lnTo>
                    <a:pt x="585220" y="13539"/>
                  </a:lnTo>
                  <a:lnTo>
                    <a:pt x="582602" y="7330"/>
                  </a:lnTo>
                  <a:lnTo>
                    <a:pt x="580921" y="0"/>
                  </a:lnTo>
                  <a:lnTo>
                    <a:pt x="579790" y="391"/>
                  </a:lnTo>
                  <a:lnTo>
                    <a:pt x="571568" y="71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932"/>
            <p:cNvSpPr/>
            <p:nvPr/>
          </p:nvSpPr>
          <p:spPr>
            <a:xfrm>
              <a:off x="2838161" y="2205791"/>
              <a:ext cx="87174" cy="97537"/>
            </a:xfrm>
            <a:custGeom>
              <a:avLst/>
              <a:gdLst/>
              <a:ahLst/>
              <a:cxnLst/>
              <a:rect l="0" t="0" r="0" b="0"/>
              <a:pathLst>
                <a:path w="87174" h="97537">
                  <a:moveTo>
                    <a:pt x="71102" y="17701"/>
                  </a:moveTo>
                  <a:lnTo>
                    <a:pt x="36997" y="17701"/>
                  </a:lnTo>
                  <a:lnTo>
                    <a:pt x="35453" y="18693"/>
                  </a:lnTo>
                  <a:lnTo>
                    <a:pt x="33430" y="20347"/>
                  </a:lnTo>
                  <a:lnTo>
                    <a:pt x="31088" y="22442"/>
                  </a:lnTo>
                  <a:lnTo>
                    <a:pt x="25838" y="27415"/>
                  </a:lnTo>
                  <a:lnTo>
                    <a:pt x="14374" y="38692"/>
                  </a:lnTo>
                  <a:lnTo>
                    <a:pt x="12424" y="41617"/>
                  </a:lnTo>
                  <a:lnTo>
                    <a:pt x="11125" y="44559"/>
                  </a:lnTo>
                  <a:lnTo>
                    <a:pt x="10258" y="47513"/>
                  </a:lnTo>
                  <a:lnTo>
                    <a:pt x="8688" y="51466"/>
                  </a:lnTo>
                  <a:lnTo>
                    <a:pt x="6647" y="56086"/>
                  </a:lnTo>
                  <a:lnTo>
                    <a:pt x="4294" y="61150"/>
                  </a:lnTo>
                  <a:lnTo>
                    <a:pt x="2725" y="65519"/>
                  </a:lnTo>
                  <a:lnTo>
                    <a:pt x="1678" y="69423"/>
                  </a:lnTo>
                  <a:lnTo>
                    <a:pt x="981" y="73019"/>
                  </a:lnTo>
                  <a:lnTo>
                    <a:pt x="516" y="76407"/>
                  </a:lnTo>
                  <a:lnTo>
                    <a:pt x="206" y="79659"/>
                  </a:lnTo>
                  <a:lnTo>
                    <a:pt x="0" y="82819"/>
                  </a:lnTo>
                  <a:lnTo>
                    <a:pt x="855" y="85918"/>
                  </a:lnTo>
                  <a:lnTo>
                    <a:pt x="2419" y="88976"/>
                  </a:lnTo>
                  <a:lnTo>
                    <a:pt x="4455" y="92007"/>
                  </a:lnTo>
                  <a:lnTo>
                    <a:pt x="6805" y="94027"/>
                  </a:lnTo>
                  <a:lnTo>
                    <a:pt x="9365" y="95374"/>
                  </a:lnTo>
                  <a:lnTo>
                    <a:pt x="12065" y="96272"/>
                  </a:lnTo>
                  <a:lnTo>
                    <a:pt x="14859" y="96871"/>
                  </a:lnTo>
                  <a:lnTo>
                    <a:pt x="17714" y="97270"/>
                  </a:lnTo>
                  <a:lnTo>
                    <a:pt x="20611" y="97536"/>
                  </a:lnTo>
                  <a:lnTo>
                    <a:pt x="24529" y="96721"/>
                  </a:lnTo>
                  <a:lnTo>
                    <a:pt x="29127" y="95186"/>
                  </a:lnTo>
                  <a:lnTo>
                    <a:pt x="34179" y="93170"/>
                  </a:lnTo>
                  <a:lnTo>
                    <a:pt x="39534" y="90834"/>
                  </a:lnTo>
                  <a:lnTo>
                    <a:pt x="50781" y="85593"/>
                  </a:lnTo>
                  <a:lnTo>
                    <a:pt x="55568" y="82806"/>
                  </a:lnTo>
                  <a:lnTo>
                    <a:pt x="59753" y="79956"/>
                  </a:lnTo>
                  <a:lnTo>
                    <a:pt x="63536" y="77063"/>
                  </a:lnTo>
                  <a:lnTo>
                    <a:pt x="67051" y="73151"/>
                  </a:lnTo>
                  <a:lnTo>
                    <a:pt x="70388" y="68559"/>
                  </a:lnTo>
                  <a:lnTo>
                    <a:pt x="73606" y="63512"/>
                  </a:lnTo>
                  <a:lnTo>
                    <a:pt x="76744" y="59156"/>
                  </a:lnTo>
                  <a:lnTo>
                    <a:pt x="79830" y="55260"/>
                  </a:lnTo>
                  <a:lnTo>
                    <a:pt x="82880" y="51670"/>
                  </a:lnTo>
                  <a:lnTo>
                    <a:pt x="84914" y="47292"/>
                  </a:lnTo>
                  <a:lnTo>
                    <a:pt x="86269" y="42390"/>
                  </a:lnTo>
                  <a:lnTo>
                    <a:pt x="87173" y="37136"/>
                  </a:lnTo>
                  <a:lnTo>
                    <a:pt x="86782" y="32643"/>
                  </a:lnTo>
                  <a:lnTo>
                    <a:pt x="85529" y="28654"/>
                  </a:lnTo>
                  <a:lnTo>
                    <a:pt x="83700" y="25003"/>
                  </a:lnTo>
                  <a:lnTo>
                    <a:pt x="82480" y="21577"/>
                  </a:lnTo>
                  <a:lnTo>
                    <a:pt x="81667" y="18301"/>
                  </a:lnTo>
                  <a:lnTo>
                    <a:pt x="81125" y="15124"/>
                  </a:lnTo>
                  <a:lnTo>
                    <a:pt x="79771" y="12015"/>
                  </a:lnTo>
                  <a:lnTo>
                    <a:pt x="77874" y="8949"/>
                  </a:lnTo>
                  <a:lnTo>
                    <a:pt x="75617" y="5913"/>
                  </a:lnTo>
                  <a:lnTo>
                    <a:pt x="73118" y="3889"/>
                  </a:lnTo>
                  <a:lnTo>
                    <a:pt x="70460" y="2540"/>
                  </a:lnTo>
                  <a:lnTo>
                    <a:pt x="67694" y="1641"/>
                  </a:lnTo>
                  <a:lnTo>
                    <a:pt x="64857" y="1041"/>
                  </a:lnTo>
                  <a:lnTo>
                    <a:pt x="61972" y="641"/>
                  </a:lnTo>
                  <a:lnTo>
                    <a:pt x="54951" y="0"/>
                  </a:lnTo>
                  <a:lnTo>
                    <a:pt x="53382" y="939"/>
                  </a:lnTo>
                  <a:lnTo>
                    <a:pt x="51343" y="2558"/>
                  </a:lnTo>
                  <a:lnTo>
                    <a:pt x="45678" y="7544"/>
                  </a:lnTo>
                  <a:lnTo>
                    <a:pt x="39951" y="13148"/>
                  </a:lnTo>
                  <a:lnTo>
                    <a:pt x="38415" y="15658"/>
                  </a:lnTo>
                  <a:lnTo>
                    <a:pt x="37392" y="18323"/>
                  </a:lnTo>
                  <a:lnTo>
                    <a:pt x="36709" y="21092"/>
                  </a:lnTo>
                  <a:lnTo>
                    <a:pt x="36254" y="23931"/>
                  </a:lnTo>
                  <a:lnTo>
                    <a:pt x="35951" y="26815"/>
                  </a:lnTo>
                  <a:lnTo>
                    <a:pt x="35464" y="33833"/>
                  </a:lnTo>
                  <a:lnTo>
                    <a:pt x="35398" y="37439"/>
                  </a:lnTo>
                  <a:lnTo>
                    <a:pt x="35379" y="39789"/>
                  </a:lnTo>
                  <a:lnTo>
                    <a:pt x="36361" y="41356"/>
                  </a:lnTo>
                  <a:lnTo>
                    <a:pt x="38009" y="42401"/>
                  </a:lnTo>
                  <a:lnTo>
                    <a:pt x="40101" y="43097"/>
                  </a:lnTo>
                  <a:lnTo>
                    <a:pt x="42488" y="43562"/>
                  </a:lnTo>
                  <a:lnTo>
                    <a:pt x="45073" y="43871"/>
                  </a:lnTo>
                  <a:lnTo>
                    <a:pt x="53223" y="444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933"/>
            <p:cNvSpPr/>
            <p:nvPr/>
          </p:nvSpPr>
          <p:spPr>
            <a:xfrm>
              <a:off x="2847100" y="1884164"/>
              <a:ext cx="62164" cy="97695"/>
            </a:xfrm>
            <a:custGeom>
              <a:avLst/>
              <a:gdLst/>
              <a:ahLst/>
              <a:cxnLst/>
              <a:rect l="0" t="0" r="0" b="0"/>
              <a:pathLst>
                <a:path w="62164" h="97695">
                  <a:moveTo>
                    <a:pt x="35345" y="8930"/>
                  </a:moveTo>
                  <a:lnTo>
                    <a:pt x="18817" y="8930"/>
                  </a:lnTo>
                  <a:lnTo>
                    <a:pt x="17374" y="9922"/>
                  </a:lnTo>
                  <a:lnTo>
                    <a:pt x="15418" y="11576"/>
                  </a:lnTo>
                  <a:lnTo>
                    <a:pt x="13121" y="13670"/>
                  </a:lnTo>
                  <a:lnTo>
                    <a:pt x="11589" y="16059"/>
                  </a:lnTo>
                  <a:lnTo>
                    <a:pt x="10568" y="18643"/>
                  </a:lnTo>
                  <a:lnTo>
                    <a:pt x="9888" y="21358"/>
                  </a:lnTo>
                  <a:lnTo>
                    <a:pt x="9433" y="25153"/>
                  </a:lnTo>
                  <a:lnTo>
                    <a:pt x="9131" y="29667"/>
                  </a:lnTo>
                  <a:lnTo>
                    <a:pt x="8795" y="38982"/>
                  </a:lnTo>
                  <a:lnTo>
                    <a:pt x="8606" y="50797"/>
                  </a:lnTo>
                  <a:lnTo>
                    <a:pt x="8562" y="60941"/>
                  </a:lnTo>
                  <a:lnTo>
                    <a:pt x="7556" y="65432"/>
                  </a:lnTo>
                  <a:lnTo>
                    <a:pt x="5893" y="69418"/>
                  </a:lnTo>
                  <a:lnTo>
                    <a:pt x="3791" y="73068"/>
                  </a:lnTo>
                  <a:lnTo>
                    <a:pt x="3383" y="76493"/>
                  </a:lnTo>
                  <a:lnTo>
                    <a:pt x="4104" y="79769"/>
                  </a:lnTo>
                  <a:lnTo>
                    <a:pt x="5578" y="82945"/>
                  </a:lnTo>
                  <a:lnTo>
                    <a:pt x="6561" y="86054"/>
                  </a:lnTo>
                  <a:lnTo>
                    <a:pt x="7216" y="89119"/>
                  </a:lnTo>
                  <a:lnTo>
                    <a:pt x="8267" y="96428"/>
                  </a:lnTo>
                  <a:lnTo>
                    <a:pt x="9347" y="97027"/>
                  </a:lnTo>
                  <a:lnTo>
                    <a:pt x="11060" y="97427"/>
                  </a:lnTo>
                  <a:lnTo>
                    <a:pt x="13195" y="97694"/>
                  </a:lnTo>
                  <a:lnTo>
                    <a:pt x="15612" y="96879"/>
                  </a:lnTo>
                  <a:lnTo>
                    <a:pt x="18216" y="95344"/>
                  </a:lnTo>
                  <a:lnTo>
                    <a:pt x="20946" y="93328"/>
                  </a:lnTo>
                  <a:lnTo>
                    <a:pt x="23759" y="91984"/>
                  </a:lnTo>
                  <a:lnTo>
                    <a:pt x="26628" y="91088"/>
                  </a:lnTo>
                  <a:lnTo>
                    <a:pt x="29533" y="90491"/>
                  </a:lnTo>
                  <a:lnTo>
                    <a:pt x="32464" y="89101"/>
                  </a:lnTo>
                  <a:lnTo>
                    <a:pt x="35410" y="87182"/>
                  </a:lnTo>
                  <a:lnTo>
                    <a:pt x="38368" y="84910"/>
                  </a:lnTo>
                  <a:lnTo>
                    <a:pt x="40340" y="82404"/>
                  </a:lnTo>
                  <a:lnTo>
                    <a:pt x="41655" y="79741"/>
                  </a:lnTo>
                  <a:lnTo>
                    <a:pt x="42531" y="76973"/>
                  </a:lnTo>
                  <a:lnTo>
                    <a:pt x="44109" y="73143"/>
                  </a:lnTo>
                  <a:lnTo>
                    <a:pt x="46154" y="68606"/>
                  </a:lnTo>
                  <a:lnTo>
                    <a:pt x="48510" y="63597"/>
                  </a:lnTo>
                  <a:lnTo>
                    <a:pt x="50081" y="59265"/>
                  </a:lnTo>
                  <a:lnTo>
                    <a:pt x="51129" y="55385"/>
                  </a:lnTo>
                  <a:lnTo>
                    <a:pt x="51827" y="51806"/>
                  </a:lnTo>
                  <a:lnTo>
                    <a:pt x="52292" y="47436"/>
                  </a:lnTo>
                  <a:lnTo>
                    <a:pt x="52603" y="42538"/>
                  </a:lnTo>
                  <a:lnTo>
                    <a:pt x="52948" y="32796"/>
                  </a:lnTo>
                  <a:lnTo>
                    <a:pt x="53101" y="25159"/>
                  </a:lnTo>
                  <a:lnTo>
                    <a:pt x="52149" y="21734"/>
                  </a:lnTo>
                  <a:lnTo>
                    <a:pt x="50520" y="18458"/>
                  </a:lnTo>
                  <a:lnTo>
                    <a:pt x="45516" y="10812"/>
                  </a:lnTo>
                  <a:lnTo>
                    <a:pt x="44112" y="10185"/>
                  </a:lnTo>
                  <a:lnTo>
                    <a:pt x="42183" y="9766"/>
                  </a:lnTo>
                  <a:lnTo>
                    <a:pt x="36695" y="9095"/>
                  </a:lnTo>
                  <a:lnTo>
                    <a:pt x="35252" y="10032"/>
                  </a:lnTo>
                  <a:lnTo>
                    <a:pt x="33296" y="11649"/>
                  </a:lnTo>
                  <a:lnTo>
                    <a:pt x="30999" y="13719"/>
                  </a:lnTo>
                  <a:lnTo>
                    <a:pt x="25798" y="18665"/>
                  </a:lnTo>
                  <a:lnTo>
                    <a:pt x="14366" y="29925"/>
                  </a:lnTo>
                  <a:lnTo>
                    <a:pt x="12419" y="33840"/>
                  </a:lnTo>
                  <a:lnTo>
                    <a:pt x="11122" y="38435"/>
                  </a:lnTo>
                  <a:lnTo>
                    <a:pt x="10257" y="43483"/>
                  </a:lnTo>
                  <a:lnTo>
                    <a:pt x="8686" y="47840"/>
                  </a:lnTo>
                  <a:lnTo>
                    <a:pt x="6647" y="51737"/>
                  </a:lnTo>
                  <a:lnTo>
                    <a:pt x="4293" y="55327"/>
                  </a:lnTo>
                  <a:lnTo>
                    <a:pt x="2724" y="58713"/>
                  </a:lnTo>
                  <a:lnTo>
                    <a:pt x="1678" y="61962"/>
                  </a:lnTo>
                  <a:lnTo>
                    <a:pt x="981" y="65121"/>
                  </a:lnTo>
                  <a:lnTo>
                    <a:pt x="516" y="68218"/>
                  </a:lnTo>
                  <a:lnTo>
                    <a:pt x="206" y="71276"/>
                  </a:lnTo>
                  <a:lnTo>
                    <a:pt x="0" y="74306"/>
                  </a:lnTo>
                  <a:lnTo>
                    <a:pt x="856" y="76327"/>
                  </a:lnTo>
                  <a:lnTo>
                    <a:pt x="2419" y="77673"/>
                  </a:lnTo>
                  <a:lnTo>
                    <a:pt x="4455" y="78571"/>
                  </a:lnTo>
                  <a:lnTo>
                    <a:pt x="4819" y="79170"/>
                  </a:lnTo>
                  <a:lnTo>
                    <a:pt x="4068" y="79569"/>
                  </a:lnTo>
                  <a:lnTo>
                    <a:pt x="2574" y="79835"/>
                  </a:lnTo>
                  <a:lnTo>
                    <a:pt x="2571" y="80012"/>
                  </a:lnTo>
                  <a:lnTo>
                    <a:pt x="3563" y="80131"/>
                  </a:lnTo>
                  <a:lnTo>
                    <a:pt x="5217" y="80209"/>
                  </a:lnTo>
                  <a:lnTo>
                    <a:pt x="9705" y="80297"/>
                  </a:lnTo>
                  <a:lnTo>
                    <a:pt x="12292" y="80320"/>
                  </a:lnTo>
                  <a:lnTo>
                    <a:pt x="15009" y="79344"/>
                  </a:lnTo>
                  <a:lnTo>
                    <a:pt x="17815" y="77700"/>
                  </a:lnTo>
                  <a:lnTo>
                    <a:pt x="20678" y="75613"/>
                  </a:lnTo>
                  <a:lnTo>
                    <a:pt x="23580" y="72237"/>
                  </a:lnTo>
                  <a:lnTo>
                    <a:pt x="26509" y="68002"/>
                  </a:lnTo>
                  <a:lnTo>
                    <a:pt x="29454" y="63194"/>
                  </a:lnTo>
                  <a:lnTo>
                    <a:pt x="32411" y="58996"/>
                  </a:lnTo>
                  <a:lnTo>
                    <a:pt x="35375" y="55206"/>
                  </a:lnTo>
                  <a:lnTo>
                    <a:pt x="38345" y="51687"/>
                  </a:lnTo>
                  <a:lnTo>
                    <a:pt x="41318" y="48348"/>
                  </a:lnTo>
                  <a:lnTo>
                    <a:pt x="47270" y="41993"/>
                  </a:lnTo>
                  <a:lnTo>
                    <a:pt x="49254" y="38910"/>
                  </a:lnTo>
                  <a:lnTo>
                    <a:pt x="50578" y="35861"/>
                  </a:lnTo>
                  <a:lnTo>
                    <a:pt x="51460" y="32837"/>
                  </a:lnTo>
                  <a:lnTo>
                    <a:pt x="53041" y="29829"/>
                  </a:lnTo>
                  <a:lnTo>
                    <a:pt x="55088" y="26831"/>
                  </a:lnTo>
                  <a:lnTo>
                    <a:pt x="57447" y="23841"/>
                  </a:lnTo>
                  <a:lnTo>
                    <a:pt x="59018" y="20855"/>
                  </a:lnTo>
                  <a:lnTo>
                    <a:pt x="60067" y="17872"/>
                  </a:lnTo>
                  <a:lnTo>
                    <a:pt x="60765" y="14891"/>
                  </a:lnTo>
                  <a:lnTo>
                    <a:pt x="61231" y="11912"/>
                  </a:lnTo>
                  <a:lnTo>
                    <a:pt x="61542" y="8933"/>
                  </a:lnTo>
                  <a:lnTo>
                    <a:pt x="6216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934"/>
            <p:cNvSpPr/>
            <p:nvPr/>
          </p:nvSpPr>
          <p:spPr>
            <a:xfrm>
              <a:off x="3490340" y="1687728"/>
              <a:ext cx="321808" cy="534789"/>
            </a:xfrm>
            <a:custGeom>
              <a:avLst/>
              <a:gdLst/>
              <a:ahLst/>
              <a:cxnLst/>
              <a:rect l="0" t="0" r="0" b="0"/>
              <a:pathLst>
                <a:path w="321808" h="534789">
                  <a:moveTo>
                    <a:pt x="26805" y="8912"/>
                  </a:moveTo>
                  <a:lnTo>
                    <a:pt x="19109" y="8912"/>
                  </a:lnTo>
                  <a:lnTo>
                    <a:pt x="18694" y="9905"/>
                  </a:lnTo>
                  <a:lnTo>
                    <a:pt x="17975" y="21341"/>
                  </a:lnTo>
                  <a:lnTo>
                    <a:pt x="17898" y="34644"/>
                  </a:lnTo>
                  <a:lnTo>
                    <a:pt x="20529" y="45484"/>
                  </a:lnTo>
                  <a:lnTo>
                    <a:pt x="22621" y="51153"/>
                  </a:lnTo>
                  <a:lnTo>
                    <a:pt x="24945" y="65389"/>
                  </a:lnTo>
                  <a:lnTo>
                    <a:pt x="25979" y="81638"/>
                  </a:lnTo>
                  <a:lnTo>
                    <a:pt x="26438" y="98782"/>
                  </a:lnTo>
                  <a:lnTo>
                    <a:pt x="26773" y="171955"/>
                  </a:lnTo>
                  <a:lnTo>
                    <a:pt x="25790" y="185076"/>
                  </a:lnTo>
                  <a:lnTo>
                    <a:pt x="24142" y="198785"/>
                  </a:lnTo>
                  <a:lnTo>
                    <a:pt x="22050" y="212884"/>
                  </a:lnTo>
                  <a:lnTo>
                    <a:pt x="20655" y="227246"/>
                  </a:lnTo>
                  <a:lnTo>
                    <a:pt x="19726" y="241780"/>
                  </a:lnTo>
                  <a:lnTo>
                    <a:pt x="19106" y="256431"/>
                  </a:lnTo>
                  <a:lnTo>
                    <a:pt x="17699" y="270167"/>
                  </a:lnTo>
                  <a:lnTo>
                    <a:pt x="15768" y="283293"/>
                  </a:lnTo>
                  <a:lnTo>
                    <a:pt x="8305" y="323375"/>
                  </a:lnTo>
                  <a:lnTo>
                    <a:pt x="5533" y="337616"/>
                  </a:lnTo>
                  <a:lnTo>
                    <a:pt x="3684" y="351080"/>
                  </a:lnTo>
                  <a:lnTo>
                    <a:pt x="2451" y="364024"/>
                  </a:lnTo>
                  <a:lnTo>
                    <a:pt x="1630" y="376622"/>
                  </a:lnTo>
                  <a:lnTo>
                    <a:pt x="717" y="398558"/>
                  </a:lnTo>
                  <a:lnTo>
                    <a:pt x="312" y="419221"/>
                  </a:lnTo>
                  <a:lnTo>
                    <a:pt x="0" y="491933"/>
                  </a:lnTo>
                  <a:lnTo>
                    <a:pt x="988" y="498606"/>
                  </a:lnTo>
                  <a:lnTo>
                    <a:pt x="6133" y="513730"/>
                  </a:lnTo>
                  <a:lnTo>
                    <a:pt x="8099" y="528353"/>
                  </a:lnTo>
                  <a:lnTo>
                    <a:pt x="8818" y="534788"/>
                  </a:lnTo>
                  <a:lnTo>
                    <a:pt x="8912" y="518854"/>
                  </a:lnTo>
                  <a:lnTo>
                    <a:pt x="8924" y="496705"/>
                  </a:lnTo>
                  <a:lnTo>
                    <a:pt x="9918" y="487896"/>
                  </a:lnTo>
                  <a:lnTo>
                    <a:pt x="11574" y="478056"/>
                  </a:lnTo>
                  <a:lnTo>
                    <a:pt x="13671" y="467526"/>
                  </a:lnTo>
                  <a:lnTo>
                    <a:pt x="15070" y="457530"/>
                  </a:lnTo>
                  <a:lnTo>
                    <a:pt x="16001" y="447889"/>
                  </a:lnTo>
                  <a:lnTo>
                    <a:pt x="16623" y="438485"/>
                  </a:lnTo>
                  <a:lnTo>
                    <a:pt x="17037" y="427255"/>
                  </a:lnTo>
                  <a:lnTo>
                    <a:pt x="17620" y="388740"/>
                  </a:lnTo>
                  <a:lnTo>
                    <a:pt x="17757" y="363925"/>
                  </a:lnTo>
                  <a:lnTo>
                    <a:pt x="18786" y="351752"/>
                  </a:lnTo>
                  <a:lnTo>
                    <a:pt x="20466" y="339667"/>
                  </a:lnTo>
                  <a:lnTo>
                    <a:pt x="22579" y="327642"/>
                  </a:lnTo>
                  <a:lnTo>
                    <a:pt x="23988" y="315657"/>
                  </a:lnTo>
                  <a:lnTo>
                    <a:pt x="24927" y="303698"/>
                  </a:lnTo>
                  <a:lnTo>
                    <a:pt x="25553" y="291756"/>
                  </a:lnTo>
                  <a:lnTo>
                    <a:pt x="26249" y="267905"/>
                  </a:lnTo>
                  <a:lnTo>
                    <a:pt x="26695" y="220255"/>
                  </a:lnTo>
                  <a:lnTo>
                    <a:pt x="27725" y="208346"/>
                  </a:lnTo>
                  <a:lnTo>
                    <a:pt x="29405" y="196439"/>
                  </a:lnTo>
                  <a:lnTo>
                    <a:pt x="31518" y="184532"/>
                  </a:lnTo>
                  <a:lnTo>
                    <a:pt x="32927" y="172625"/>
                  </a:lnTo>
                  <a:lnTo>
                    <a:pt x="33867" y="160718"/>
                  </a:lnTo>
                  <a:lnTo>
                    <a:pt x="34493" y="148811"/>
                  </a:lnTo>
                  <a:lnTo>
                    <a:pt x="35188" y="127645"/>
                  </a:lnTo>
                  <a:lnTo>
                    <a:pt x="35635" y="94543"/>
                  </a:lnTo>
                  <a:lnTo>
                    <a:pt x="35735" y="49050"/>
                  </a:lnTo>
                  <a:lnTo>
                    <a:pt x="34745" y="43608"/>
                  </a:lnTo>
                  <a:lnTo>
                    <a:pt x="29599" y="30217"/>
                  </a:lnTo>
                  <a:lnTo>
                    <a:pt x="27633" y="15115"/>
                  </a:lnTo>
                  <a:lnTo>
                    <a:pt x="26914" y="2172"/>
                  </a:lnTo>
                  <a:lnTo>
                    <a:pt x="25885" y="1442"/>
                  </a:lnTo>
                  <a:lnTo>
                    <a:pt x="19118" y="175"/>
                  </a:lnTo>
                  <a:lnTo>
                    <a:pt x="25673" y="0"/>
                  </a:lnTo>
                  <a:lnTo>
                    <a:pt x="33718" y="6123"/>
                  </a:lnTo>
                  <a:lnTo>
                    <a:pt x="41987" y="9078"/>
                  </a:lnTo>
                  <a:lnTo>
                    <a:pt x="47789" y="13286"/>
                  </a:lnTo>
                  <a:lnTo>
                    <a:pt x="51721" y="14805"/>
                  </a:lnTo>
                  <a:lnTo>
                    <a:pt x="61387" y="16492"/>
                  </a:lnTo>
                  <a:lnTo>
                    <a:pt x="66745" y="16942"/>
                  </a:lnTo>
                  <a:lnTo>
                    <a:pt x="72304" y="17242"/>
                  </a:lnTo>
                  <a:lnTo>
                    <a:pt x="77996" y="17442"/>
                  </a:lnTo>
                  <a:lnTo>
                    <a:pt x="100245" y="17724"/>
                  </a:lnTo>
                  <a:lnTo>
                    <a:pt x="107550" y="18755"/>
                  </a:lnTo>
                  <a:lnTo>
                    <a:pt x="114406" y="20435"/>
                  </a:lnTo>
                  <a:lnTo>
                    <a:pt x="120964" y="22548"/>
                  </a:lnTo>
                  <a:lnTo>
                    <a:pt x="128315" y="23956"/>
                  </a:lnTo>
                  <a:lnTo>
                    <a:pt x="136196" y="24894"/>
                  </a:lnTo>
                  <a:lnTo>
                    <a:pt x="144430" y="25520"/>
                  </a:lnTo>
                  <a:lnTo>
                    <a:pt x="152898" y="25937"/>
                  </a:lnTo>
                  <a:lnTo>
                    <a:pt x="170255" y="26401"/>
                  </a:lnTo>
                  <a:lnTo>
                    <a:pt x="178061" y="25533"/>
                  </a:lnTo>
                  <a:lnTo>
                    <a:pt x="185252" y="23961"/>
                  </a:lnTo>
                  <a:lnTo>
                    <a:pt x="192033" y="21922"/>
                  </a:lnTo>
                  <a:lnTo>
                    <a:pt x="199533" y="20562"/>
                  </a:lnTo>
                  <a:lnTo>
                    <a:pt x="207513" y="19655"/>
                  </a:lnTo>
                  <a:lnTo>
                    <a:pt x="215812" y="19051"/>
                  </a:lnTo>
                  <a:lnTo>
                    <a:pt x="224326" y="18648"/>
                  </a:lnTo>
                  <a:lnTo>
                    <a:pt x="241731" y="18200"/>
                  </a:lnTo>
                  <a:lnTo>
                    <a:pt x="294771" y="17856"/>
                  </a:lnTo>
                  <a:lnTo>
                    <a:pt x="321807" y="178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935"/>
            <p:cNvSpPr/>
            <p:nvPr/>
          </p:nvSpPr>
          <p:spPr>
            <a:xfrm>
              <a:off x="3552903" y="1955602"/>
              <a:ext cx="232426" cy="8930"/>
            </a:xfrm>
            <a:custGeom>
              <a:avLst/>
              <a:gdLst/>
              <a:ahLst/>
              <a:cxnLst/>
              <a:rect l="0" t="0" r="0" b="0"/>
              <a:pathLst>
                <a:path w="232426" h="8930">
                  <a:moveTo>
                    <a:pt x="0" y="8929"/>
                  </a:moveTo>
                  <a:lnTo>
                    <a:pt x="81060" y="8929"/>
                  </a:lnTo>
                  <a:lnTo>
                    <a:pt x="90791" y="7937"/>
                  </a:lnTo>
                  <a:lnTo>
                    <a:pt x="101251" y="6283"/>
                  </a:lnTo>
                  <a:lnTo>
                    <a:pt x="112198" y="4189"/>
                  </a:lnTo>
                  <a:lnTo>
                    <a:pt x="122476" y="2792"/>
                  </a:lnTo>
                  <a:lnTo>
                    <a:pt x="132307" y="1861"/>
                  </a:lnTo>
                  <a:lnTo>
                    <a:pt x="141842" y="1241"/>
                  </a:lnTo>
                  <a:lnTo>
                    <a:pt x="151177" y="827"/>
                  </a:lnTo>
                  <a:lnTo>
                    <a:pt x="169497" y="367"/>
                  </a:lnTo>
                  <a:lnTo>
                    <a:pt x="2324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936"/>
            <p:cNvSpPr/>
            <p:nvPr/>
          </p:nvSpPr>
          <p:spPr>
            <a:xfrm>
              <a:off x="3517145" y="2160984"/>
              <a:ext cx="303943" cy="17861"/>
            </a:xfrm>
            <a:custGeom>
              <a:avLst/>
              <a:gdLst/>
              <a:ahLst/>
              <a:cxnLst/>
              <a:rect l="0" t="0" r="0" b="0"/>
              <a:pathLst>
                <a:path w="303943" h="17861">
                  <a:moveTo>
                    <a:pt x="0" y="17860"/>
                  </a:moveTo>
                  <a:lnTo>
                    <a:pt x="55680" y="17860"/>
                  </a:lnTo>
                  <a:lnTo>
                    <a:pt x="63939" y="16868"/>
                  </a:lnTo>
                  <a:lnTo>
                    <a:pt x="72424" y="15214"/>
                  </a:lnTo>
                  <a:lnTo>
                    <a:pt x="81060" y="13119"/>
                  </a:lnTo>
                  <a:lnTo>
                    <a:pt x="90791" y="11723"/>
                  </a:lnTo>
                  <a:lnTo>
                    <a:pt x="101252" y="10792"/>
                  </a:lnTo>
                  <a:lnTo>
                    <a:pt x="112199" y="10171"/>
                  </a:lnTo>
                  <a:lnTo>
                    <a:pt x="132308" y="9482"/>
                  </a:lnTo>
                  <a:lnTo>
                    <a:pt x="163030" y="9093"/>
                  </a:lnTo>
                  <a:lnTo>
                    <a:pt x="174243" y="9039"/>
                  </a:lnTo>
                  <a:lnTo>
                    <a:pt x="184698" y="8010"/>
                  </a:lnTo>
                  <a:lnTo>
                    <a:pt x="194647" y="6332"/>
                  </a:lnTo>
                  <a:lnTo>
                    <a:pt x="204261" y="4222"/>
                  </a:lnTo>
                  <a:lnTo>
                    <a:pt x="213649" y="2815"/>
                  </a:lnTo>
                  <a:lnTo>
                    <a:pt x="222888" y="1876"/>
                  </a:lnTo>
                  <a:lnTo>
                    <a:pt x="232027" y="1251"/>
                  </a:lnTo>
                  <a:lnTo>
                    <a:pt x="241099" y="834"/>
                  </a:lnTo>
                  <a:lnTo>
                    <a:pt x="259126" y="371"/>
                  </a:lnTo>
                  <a:lnTo>
                    <a:pt x="3039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937"/>
            <p:cNvSpPr/>
            <p:nvPr/>
          </p:nvSpPr>
          <p:spPr>
            <a:xfrm>
              <a:off x="3883663" y="1928813"/>
              <a:ext cx="259245" cy="258961"/>
            </a:xfrm>
            <a:custGeom>
              <a:avLst/>
              <a:gdLst/>
              <a:ahLst/>
              <a:cxnLst/>
              <a:rect l="0" t="0" r="0" b="0"/>
              <a:pathLst>
                <a:path w="259245" h="258961">
                  <a:moveTo>
                    <a:pt x="259244" y="0"/>
                  </a:moveTo>
                  <a:lnTo>
                    <a:pt x="251547" y="0"/>
                  </a:lnTo>
                  <a:lnTo>
                    <a:pt x="251132" y="992"/>
                  </a:lnTo>
                  <a:lnTo>
                    <a:pt x="250672" y="4740"/>
                  </a:lnTo>
                  <a:lnTo>
                    <a:pt x="249556" y="7129"/>
                  </a:lnTo>
                  <a:lnTo>
                    <a:pt x="245668" y="12428"/>
                  </a:lnTo>
                  <a:lnTo>
                    <a:pt x="237979" y="18091"/>
                  </a:lnTo>
                  <a:lnTo>
                    <a:pt x="233148" y="20990"/>
                  </a:lnTo>
                  <a:lnTo>
                    <a:pt x="228934" y="24907"/>
                  </a:lnTo>
                  <a:lnTo>
                    <a:pt x="225132" y="29503"/>
                  </a:lnTo>
                  <a:lnTo>
                    <a:pt x="221603" y="34551"/>
                  </a:lnTo>
                  <a:lnTo>
                    <a:pt x="217264" y="39901"/>
                  </a:lnTo>
                  <a:lnTo>
                    <a:pt x="212385" y="45452"/>
                  </a:lnTo>
                  <a:lnTo>
                    <a:pt x="207146" y="51137"/>
                  </a:lnTo>
                  <a:lnTo>
                    <a:pt x="200673" y="56912"/>
                  </a:lnTo>
                  <a:lnTo>
                    <a:pt x="193378" y="62746"/>
                  </a:lnTo>
                  <a:lnTo>
                    <a:pt x="185535" y="68619"/>
                  </a:lnTo>
                  <a:lnTo>
                    <a:pt x="178320" y="75512"/>
                  </a:lnTo>
                  <a:lnTo>
                    <a:pt x="171523" y="83083"/>
                  </a:lnTo>
                  <a:lnTo>
                    <a:pt x="165006" y="91107"/>
                  </a:lnTo>
                  <a:lnTo>
                    <a:pt x="157681" y="98441"/>
                  </a:lnTo>
                  <a:lnTo>
                    <a:pt x="149818" y="105315"/>
                  </a:lnTo>
                  <a:lnTo>
                    <a:pt x="141596" y="111881"/>
                  </a:lnTo>
                  <a:lnTo>
                    <a:pt x="134128" y="118244"/>
                  </a:lnTo>
                  <a:lnTo>
                    <a:pt x="127162" y="124469"/>
                  </a:lnTo>
                  <a:lnTo>
                    <a:pt x="120533" y="130605"/>
                  </a:lnTo>
                  <a:lnTo>
                    <a:pt x="96965" y="153460"/>
                  </a:lnTo>
                  <a:lnTo>
                    <a:pt x="25639" y="224421"/>
                  </a:lnTo>
                  <a:lnTo>
                    <a:pt x="22059" y="228989"/>
                  </a:lnTo>
                  <a:lnTo>
                    <a:pt x="18679" y="234018"/>
                  </a:lnTo>
                  <a:lnTo>
                    <a:pt x="15432" y="239356"/>
                  </a:lnTo>
                  <a:lnTo>
                    <a:pt x="12275" y="242914"/>
                  </a:lnTo>
                  <a:lnTo>
                    <a:pt x="9176" y="245286"/>
                  </a:lnTo>
                  <a:lnTo>
                    <a:pt x="6117" y="246868"/>
                  </a:lnTo>
                  <a:lnTo>
                    <a:pt x="4078" y="248914"/>
                  </a:lnTo>
                  <a:lnTo>
                    <a:pt x="2718" y="251271"/>
                  </a:lnTo>
                  <a:lnTo>
                    <a:pt x="0" y="2589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938"/>
            <p:cNvSpPr/>
            <p:nvPr/>
          </p:nvSpPr>
          <p:spPr>
            <a:xfrm>
              <a:off x="3937409" y="1893094"/>
              <a:ext cx="250196" cy="321469"/>
            </a:xfrm>
            <a:custGeom>
              <a:avLst/>
              <a:gdLst/>
              <a:ahLst/>
              <a:cxnLst/>
              <a:rect l="0" t="0" r="0" b="0"/>
              <a:pathLst>
                <a:path w="250196" h="321469">
                  <a:moveTo>
                    <a:pt x="8830" y="0"/>
                  </a:moveTo>
                  <a:lnTo>
                    <a:pt x="1134" y="0"/>
                  </a:lnTo>
                  <a:lnTo>
                    <a:pt x="719" y="992"/>
                  </a:lnTo>
                  <a:lnTo>
                    <a:pt x="55" y="9713"/>
                  </a:lnTo>
                  <a:lnTo>
                    <a:pt x="0" y="12429"/>
                  </a:lnTo>
                  <a:lnTo>
                    <a:pt x="957" y="15231"/>
                  </a:lnTo>
                  <a:lnTo>
                    <a:pt x="9630" y="29504"/>
                  </a:lnTo>
                  <a:lnTo>
                    <a:pt x="12343" y="34552"/>
                  </a:lnTo>
                  <a:lnTo>
                    <a:pt x="15145" y="40894"/>
                  </a:lnTo>
                  <a:lnTo>
                    <a:pt x="18007" y="48098"/>
                  </a:lnTo>
                  <a:lnTo>
                    <a:pt x="20908" y="55878"/>
                  </a:lnTo>
                  <a:lnTo>
                    <a:pt x="24828" y="64041"/>
                  </a:lnTo>
                  <a:lnTo>
                    <a:pt x="29428" y="72459"/>
                  </a:lnTo>
                  <a:lnTo>
                    <a:pt x="34481" y="81048"/>
                  </a:lnTo>
                  <a:lnTo>
                    <a:pt x="39837" y="88759"/>
                  </a:lnTo>
                  <a:lnTo>
                    <a:pt x="45394" y="95883"/>
                  </a:lnTo>
                  <a:lnTo>
                    <a:pt x="51085" y="102618"/>
                  </a:lnTo>
                  <a:lnTo>
                    <a:pt x="56865" y="110083"/>
                  </a:lnTo>
                  <a:lnTo>
                    <a:pt x="62706" y="118037"/>
                  </a:lnTo>
                  <a:lnTo>
                    <a:pt x="74492" y="134812"/>
                  </a:lnTo>
                  <a:lnTo>
                    <a:pt x="104199" y="178707"/>
                  </a:lnTo>
                  <a:lnTo>
                    <a:pt x="111147" y="187599"/>
                  </a:lnTo>
                  <a:lnTo>
                    <a:pt x="118759" y="196504"/>
                  </a:lnTo>
                  <a:lnTo>
                    <a:pt x="126813" y="205416"/>
                  </a:lnTo>
                  <a:lnTo>
                    <a:pt x="133176" y="213343"/>
                  </a:lnTo>
                  <a:lnTo>
                    <a:pt x="138411" y="220611"/>
                  </a:lnTo>
                  <a:lnTo>
                    <a:pt x="142895" y="227441"/>
                  </a:lnTo>
                  <a:lnTo>
                    <a:pt x="147870" y="233979"/>
                  </a:lnTo>
                  <a:lnTo>
                    <a:pt x="153173" y="240322"/>
                  </a:lnTo>
                  <a:lnTo>
                    <a:pt x="158696" y="246535"/>
                  </a:lnTo>
                  <a:lnTo>
                    <a:pt x="170129" y="258730"/>
                  </a:lnTo>
                  <a:lnTo>
                    <a:pt x="175959" y="264760"/>
                  </a:lnTo>
                  <a:lnTo>
                    <a:pt x="181833" y="269772"/>
                  </a:lnTo>
                  <a:lnTo>
                    <a:pt x="187734" y="274106"/>
                  </a:lnTo>
                  <a:lnTo>
                    <a:pt x="193656" y="277987"/>
                  </a:lnTo>
                  <a:lnTo>
                    <a:pt x="198596" y="282559"/>
                  </a:lnTo>
                  <a:lnTo>
                    <a:pt x="202884" y="287591"/>
                  </a:lnTo>
                  <a:lnTo>
                    <a:pt x="206735" y="292931"/>
                  </a:lnTo>
                  <a:lnTo>
                    <a:pt x="211289" y="297482"/>
                  </a:lnTo>
                  <a:lnTo>
                    <a:pt x="216311" y="301509"/>
                  </a:lnTo>
                  <a:lnTo>
                    <a:pt x="221646" y="305186"/>
                  </a:lnTo>
                  <a:lnTo>
                    <a:pt x="226197" y="307637"/>
                  </a:lnTo>
                  <a:lnTo>
                    <a:pt x="233901" y="310360"/>
                  </a:lnTo>
                  <a:lnTo>
                    <a:pt x="240636" y="314216"/>
                  </a:lnTo>
                  <a:lnTo>
                    <a:pt x="250195" y="3214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939"/>
            <p:cNvSpPr/>
            <p:nvPr/>
          </p:nvSpPr>
          <p:spPr>
            <a:xfrm>
              <a:off x="4303926" y="1651992"/>
              <a:ext cx="26710" cy="491134"/>
            </a:xfrm>
            <a:custGeom>
              <a:avLst/>
              <a:gdLst/>
              <a:ahLst/>
              <a:cxnLst/>
              <a:rect l="0" t="0" r="0" b="0"/>
              <a:pathLst>
                <a:path w="26710" h="491134">
                  <a:moveTo>
                    <a:pt x="8831" y="0"/>
                  </a:moveTo>
                  <a:lnTo>
                    <a:pt x="1134" y="0"/>
                  </a:lnTo>
                  <a:lnTo>
                    <a:pt x="720" y="992"/>
                  </a:lnTo>
                  <a:lnTo>
                    <a:pt x="0" y="12429"/>
                  </a:lnTo>
                  <a:lnTo>
                    <a:pt x="957" y="16224"/>
                  </a:lnTo>
                  <a:lnTo>
                    <a:pt x="2588" y="20737"/>
                  </a:lnTo>
                  <a:lnTo>
                    <a:pt x="4669" y="25731"/>
                  </a:lnTo>
                  <a:lnTo>
                    <a:pt x="6056" y="32037"/>
                  </a:lnTo>
                  <a:lnTo>
                    <a:pt x="6981" y="39217"/>
                  </a:lnTo>
                  <a:lnTo>
                    <a:pt x="7598" y="46981"/>
                  </a:lnTo>
                  <a:lnTo>
                    <a:pt x="8008" y="56125"/>
                  </a:lnTo>
                  <a:lnTo>
                    <a:pt x="8465" y="76869"/>
                  </a:lnTo>
                  <a:lnTo>
                    <a:pt x="8831" y="360163"/>
                  </a:lnTo>
                  <a:lnTo>
                    <a:pt x="9824" y="371077"/>
                  </a:lnTo>
                  <a:lnTo>
                    <a:pt x="11479" y="381330"/>
                  </a:lnTo>
                  <a:lnTo>
                    <a:pt x="13576" y="391142"/>
                  </a:lnTo>
                  <a:lnTo>
                    <a:pt x="14974" y="400660"/>
                  </a:lnTo>
                  <a:lnTo>
                    <a:pt x="15906" y="409982"/>
                  </a:lnTo>
                  <a:lnTo>
                    <a:pt x="16527" y="419173"/>
                  </a:lnTo>
                  <a:lnTo>
                    <a:pt x="17218" y="434677"/>
                  </a:lnTo>
                  <a:lnTo>
                    <a:pt x="17402" y="441589"/>
                  </a:lnTo>
                  <a:lnTo>
                    <a:pt x="18518" y="448182"/>
                  </a:lnTo>
                  <a:lnTo>
                    <a:pt x="20255" y="454561"/>
                  </a:lnTo>
                  <a:lnTo>
                    <a:pt x="22406" y="460799"/>
                  </a:lnTo>
                  <a:lnTo>
                    <a:pt x="23841" y="465949"/>
                  </a:lnTo>
                  <a:lnTo>
                    <a:pt x="24797" y="470375"/>
                  </a:lnTo>
                  <a:lnTo>
                    <a:pt x="25435" y="474318"/>
                  </a:lnTo>
                  <a:lnTo>
                    <a:pt x="26143" y="481345"/>
                  </a:lnTo>
                  <a:lnTo>
                    <a:pt x="26709" y="4911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940"/>
            <p:cNvSpPr/>
            <p:nvPr/>
          </p:nvSpPr>
          <p:spPr>
            <a:xfrm>
              <a:off x="4155635" y="1902023"/>
              <a:ext cx="344850" cy="17861"/>
            </a:xfrm>
            <a:custGeom>
              <a:avLst/>
              <a:gdLst/>
              <a:ahLst/>
              <a:cxnLst/>
              <a:rect l="0" t="0" r="0" b="0"/>
              <a:pathLst>
                <a:path w="344850" h="17861">
                  <a:moveTo>
                    <a:pt x="5151" y="0"/>
                  </a:moveTo>
                  <a:lnTo>
                    <a:pt x="0" y="0"/>
                  </a:lnTo>
                  <a:lnTo>
                    <a:pt x="9022" y="0"/>
                  </a:lnTo>
                  <a:lnTo>
                    <a:pt x="11705" y="993"/>
                  </a:lnTo>
                  <a:lnTo>
                    <a:pt x="14486" y="2646"/>
                  </a:lnTo>
                  <a:lnTo>
                    <a:pt x="17334" y="4741"/>
                  </a:lnTo>
                  <a:lnTo>
                    <a:pt x="22213" y="6137"/>
                  </a:lnTo>
                  <a:lnTo>
                    <a:pt x="28445" y="7068"/>
                  </a:lnTo>
                  <a:lnTo>
                    <a:pt x="35579" y="7689"/>
                  </a:lnTo>
                  <a:lnTo>
                    <a:pt x="43315" y="8103"/>
                  </a:lnTo>
                  <a:lnTo>
                    <a:pt x="59857" y="8562"/>
                  </a:lnTo>
                  <a:lnTo>
                    <a:pt x="281861" y="8930"/>
                  </a:lnTo>
                  <a:lnTo>
                    <a:pt x="289944" y="9922"/>
                  </a:lnTo>
                  <a:lnTo>
                    <a:pt x="297320" y="11576"/>
                  </a:lnTo>
                  <a:lnTo>
                    <a:pt x="304224" y="13671"/>
                  </a:lnTo>
                  <a:lnTo>
                    <a:pt x="311806" y="15067"/>
                  </a:lnTo>
                  <a:lnTo>
                    <a:pt x="319841" y="15998"/>
                  </a:lnTo>
                  <a:lnTo>
                    <a:pt x="344849" y="178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941"/>
            <p:cNvSpPr/>
            <p:nvPr/>
          </p:nvSpPr>
          <p:spPr>
            <a:xfrm>
              <a:off x="4473677" y="1910953"/>
              <a:ext cx="241356" cy="248069"/>
            </a:xfrm>
            <a:custGeom>
              <a:avLst/>
              <a:gdLst/>
              <a:ahLst/>
              <a:cxnLst/>
              <a:rect l="0" t="0" r="0" b="0"/>
              <a:pathLst>
                <a:path w="241356" h="248069">
                  <a:moveTo>
                    <a:pt x="8930" y="0"/>
                  </a:moveTo>
                  <a:lnTo>
                    <a:pt x="8930" y="4741"/>
                  </a:lnTo>
                  <a:lnTo>
                    <a:pt x="7937" y="6137"/>
                  </a:lnTo>
                  <a:lnTo>
                    <a:pt x="6281" y="7068"/>
                  </a:lnTo>
                  <a:lnTo>
                    <a:pt x="4184" y="7688"/>
                  </a:lnTo>
                  <a:lnTo>
                    <a:pt x="2787" y="9094"/>
                  </a:lnTo>
                  <a:lnTo>
                    <a:pt x="1854" y="11024"/>
                  </a:lnTo>
                  <a:lnTo>
                    <a:pt x="818" y="15813"/>
                  </a:lnTo>
                  <a:lnTo>
                    <a:pt x="359" y="21249"/>
                  </a:lnTo>
                  <a:lnTo>
                    <a:pt x="154" y="29618"/>
                  </a:lnTo>
                  <a:lnTo>
                    <a:pt x="0" y="76315"/>
                  </a:lnTo>
                  <a:lnTo>
                    <a:pt x="990" y="83619"/>
                  </a:lnTo>
                  <a:lnTo>
                    <a:pt x="2643" y="91465"/>
                  </a:lnTo>
                  <a:lnTo>
                    <a:pt x="4739" y="99672"/>
                  </a:lnTo>
                  <a:lnTo>
                    <a:pt x="6136" y="107127"/>
                  </a:lnTo>
                  <a:lnTo>
                    <a:pt x="7067" y="114082"/>
                  </a:lnTo>
                  <a:lnTo>
                    <a:pt x="7688" y="120703"/>
                  </a:lnTo>
                  <a:lnTo>
                    <a:pt x="8102" y="128094"/>
                  </a:lnTo>
                  <a:lnTo>
                    <a:pt x="8561" y="144243"/>
                  </a:lnTo>
                  <a:lnTo>
                    <a:pt x="8927" y="232872"/>
                  </a:lnTo>
                  <a:lnTo>
                    <a:pt x="8929" y="248068"/>
                  </a:lnTo>
                  <a:lnTo>
                    <a:pt x="8930" y="110637"/>
                  </a:lnTo>
                  <a:lnTo>
                    <a:pt x="9923" y="104516"/>
                  </a:lnTo>
                  <a:lnTo>
                    <a:pt x="11578" y="98451"/>
                  </a:lnTo>
                  <a:lnTo>
                    <a:pt x="13675" y="92423"/>
                  </a:lnTo>
                  <a:lnTo>
                    <a:pt x="15073" y="87412"/>
                  </a:lnTo>
                  <a:lnTo>
                    <a:pt x="16005" y="83079"/>
                  </a:lnTo>
                  <a:lnTo>
                    <a:pt x="16626" y="79199"/>
                  </a:lnTo>
                  <a:lnTo>
                    <a:pt x="18034" y="74627"/>
                  </a:lnTo>
                  <a:lnTo>
                    <a:pt x="19965" y="69595"/>
                  </a:lnTo>
                  <a:lnTo>
                    <a:pt x="22246" y="64256"/>
                  </a:lnTo>
                  <a:lnTo>
                    <a:pt x="24761" y="59705"/>
                  </a:lnTo>
                  <a:lnTo>
                    <a:pt x="30203" y="52002"/>
                  </a:lnTo>
                  <a:lnTo>
                    <a:pt x="33044" y="49550"/>
                  </a:lnTo>
                  <a:lnTo>
                    <a:pt x="35932" y="47917"/>
                  </a:lnTo>
                  <a:lnTo>
                    <a:pt x="42783" y="45109"/>
                  </a:lnTo>
                  <a:lnTo>
                    <a:pt x="52449" y="40553"/>
                  </a:lnTo>
                  <a:lnTo>
                    <a:pt x="57808" y="38942"/>
                  </a:lnTo>
                  <a:lnTo>
                    <a:pt x="63367" y="37868"/>
                  </a:lnTo>
                  <a:lnTo>
                    <a:pt x="69060" y="37151"/>
                  </a:lnTo>
                  <a:lnTo>
                    <a:pt x="74841" y="36674"/>
                  </a:lnTo>
                  <a:lnTo>
                    <a:pt x="80682" y="36355"/>
                  </a:lnTo>
                  <a:lnTo>
                    <a:pt x="86563" y="36143"/>
                  </a:lnTo>
                  <a:lnTo>
                    <a:pt x="109076" y="35844"/>
                  </a:lnTo>
                  <a:lnTo>
                    <a:pt x="117411" y="36795"/>
                  </a:lnTo>
                  <a:lnTo>
                    <a:pt x="125947" y="38420"/>
                  </a:lnTo>
                  <a:lnTo>
                    <a:pt x="134619" y="40496"/>
                  </a:lnTo>
                  <a:lnTo>
                    <a:pt x="143379" y="41881"/>
                  </a:lnTo>
                  <a:lnTo>
                    <a:pt x="152199" y="42803"/>
                  </a:lnTo>
                  <a:lnTo>
                    <a:pt x="161059" y="43418"/>
                  </a:lnTo>
                  <a:lnTo>
                    <a:pt x="169945" y="44821"/>
                  </a:lnTo>
                  <a:lnTo>
                    <a:pt x="178850" y="46747"/>
                  </a:lnTo>
                  <a:lnTo>
                    <a:pt x="187766" y="49024"/>
                  </a:lnTo>
                  <a:lnTo>
                    <a:pt x="195696" y="51534"/>
                  </a:lnTo>
                  <a:lnTo>
                    <a:pt x="202970" y="54200"/>
                  </a:lnTo>
                  <a:lnTo>
                    <a:pt x="209805" y="56969"/>
                  </a:lnTo>
                  <a:lnTo>
                    <a:pt x="216349" y="59808"/>
                  </a:lnTo>
                  <a:lnTo>
                    <a:pt x="241355" y="714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942"/>
            <p:cNvSpPr/>
            <p:nvPr/>
          </p:nvSpPr>
          <p:spPr>
            <a:xfrm>
              <a:off x="4679842" y="1910953"/>
              <a:ext cx="285495" cy="303611"/>
            </a:xfrm>
            <a:custGeom>
              <a:avLst/>
              <a:gdLst/>
              <a:ahLst/>
              <a:cxnLst/>
              <a:rect l="0" t="0" r="0" b="0"/>
              <a:pathLst>
                <a:path w="285495" h="303611">
                  <a:moveTo>
                    <a:pt x="142463" y="0"/>
                  </a:moveTo>
                  <a:lnTo>
                    <a:pt x="134766" y="0"/>
                  </a:lnTo>
                  <a:lnTo>
                    <a:pt x="126632" y="6137"/>
                  </a:lnTo>
                  <a:lnTo>
                    <a:pt x="118348" y="9094"/>
                  </a:lnTo>
                  <a:lnTo>
                    <a:pt x="112542" y="13302"/>
                  </a:lnTo>
                  <a:lnTo>
                    <a:pt x="104002" y="18480"/>
                  </a:lnTo>
                  <a:lnTo>
                    <a:pt x="98943" y="21249"/>
                  </a:lnTo>
                  <a:lnTo>
                    <a:pt x="90674" y="29619"/>
                  </a:lnTo>
                  <a:lnTo>
                    <a:pt x="83689" y="38961"/>
                  </a:lnTo>
                  <a:lnTo>
                    <a:pt x="77273" y="46420"/>
                  </a:lnTo>
                  <a:lnTo>
                    <a:pt x="68461" y="55689"/>
                  </a:lnTo>
                  <a:lnTo>
                    <a:pt x="46618" y="77807"/>
                  </a:lnTo>
                  <a:lnTo>
                    <a:pt x="40822" y="84614"/>
                  </a:lnTo>
                  <a:lnTo>
                    <a:pt x="34972" y="92128"/>
                  </a:lnTo>
                  <a:lnTo>
                    <a:pt x="29085" y="100114"/>
                  </a:lnTo>
                  <a:lnTo>
                    <a:pt x="24167" y="108415"/>
                  </a:lnTo>
                  <a:lnTo>
                    <a:pt x="19895" y="116925"/>
                  </a:lnTo>
                  <a:lnTo>
                    <a:pt x="12500" y="133326"/>
                  </a:lnTo>
                  <a:lnTo>
                    <a:pt x="5902" y="147230"/>
                  </a:lnTo>
                  <a:lnTo>
                    <a:pt x="3746" y="154708"/>
                  </a:lnTo>
                  <a:lnTo>
                    <a:pt x="2307" y="162670"/>
                  </a:lnTo>
                  <a:lnTo>
                    <a:pt x="1349" y="170955"/>
                  </a:lnTo>
                  <a:lnTo>
                    <a:pt x="710" y="178462"/>
                  </a:lnTo>
                  <a:lnTo>
                    <a:pt x="284" y="185451"/>
                  </a:lnTo>
                  <a:lnTo>
                    <a:pt x="0" y="192095"/>
                  </a:lnTo>
                  <a:lnTo>
                    <a:pt x="804" y="197517"/>
                  </a:lnTo>
                  <a:lnTo>
                    <a:pt x="4346" y="206186"/>
                  </a:lnTo>
                  <a:lnTo>
                    <a:pt x="11924" y="221386"/>
                  </a:lnTo>
                  <a:lnTo>
                    <a:pt x="14713" y="224981"/>
                  </a:lnTo>
                  <a:lnTo>
                    <a:pt x="17566" y="227378"/>
                  </a:lnTo>
                  <a:lnTo>
                    <a:pt x="20460" y="228976"/>
                  </a:lnTo>
                  <a:lnTo>
                    <a:pt x="28975" y="230752"/>
                  </a:lnTo>
                  <a:lnTo>
                    <a:pt x="34026" y="231225"/>
                  </a:lnTo>
                  <a:lnTo>
                    <a:pt x="39380" y="230549"/>
                  </a:lnTo>
                  <a:lnTo>
                    <a:pt x="44936" y="229105"/>
                  </a:lnTo>
                  <a:lnTo>
                    <a:pt x="50627" y="227151"/>
                  </a:lnTo>
                  <a:lnTo>
                    <a:pt x="56408" y="223864"/>
                  </a:lnTo>
                  <a:lnTo>
                    <a:pt x="62247" y="219688"/>
                  </a:lnTo>
                  <a:lnTo>
                    <a:pt x="68127" y="214920"/>
                  </a:lnTo>
                  <a:lnTo>
                    <a:pt x="74034" y="210749"/>
                  </a:lnTo>
                  <a:lnTo>
                    <a:pt x="79958" y="206976"/>
                  </a:lnTo>
                  <a:lnTo>
                    <a:pt x="85894" y="203468"/>
                  </a:lnTo>
                  <a:lnTo>
                    <a:pt x="91838" y="199146"/>
                  </a:lnTo>
                  <a:lnTo>
                    <a:pt x="97787" y="194279"/>
                  </a:lnTo>
                  <a:lnTo>
                    <a:pt x="103740" y="189051"/>
                  </a:lnTo>
                  <a:lnTo>
                    <a:pt x="108701" y="183581"/>
                  </a:lnTo>
                  <a:lnTo>
                    <a:pt x="113002" y="177950"/>
                  </a:lnTo>
                  <a:lnTo>
                    <a:pt x="116863" y="172211"/>
                  </a:lnTo>
                  <a:lnTo>
                    <a:pt x="120430" y="166401"/>
                  </a:lnTo>
                  <a:lnTo>
                    <a:pt x="123801" y="160543"/>
                  </a:lnTo>
                  <a:lnTo>
                    <a:pt x="130196" y="148743"/>
                  </a:lnTo>
                  <a:lnTo>
                    <a:pt x="136349" y="136884"/>
                  </a:lnTo>
                  <a:lnTo>
                    <a:pt x="138387" y="129952"/>
                  </a:lnTo>
                  <a:lnTo>
                    <a:pt x="139746" y="122353"/>
                  </a:lnTo>
                  <a:lnTo>
                    <a:pt x="140652" y="114311"/>
                  </a:lnTo>
                  <a:lnTo>
                    <a:pt x="142249" y="106965"/>
                  </a:lnTo>
                  <a:lnTo>
                    <a:pt x="144307" y="100084"/>
                  </a:lnTo>
                  <a:lnTo>
                    <a:pt x="146672" y="93511"/>
                  </a:lnTo>
                  <a:lnTo>
                    <a:pt x="148249" y="88138"/>
                  </a:lnTo>
                  <a:lnTo>
                    <a:pt x="150001" y="79521"/>
                  </a:lnTo>
                  <a:lnTo>
                    <a:pt x="150468" y="74842"/>
                  </a:lnTo>
                  <a:lnTo>
                    <a:pt x="150780" y="69739"/>
                  </a:lnTo>
                  <a:lnTo>
                    <a:pt x="150987" y="64352"/>
                  </a:lnTo>
                  <a:lnTo>
                    <a:pt x="150132" y="59768"/>
                  </a:lnTo>
                  <a:lnTo>
                    <a:pt x="145177" y="48577"/>
                  </a:lnTo>
                  <a:lnTo>
                    <a:pt x="143669" y="42095"/>
                  </a:lnTo>
                  <a:lnTo>
                    <a:pt x="142821" y="32867"/>
                  </a:lnTo>
                  <a:lnTo>
                    <a:pt x="142466" y="26836"/>
                  </a:lnTo>
                  <a:lnTo>
                    <a:pt x="142463" y="52522"/>
                  </a:lnTo>
                  <a:lnTo>
                    <a:pt x="143456" y="56842"/>
                  </a:lnTo>
                  <a:lnTo>
                    <a:pt x="147209" y="64289"/>
                  </a:lnTo>
                  <a:lnTo>
                    <a:pt x="148607" y="69649"/>
                  </a:lnTo>
                  <a:lnTo>
                    <a:pt x="149539" y="76198"/>
                  </a:lnTo>
                  <a:lnTo>
                    <a:pt x="150160" y="83541"/>
                  </a:lnTo>
                  <a:lnTo>
                    <a:pt x="150575" y="90421"/>
                  </a:lnTo>
                  <a:lnTo>
                    <a:pt x="151034" y="103356"/>
                  </a:lnTo>
                  <a:lnTo>
                    <a:pt x="152150" y="109584"/>
                  </a:lnTo>
                  <a:lnTo>
                    <a:pt x="153888" y="115720"/>
                  </a:lnTo>
                  <a:lnTo>
                    <a:pt x="156040" y="121795"/>
                  </a:lnTo>
                  <a:lnTo>
                    <a:pt x="157474" y="127830"/>
                  </a:lnTo>
                  <a:lnTo>
                    <a:pt x="158430" y="133837"/>
                  </a:lnTo>
                  <a:lnTo>
                    <a:pt x="159067" y="139826"/>
                  </a:lnTo>
                  <a:lnTo>
                    <a:pt x="160485" y="146796"/>
                  </a:lnTo>
                  <a:lnTo>
                    <a:pt x="162424" y="154418"/>
                  </a:lnTo>
                  <a:lnTo>
                    <a:pt x="164710" y="162477"/>
                  </a:lnTo>
                  <a:lnTo>
                    <a:pt x="168220" y="169834"/>
                  </a:lnTo>
                  <a:lnTo>
                    <a:pt x="172547" y="176722"/>
                  </a:lnTo>
                  <a:lnTo>
                    <a:pt x="177418" y="183299"/>
                  </a:lnTo>
                  <a:lnTo>
                    <a:pt x="181659" y="189668"/>
                  </a:lnTo>
                  <a:lnTo>
                    <a:pt x="185480" y="195899"/>
                  </a:lnTo>
                  <a:lnTo>
                    <a:pt x="189019" y="202037"/>
                  </a:lnTo>
                  <a:lnTo>
                    <a:pt x="195602" y="214148"/>
                  </a:lnTo>
                  <a:lnTo>
                    <a:pt x="198748" y="220156"/>
                  </a:lnTo>
                  <a:lnTo>
                    <a:pt x="202831" y="226146"/>
                  </a:lnTo>
                  <a:lnTo>
                    <a:pt x="207540" y="232123"/>
                  </a:lnTo>
                  <a:lnTo>
                    <a:pt x="212667" y="238093"/>
                  </a:lnTo>
                  <a:lnTo>
                    <a:pt x="218070" y="243065"/>
                  </a:lnTo>
                  <a:lnTo>
                    <a:pt x="223659" y="247371"/>
                  </a:lnTo>
                  <a:lnTo>
                    <a:pt x="229372" y="251235"/>
                  </a:lnTo>
                  <a:lnTo>
                    <a:pt x="235167" y="255794"/>
                  </a:lnTo>
                  <a:lnTo>
                    <a:pt x="241017" y="260819"/>
                  </a:lnTo>
                  <a:lnTo>
                    <a:pt x="246903" y="266153"/>
                  </a:lnTo>
                  <a:lnTo>
                    <a:pt x="252814" y="270701"/>
                  </a:lnTo>
                  <a:lnTo>
                    <a:pt x="258741" y="274725"/>
                  </a:lnTo>
                  <a:lnTo>
                    <a:pt x="264679" y="278400"/>
                  </a:lnTo>
                  <a:lnTo>
                    <a:pt x="269631" y="281842"/>
                  </a:lnTo>
                  <a:lnTo>
                    <a:pt x="277781" y="288313"/>
                  </a:lnTo>
                  <a:lnTo>
                    <a:pt x="280353" y="291427"/>
                  </a:lnTo>
                  <a:lnTo>
                    <a:pt x="282066" y="294496"/>
                  </a:lnTo>
                  <a:lnTo>
                    <a:pt x="285494" y="3036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943"/>
            <p:cNvSpPr/>
            <p:nvPr/>
          </p:nvSpPr>
          <p:spPr>
            <a:xfrm>
              <a:off x="5474888" y="1527959"/>
              <a:ext cx="302009" cy="613152"/>
            </a:xfrm>
            <a:custGeom>
              <a:avLst/>
              <a:gdLst/>
              <a:ahLst/>
              <a:cxnLst/>
              <a:rect l="0" t="0" r="0" b="0"/>
              <a:pathLst>
                <a:path w="302009" h="613152">
                  <a:moveTo>
                    <a:pt x="44694" y="61525"/>
                  </a:moveTo>
                  <a:lnTo>
                    <a:pt x="44694" y="91124"/>
                  </a:lnTo>
                  <a:lnTo>
                    <a:pt x="42045" y="107422"/>
                  </a:lnTo>
                  <a:lnTo>
                    <a:pt x="38551" y="125580"/>
                  </a:lnTo>
                  <a:lnTo>
                    <a:pt x="37619" y="135979"/>
                  </a:lnTo>
                  <a:lnTo>
                    <a:pt x="36997" y="146880"/>
                  </a:lnTo>
                  <a:lnTo>
                    <a:pt x="36307" y="172221"/>
                  </a:lnTo>
                  <a:lnTo>
                    <a:pt x="36123" y="185924"/>
                  </a:lnTo>
                  <a:lnTo>
                    <a:pt x="35007" y="200020"/>
                  </a:lnTo>
                  <a:lnTo>
                    <a:pt x="33270" y="214379"/>
                  </a:lnTo>
                  <a:lnTo>
                    <a:pt x="31118" y="228912"/>
                  </a:lnTo>
                  <a:lnTo>
                    <a:pt x="29683" y="244554"/>
                  </a:lnTo>
                  <a:lnTo>
                    <a:pt x="28728" y="260935"/>
                  </a:lnTo>
                  <a:lnTo>
                    <a:pt x="28090" y="277809"/>
                  </a:lnTo>
                  <a:lnTo>
                    <a:pt x="26672" y="295011"/>
                  </a:lnTo>
                  <a:lnTo>
                    <a:pt x="24733" y="312433"/>
                  </a:lnTo>
                  <a:lnTo>
                    <a:pt x="22447" y="330000"/>
                  </a:lnTo>
                  <a:lnTo>
                    <a:pt x="20923" y="347665"/>
                  </a:lnTo>
                  <a:lnTo>
                    <a:pt x="19908" y="365394"/>
                  </a:lnTo>
                  <a:lnTo>
                    <a:pt x="18779" y="399977"/>
                  </a:lnTo>
                  <a:lnTo>
                    <a:pt x="18054" y="462600"/>
                  </a:lnTo>
                  <a:lnTo>
                    <a:pt x="17886" y="555067"/>
                  </a:lnTo>
                  <a:lnTo>
                    <a:pt x="15232" y="573903"/>
                  </a:lnTo>
                  <a:lnTo>
                    <a:pt x="10802" y="593018"/>
                  </a:lnTo>
                  <a:lnTo>
                    <a:pt x="10180" y="597424"/>
                  </a:lnTo>
                  <a:lnTo>
                    <a:pt x="6840" y="604966"/>
                  </a:lnTo>
                  <a:lnTo>
                    <a:pt x="1349" y="613151"/>
                  </a:lnTo>
                  <a:lnTo>
                    <a:pt x="898" y="612830"/>
                  </a:lnTo>
                  <a:lnTo>
                    <a:pt x="397" y="609828"/>
                  </a:lnTo>
                  <a:lnTo>
                    <a:pt x="76" y="591696"/>
                  </a:lnTo>
                  <a:lnTo>
                    <a:pt x="0" y="520910"/>
                  </a:lnTo>
                  <a:lnTo>
                    <a:pt x="992" y="509664"/>
                  </a:lnTo>
                  <a:lnTo>
                    <a:pt x="2647" y="498199"/>
                  </a:lnTo>
                  <a:lnTo>
                    <a:pt x="4743" y="486586"/>
                  </a:lnTo>
                  <a:lnTo>
                    <a:pt x="6141" y="474876"/>
                  </a:lnTo>
                  <a:lnTo>
                    <a:pt x="7073" y="463100"/>
                  </a:lnTo>
                  <a:lnTo>
                    <a:pt x="7694" y="451281"/>
                  </a:lnTo>
                  <a:lnTo>
                    <a:pt x="9102" y="438441"/>
                  </a:lnTo>
                  <a:lnTo>
                    <a:pt x="11033" y="424919"/>
                  </a:lnTo>
                  <a:lnTo>
                    <a:pt x="13313" y="410944"/>
                  </a:lnTo>
                  <a:lnTo>
                    <a:pt x="14835" y="396667"/>
                  </a:lnTo>
                  <a:lnTo>
                    <a:pt x="15849" y="382187"/>
                  </a:lnTo>
                  <a:lnTo>
                    <a:pt x="16524" y="367573"/>
                  </a:lnTo>
                  <a:lnTo>
                    <a:pt x="17968" y="352870"/>
                  </a:lnTo>
                  <a:lnTo>
                    <a:pt x="19924" y="338106"/>
                  </a:lnTo>
                  <a:lnTo>
                    <a:pt x="22221" y="323303"/>
                  </a:lnTo>
                  <a:lnTo>
                    <a:pt x="27422" y="293626"/>
                  </a:lnTo>
                  <a:lnTo>
                    <a:pt x="38854" y="234152"/>
                  </a:lnTo>
                  <a:lnTo>
                    <a:pt x="44748" y="207040"/>
                  </a:lnTo>
                  <a:lnTo>
                    <a:pt x="47710" y="194254"/>
                  </a:lnTo>
                  <a:lnTo>
                    <a:pt x="51671" y="181761"/>
                  </a:lnTo>
                  <a:lnTo>
                    <a:pt x="56298" y="169464"/>
                  </a:lnTo>
                  <a:lnTo>
                    <a:pt x="61369" y="157297"/>
                  </a:lnTo>
                  <a:lnTo>
                    <a:pt x="65744" y="146209"/>
                  </a:lnTo>
                  <a:lnTo>
                    <a:pt x="73253" y="125951"/>
                  </a:lnTo>
                  <a:lnTo>
                    <a:pt x="82550" y="107026"/>
                  </a:lnTo>
                  <a:lnTo>
                    <a:pt x="87810" y="97813"/>
                  </a:lnTo>
                  <a:lnTo>
                    <a:pt x="93304" y="88693"/>
                  </a:lnTo>
                  <a:lnTo>
                    <a:pt x="104705" y="70623"/>
                  </a:lnTo>
                  <a:lnTo>
                    <a:pt x="122292" y="43716"/>
                  </a:lnTo>
                  <a:lnTo>
                    <a:pt x="129204" y="36754"/>
                  </a:lnTo>
                  <a:lnTo>
                    <a:pt x="136792" y="31120"/>
                  </a:lnTo>
                  <a:lnTo>
                    <a:pt x="144830" y="26373"/>
                  </a:lnTo>
                  <a:lnTo>
                    <a:pt x="161708" y="15805"/>
                  </a:lnTo>
                  <a:lnTo>
                    <a:pt x="170381" y="10209"/>
                  </a:lnTo>
                  <a:lnTo>
                    <a:pt x="178149" y="6479"/>
                  </a:lnTo>
                  <a:lnTo>
                    <a:pt x="185314" y="3992"/>
                  </a:lnTo>
                  <a:lnTo>
                    <a:pt x="192077" y="2334"/>
                  </a:lnTo>
                  <a:lnTo>
                    <a:pt x="198573" y="1228"/>
                  </a:lnTo>
                  <a:lnTo>
                    <a:pt x="204890" y="491"/>
                  </a:lnTo>
                  <a:lnTo>
                    <a:pt x="211088" y="0"/>
                  </a:lnTo>
                  <a:lnTo>
                    <a:pt x="218200" y="665"/>
                  </a:lnTo>
                  <a:lnTo>
                    <a:pt x="225921" y="2100"/>
                  </a:lnTo>
                  <a:lnTo>
                    <a:pt x="234048" y="4049"/>
                  </a:lnTo>
                  <a:lnTo>
                    <a:pt x="241452" y="6340"/>
                  </a:lnTo>
                  <a:lnTo>
                    <a:pt x="248375" y="8860"/>
                  </a:lnTo>
                  <a:lnTo>
                    <a:pt x="254977" y="11533"/>
                  </a:lnTo>
                  <a:lnTo>
                    <a:pt x="261365" y="15298"/>
                  </a:lnTo>
                  <a:lnTo>
                    <a:pt x="267610" y="19793"/>
                  </a:lnTo>
                  <a:lnTo>
                    <a:pt x="273760" y="24774"/>
                  </a:lnTo>
                  <a:lnTo>
                    <a:pt x="278853" y="31072"/>
                  </a:lnTo>
                  <a:lnTo>
                    <a:pt x="287160" y="46006"/>
                  </a:lnTo>
                  <a:lnTo>
                    <a:pt x="297422" y="66408"/>
                  </a:lnTo>
                  <a:lnTo>
                    <a:pt x="301042" y="81555"/>
                  </a:lnTo>
                  <a:lnTo>
                    <a:pt x="302008" y="89761"/>
                  </a:lnTo>
                  <a:lnTo>
                    <a:pt x="300431" y="106817"/>
                  </a:lnTo>
                  <a:lnTo>
                    <a:pt x="296420" y="124319"/>
                  </a:lnTo>
                  <a:lnTo>
                    <a:pt x="291326" y="142019"/>
                  </a:lnTo>
                  <a:lnTo>
                    <a:pt x="283103" y="159808"/>
                  </a:lnTo>
                  <a:lnTo>
                    <a:pt x="278129" y="168719"/>
                  </a:lnTo>
                  <a:lnTo>
                    <a:pt x="271833" y="176644"/>
                  </a:lnTo>
                  <a:lnTo>
                    <a:pt x="264656" y="183912"/>
                  </a:lnTo>
                  <a:lnTo>
                    <a:pt x="256891" y="190741"/>
                  </a:lnTo>
                  <a:lnTo>
                    <a:pt x="247742" y="197279"/>
                  </a:lnTo>
                  <a:lnTo>
                    <a:pt x="237669" y="203621"/>
                  </a:lnTo>
                  <a:lnTo>
                    <a:pt x="226981" y="209834"/>
                  </a:lnTo>
                  <a:lnTo>
                    <a:pt x="215882" y="215960"/>
                  </a:lnTo>
                  <a:lnTo>
                    <a:pt x="192956" y="228059"/>
                  </a:lnTo>
                  <a:lnTo>
                    <a:pt x="182273" y="233071"/>
                  </a:lnTo>
                  <a:lnTo>
                    <a:pt x="172171" y="237405"/>
                  </a:lnTo>
                  <a:lnTo>
                    <a:pt x="162457" y="241286"/>
                  </a:lnTo>
                  <a:lnTo>
                    <a:pt x="152007" y="244866"/>
                  </a:lnTo>
                  <a:lnTo>
                    <a:pt x="141068" y="248245"/>
                  </a:lnTo>
                  <a:lnTo>
                    <a:pt x="119312" y="254644"/>
                  </a:lnTo>
                  <a:lnTo>
                    <a:pt x="99710" y="260796"/>
                  </a:lnTo>
                  <a:lnTo>
                    <a:pt x="90311" y="264818"/>
                  </a:lnTo>
                  <a:lnTo>
                    <a:pt x="81065" y="269483"/>
                  </a:lnTo>
                  <a:lnTo>
                    <a:pt x="71921" y="274578"/>
                  </a:lnTo>
                  <a:lnTo>
                    <a:pt x="63838" y="277974"/>
                  </a:lnTo>
                  <a:lnTo>
                    <a:pt x="56464" y="280239"/>
                  </a:lnTo>
                  <a:lnTo>
                    <a:pt x="49561" y="281748"/>
                  </a:lnTo>
                  <a:lnTo>
                    <a:pt x="43965" y="283747"/>
                  </a:lnTo>
                  <a:lnTo>
                    <a:pt x="39242" y="286072"/>
                  </a:lnTo>
                  <a:lnTo>
                    <a:pt x="26815" y="2936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944"/>
            <p:cNvSpPr/>
            <p:nvPr/>
          </p:nvSpPr>
          <p:spPr>
            <a:xfrm>
              <a:off x="5698370" y="1848445"/>
              <a:ext cx="223488" cy="301645"/>
            </a:xfrm>
            <a:custGeom>
              <a:avLst/>
              <a:gdLst/>
              <a:ahLst/>
              <a:cxnLst/>
              <a:rect l="0" t="0" r="0" b="0"/>
              <a:pathLst>
                <a:path w="223488" h="301645">
                  <a:moveTo>
                    <a:pt x="62577" y="0"/>
                  </a:moveTo>
                  <a:lnTo>
                    <a:pt x="62577" y="4741"/>
                  </a:lnTo>
                  <a:lnTo>
                    <a:pt x="59928" y="12360"/>
                  </a:lnTo>
                  <a:lnTo>
                    <a:pt x="54880" y="23939"/>
                  </a:lnTo>
                  <a:lnTo>
                    <a:pt x="49259" y="35426"/>
                  </a:lnTo>
                  <a:lnTo>
                    <a:pt x="47739" y="40484"/>
                  </a:lnTo>
                  <a:lnTo>
                    <a:pt x="46725" y="45841"/>
                  </a:lnTo>
                  <a:lnTo>
                    <a:pt x="46049" y="51397"/>
                  </a:lnTo>
                  <a:lnTo>
                    <a:pt x="44605" y="57085"/>
                  </a:lnTo>
                  <a:lnTo>
                    <a:pt x="42650" y="62861"/>
                  </a:lnTo>
                  <a:lnTo>
                    <a:pt x="40352" y="68697"/>
                  </a:lnTo>
                  <a:lnTo>
                    <a:pt x="38821" y="74571"/>
                  </a:lnTo>
                  <a:lnTo>
                    <a:pt x="37800" y="80472"/>
                  </a:lnTo>
                  <a:lnTo>
                    <a:pt x="37119" y="86390"/>
                  </a:lnTo>
                  <a:lnTo>
                    <a:pt x="36666" y="93312"/>
                  </a:lnTo>
                  <a:lnTo>
                    <a:pt x="36363" y="100904"/>
                  </a:lnTo>
                  <a:lnTo>
                    <a:pt x="36161" y="108941"/>
                  </a:lnTo>
                  <a:lnTo>
                    <a:pt x="35034" y="117276"/>
                  </a:lnTo>
                  <a:lnTo>
                    <a:pt x="33289" y="125809"/>
                  </a:lnTo>
                  <a:lnTo>
                    <a:pt x="23351" y="165632"/>
                  </a:lnTo>
                  <a:lnTo>
                    <a:pt x="21527" y="175905"/>
                  </a:lnTo>
                  <a:lnTo>
                    <a:pt x="20311" y="185731"/>
                  </a:lnTo>
                  <a:lnTo>
                    <a:pt x="19500" y="195259"/>
                  </a:lnTo>
                  <a:lnTo>
                    <a:pt x="17967" y="204586"/>
                  </a:lnTo>
                  <a:lnTo>
                    <a:pt x="15951" y="213782"/>
                  </a:lnTo>
                  <a:lnTo>
                    <a:pt x="13614" y="222888"/>
                  </a:lnTo>
                  <a:lnTo>
                    <a:pt x="12056" y="231936"/>
                  </a:lnTo>
                  <a:lnTo>
                    <a:pt x="11017" y="240945"/>
                  </a:lnTo>
                  <a:lnTo>
                    <a:pt x="10325" y="249927"/>
                  </a:lnTo>
                  <a:lnTo>
                    <a:pt x="8870" y="257899"/>
                  </a:lnTo>
                  <a:lnTo>
                    <a:pt x="6907" y="265198"/>
                  </a:lnTo>
                  <a:lnTo>
                    <a:pt x="4605" y="272049"/>
                  </a:lnTo>
                  <a:lnTo>
                    <a:pt x="3070" y="277608"/>
                  </a:lnTo>
                  <a:lnTo>
                    <a:pt x="1365" y="286431"/>
                  </a:lnTo>
                  <a:lnTo>
                    <a:pt x="607" y="293660"/>
                  </a:lnTo>
                  <a:lnTo>
                    <a:pt x="120" y="301644"/>
                  </a:lnTo>
                  <a:lnTo>
                    <a:pt x="16" y="293637"/>
                  </a:lnTo>
                  <a:lnTo>
                    <a:pt x="0" y="162283"/>
                  </a:lnTo>
                  <a:lnTo>
                    <a:pt x="993" y="151845"/>
                  </a:lnTo>
                  <a:lnTo>
                    <a:pt x="2649" y="140917"/>
                  </a:lnTo>
                  <a:lnTo>
                    <a:pt x="4745" y="129664"/>
                  </a:lnTo>
                  <a:lnTo>
                    <a:pt x="7137" y="119185"/>
                  </a:lnTo>
                  <a:lnTo>
                    <a:pt x="9725" y="109222"/>
                  </a:lnTo>
                  <a:lnTo>
                    <a:pt x="12443" y="99604"/>
                  </a:lnTo>
                  <a:lnTo>
                    <a:pt x="15249" y="91207"/>
                  </a:lnTo>
                  <a:lnTo>
                    <a:pt x="18112" y="83625"/>
                  </a:lnTo>
                  <a:lnTo>
                    <a:pt x="21014" y="76586"/>
                  </a:lnTo>
                  <a:lnTo>
                    <a:pt x="24935" y="69909"/>
                  </a:lnTo>
                  <a:lnTo>
                    <a:pt x="29536" y="63473"/>
                  </a:lnTo>
                  <a:lnTo>
                    <a:pt x="34590" y="57198"/>
                  </a:lnTo>
                  <a:lnTo>
                    <a:pt x="38953" y="51031"/>
                  </a:lnTo>
                  <a:lnTo>
                    <a:pt x="42854" y="44935"/>
                  </a:lnTo>
                  <a:lnTo>
                    <a:pt x="46448" y="38886"/>
                  </a:lnTo>
                  <a:lnTo>
                    <a:pt x="51825" y="33862"/>
                  </a:lnTo>
                  <a:lnTo>
                    <a:pt x="58389" y="29520"/>
                  </a:lnTo>
                  <a:lnTo>
                    <a:pt x="79214" y="18669"/>
                  </a:lnTo>
                  <a:lnTo>
                    <a:pt x="85588" y="15422"/>
                  </a:lnTo>
                  <a:lnTo>
                    <a:pt x="91823" y="13258"/>
                  </a:lnTo>
                  <a:lnTo>
                    <a:pt x="97967" y="11815"/>
                  </a:lnTo>
                  <a:lnTo>
                    <a:pt x="104049" y="10854"/>
                  </a:lnTo>
                  <a:lnTo>
                    <a:pt x="111084" y="10212"/>
                  </a:lnTo>
                  <a:lnTo>
                    <a:pt x="118753" y="9785"/>
                  </a:lnTo>
                  <a:lnTo>
                    <a:pt x="135222" y="9310"/>
                  </a:lnTo>
                  <a:lnTo>
                    <a:pt x="152473" y="9099"/>
                  </a:lnTo>
                  <a:lnTo>
                    <a:pt x="161245" y="10035"/>
                  </a:lnTo>
                  <a:lnTo>
                    <a:pt x="170073" y="11651"/>
                  </a:lnTo>
                  <a:lnTo>
                    <a:pt x="178939" y="13720"/>
                  </a:lnTo>
                  <a:lnTo>
                    <a:pt x="186836" y="16093"/>
                  </a:lnTo>
                  <a:lnTo>
                    <a:pt x="194087" y="18666"/>
                  </a:lnTo>
                  <a:lnTo>
                    <a:pt x="200907" y="21374"/>
                  </a:lnTo>
                  <a:lnTo>
                    <a:pt x="206447" y="24171"/>
                  </a:lnTo>
                  <a:lnTo>
                    <a:pt x="211134" y="27028"/>
                  </a:lnTo>
                  <a:lnTo>
                    <a:pt x="223487" y="357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945"/>
            <p:cNvSpPr/>
            <p:nvPr/>
          </p:nvSpPr>
          <p:spPr>
            <a:xfrm>
              <a:off x="5941915" y="1848445"/>
              <a:ext cx="328583" cy="249338"/>
            </a:xfrm>
            <a:custGeom>
              <a:avLst/>
              <a:gdLst/>
              <a:ahLst/>
              <a:cxnLst/>
              <a:rect l="0" t="0" r="0" b="0"/>
              <a:pathLst>
                <a:path w="328583" h="249338">
                  <a:moveTo>
                    <a:pt x="140853" y="0"/>
                  </a:moveTo>
                  <a:lnTo>
                    <a:pt x="128411" y="0"/>
                  </a:lnTo>
                  <a:lnTo>
                    <a:pt x="125605" y="993"/>
                  </a:lnTo>
                  <a:lnTo>
                    <a:pt x="111317" y="9714"/>
                  </a:lnTo>
                  <a:lnTo>
                    <a:pt x="106263" y="12429"/>
                  </a:lnTo>
                  <a:lnTo>
                    <a:pt x="101901" y="16224"/>
                  </a:lnTo>
                  <a:lnTo>
                    <a:pt x="97999" y="20738"/>
                  </a:lnTo>
                  <a:lnTo>
                    <a:pt x="94405" y="25731"/>
                  </a:lnTo>
                  <a:lnTo>
                    <a:pt x="79855" y="46981"/>
                  </a:lnTo>
                  <a:lnTo>
                    <a:pt x="45376" y="98432"/>
                  </a:lnTo>
                  <a:lnTo>
                    <a:pt x="40450" y="107293"/>
                  </a:lnTo>
                  <a:lnTo>
                    <a:pt x="36173" y="116177"/>
                  </a:lnTo>
                  <a:lnTo>
                    <a:pt x="32329" y="125076"/>
                  </a:lnTo>
                  <a:lnTo>
                    <a:pt x="22760" y="145548"/>
                  </a:lnTo>
                  <a:lnTo>
                    <a:pt x="17426" y="156563"/>
                  </a:lnTo>
                  <a:lnTo>
                    <a:pt x="12879" y="166883"/>
                  </a:lnTo>
                  <a:lnTo>
                    <a:pt x="8853" y="176740"/>
                  </a:lnTo>
                  <a:lnTo>
                    <a:pt x="5175" y="186288"/>
                  </a:lnTo>
                  <a:lnTo>
                    <a:pt x="2724" y="194637"/>
                  </a:lnTo>
                  <a:lnTo>
                    <a:pt x="1089" y="202188"/>
                  </a:lnTo>
                  <a:lnTo>
                    <a:pt x="0" y="209206"/>
                  </a:lnTo>
                  <a:lnTo>
                    <a:pt x="267" y="215869"/>
                  </a:lnTo>
                  <a:lnTo>
                    <a:pt x="1438" y="222296"/>
                  </a:lnTo>
                  <a:lnTo>
                    <a:pt x="3212" y="228564"/>
                  </a:lnTo>
                  <a:lnTo>
                    <a:pt x="5388" y="233736"/>
                  </a:lnTo>
                  <a:lnTo>
                    <a:pt x="7832" y="238176"/>
                  </a:lnTo>
                  <a:lnTo>
                    <a:pt x="10455" y="242127"/>
                  </a:lnTo>
                  <a:lnTo>
                    <a:pt x="14190" y="244762"/>
                  </a:lnTo>
                  <a:lnTo>
                    <a:pt x="23638" y="247689"/>
                  </a:lnTo>
                  <a:lnTo>
                    <a:pt x="28938" y="248470"/>
                  </a:lnTo>
                  <a:lnTo>
                    <a:pt x="34458" y="248991"/>
                  </a:lnTo>
                  <a:lnTo>
                    <a:pt x="40124" y="249337"/>
                  </a:lnTo>
                  <a:lnTo>
                    <a:pt x="45889" y="248577"/>
                  </a:lnTo>
                  <a:lnTo>
                    <a:pt x="51718" y="247077"/>
                  </a:lnTo>
                  <a:lnTo>
                    <a:pt x="57592" y="245085"/>
                  </a:lnTo>
                  <a:lnTo>
                    <a:pt x="64487" y="241773"/>
                  </a:lnTo>
                  <a:lnTo>
                    <a:pt x="72063" y="237581"/>
                  </a:lnTo>
                  <a:lnTo>
                    <a:pt x="80093" y="232801"/>
                  </a:lnTo>
                  <a:lnTo>
                    <a:pt x="87434" y="227631"/>
                  </a:lnTo>
                  <a:lnTo>
                    <a:pt x="94314" y="222199"/>
                  </a:lnTo>
                  <a:lnTo>
                    <a:pt x="100888" y="216594"/>
                  </a:lnTo>
                  <a:lnTo>
                    <a:pt x="108249" y="209880"/>
                  </a:lnTo>
                  <a:lnTo>
                    <a:pt x="124376" y="194483"/>
                  </a:lnTo>
                  <a:lnTo>
                    <a:pt x="131855" y="186210"/>
                  </a:lnTo>
                  <a:lnTo>
                    <a:pt x="138827" y="177718"/>
                  </a:lnTo>
                  <a:lnTo>
                    <a:pt x="145462" y="169081"/>
                  </a:lnTo>
                  <a:lnTo>
                    <a:pt x="151872" y="161338"/>
                  </a:lnTo>
                  <a:lnTo>
                    <a:pt x="158132" y="154191"/>
                  </a:lnTo>
                  <a:lnTo>
                    <a:pt x="164291" y="147443"/>
                  </a:lnTo>
                  <a:lnTo>
                    <a:pt x="169391" y="139967"/>
                  </a:lnTo>
                  <a:lnTo>
                    <a:pt x="173785" y="132007"/>
                  </a:lnTo>
                  <a:lnTo>
                    <a:pt x="177706" y="123723"/>
                  </a:lnTo>
                  <a:lnTo>
                    <a:pt x="181315" y="115224"/>
                  </a:lnTo>
                  <a:lnTo>
                    <a:pt x="184713" y="106582"/>
                  </a:lnTo>
                  <a:lnTo>
                    <a:pt x="187972" y="97844"/>
                  </a:lnTo>
                  <a:lnTo>
                    <a:pt x="190144" y="90034"/>
                  </a:lnTo>
                  <a:lnTo>
                    <a:pt x="191593" y="82843"/>
                  </a:lnTo>
                  <a:lnTo>
                    <a:pt x="192558" y="76065"/>
                  </a:lnTo>
                  <a:lnTo>
                    <a:pt x="194196" y="70554"/>
                  </a:lnTo>
                  <a:lnTo>
                    <a:pt x="196281" y="65887"/>
                  </a:lnTo>
                  <a:lnTo>
                    <a:pt x="198663" y="61784"/>
                  </a:lnTo>
                  <a:lnTo>
                    <a:pt x="200252" y="57065"/>
                  </a:lnTo>
                  <a:lnTo>
                    <a:pt x="201311" y="51934"/>
                  </a:lnTo>
                  <a:lnTo>
                    <a:pt x="202017" y="46529"/>
                  </a:lnTo>
                  <a:lnTo>
                    <a:pt x="202488" y="41933"/>
                  </a:lnTo>
                  <a:lnTo>
                    <a:pt x="203011" y="34181"/>
                  </a:lnTo>
                  <a:lnTo>
                    <a:pt x="202156" y="31717"/>
                  </a:lnTo>
                  <a:lnTo>
                    <a:pt x="200594" y="30075"/>
                  </a:lnTo>
                  <a:lnTo>
                    <a:pt x="198560" y="28980"/>
                  </a:lnTo>
                  <a:lnTo>
                    <a:pt x="197203" y="27257"/>
                  </a:lnTo>
                  <a:lnTo>
                    <a:pt x="196298" y="25117"/>
                  </a:lnTo>
                  <a:lnTo>
                    <a:pt x="194596" y="18284"/>
                  </a:lnTo>
                  <a:lnTo>
                    <a:pt x="194510" y="25072"/>
                  </a:lnTo>
                  <a:lnTo>
                    <a:pt x="194490" y="68998"/>
                  </a:lnTo>
                  <a:lnTo>
                    <a:pt x="195483" y="74772"/>
                  </a:lnTo>
                  <a:lnTo>
                    <a:pt x="197139" y="80606"/>
                  </a:lnTo>
                  <a:lnTo>
                    <a:pt x="199235" y="86480"/>
                  </a:lnTo>
                  <a:lnTo>
                    <a:pt x="200633" y="92380"/>
                  </a:lnTo>
                  <a:lnTo>
                    <a:pt x="201565" y="98298"/>
                  </a:lnTo>
                  <a:lnTo>
                    <a:pt x="202187" y="104227"/>
                  </a:lnTo>
                  <a:lnTo>
                    <a:pt x="202601" y="110165"/>
                  </a:lnTo>
                  <a:lnTo>
                    <a:pt x="202877" y="116107"/>
                  </a:lnTo>
                  <a:lnTo>
                    <a:pt x="203061" y="122053"/>
                  </a:lnTo>
                  <a:lnTo>
                    <a:pt x="204177" y="128002"/>
                  </a:lnTo>
                  <a:lnTo>
                    <a:pt x="205914" y="133952"/>
                  </a:lnTo>
                  <a:lnTo>
                    <a:pt x="208066" y="139903"/>
                  </a:lnTo>
                  <a:lnTo>
                    <a:pt x="210494" y="145855"/>
                  </a:lnTo>
                  <a:lnTo>
                    <a:pt x="213105" y="151807"/>
                  </a:lnTo>
                  <a:lnTo>
                    <a:pt x="218655" y="163712"/>
                  </a:lnTo>
                  <a:lnTo>
                    <a:pt x="224433" y="175618"/>
                  </a:lnTo>
                  <a:lnTo>
                    <a:pt x="228358" y="181571"/>
                  </a:lnTo>
                  <a:lnTo>
                    <a:pt x="232961" y="187524"/>
                  </a:lnTo>
                  <a:lnTo>
                    <a:pt x="238016" y="193477"/>
                  </a:lnTo>
                  <a:lnTo>
                    <a:pt x="243373" y="198438"/>
                  </a:lnTo>
                  <a:lnTo>
                    <a:pt x="248931" y="202737"/>
                  </a:lnTo>
                  <a:lnTo>
                    <a:pt x="254622" y="206596"/>
                  </a:lnTo>
                  <a:lnTo>
                    <a:pt x="260404" y="211152"/>
                  </a:lnTo>
                  <a:lnTo>
                    <a:pt x="266244" y="216175"/>
                  </a:lnTo>
                  <a:lnTo>
                    <a:pt x="272125" y="221507"/>
                  </a:lnTo>
                  <a:lnTo>
                    <a:pt x="278031" y="225062"/>
                  </a:lnTo>
                  <a:lnTo>
                    <a:pt x="283955" y="227432"/>
                  </a:lnTo>
                  <a:lnTo>
                    <a:pt x="289892" y="229012"/>
                  </a:lnTo>
                  <a:lnTo>
                    <a:pt x="304433" y="233413"/>
                  </a:lnTo>
                  <a:lnTo>
                    <a:pt x="328582" y="2411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946"/>
            <p:cNvSpPr/>
            <p:nvPr/>
          </p:nvSpPr>
          <p:spPr>
            <a:xfrm>
              <a:off x="6324777" y="1866337"/>
              <a:ext cx="276479" cy="257400"/>
            </a:xfrm>
            <a:custGeom>
              <a:avLst/>
              <a:gdLst/>
              <a:ahLst/>
              <a:cxnLst/>
              <a:rect l="0" t="0" r="0" b="0"/>
              <a:pathLst>
                <a:path w="276479" h="257400">
                  <a:moveTo>
                    <a:pt x="124508" y="8897"/>
                  </a:moveTo>
                  <a:lnTo>
                    <a:pt x="116810" y="1209"/>
                  </a:lnTo>
                  <a:lnTo>
                    <a:pt x="113471" y="519"/>
                  </a:lnTo>
                  <a:lnTo>
                    <a:pt x="106536" y="40"/>
                  </a:lnTo>
                  <a:lnTo>
                    <a:pt x="102283" y="0"/>
                  </a:lnTo>
                  <a:lnTo>
                    <a:pt x="99758" y="981"/>
                  </a:lnTo>
                  <a:lnTo>
                    <a:pt x="94304" y="4717"/>
                  </a:lnTo>
                  <a:lnTo>
                    <a:pt x="88570" y="12331"/>
                  </a:lnTo>
                  <a:lnTo>
                    <a:pt x="85650" y="17140"/>
                  </a:lnTo>
                  <a:lnTo>
                    <a:pt x="79757" y="25128"/>
                  </a:lnTo>
                  <a:lnTo>
                    <a:pt x="76794" y="28648"/>
                  </a:lnTo>
                  <a:lnTo>
                    <a:pt x="72834" y="33970"/>
                  </a:lnTo>
                  <a:lnTo>
                    <a:pt x="63135" y="47822"/>
                  </a:lnTo>
                  <a:lnTo>
                    <a:pt x="57767" y="54691"/>
                  </a:lnTo>
                  <a:lnTo>
                    <a:pt x="52202" y="61254"/>
                  </a:lnTo>
                  <a:lnTo>
                    <a:pt x="46506" y="67615"/>
                  </a:lnTo>
                  <a:lnTo>
                    <a:pt x="41715" y="74831"/>
                  </a:lnTo>
                  <a:lnTo>
                    <a:pt x="37528" y="82619"/>
                  </a:lnTo>
                  <a:lnTo>
                    <a:pt x="33743" y="90787"/>
                  </a:lnTo>
                  <a:lnTo>
                    <a:pt x="29233" y="98217"/>
                  </a:lnTo>
                  <a:lnTo>
                    <a:pt x="24240" y="105155"/>
                  </a:lnTo>
                  <a:lnTo>
                    <a:pt x="18925" y="111764"/>
                  </a:lnTo>
                  <a:lnTo>
                    <a:pt x="14388" y="119147"/>
                  </a:lnTo>
                  <a:lnTo>
                    <a:pt x="10370" y="127046"/>
                  </a:lnTo>
                  <a:lnTo>
                    <a:pt x="6698" y="135288"/>
                  </a:lnTo>
                  <a:lnTo>
                    <a:pt x="4251" y="143759"/>
                  </a:lnTo>
                  <a:lnTo>
                    <a:pt x="2619" y="152383"/>
                  </a:lnTo>
                  <a:lnTo>
                    <a:pt x="1531" y="161109"/>
                  </a:lnTo>
                  <a:lnTo>
                    <a:pt x="805" y="168911"/>
                  </a:lnTo>
                  <a:lnTo>
                    <a:pt x="322" y="176097"/>
                  </a:lnTo>
                  <a:lnTo>
                    <a:pt x="0" y="182871"/>
                  </a:lnTo>
                  <a:lnTo>
                    <a:pt x="778" y="190364"/>
                  </a:lnTo>
                  <a:lnTo>
                    <a:pt x="2290" y="198336"/>
                  </a:lnTo>
                  <a:lnTo>
                    <a:pt x="4292" y="206627"/>
                  </a:lnTo>
                  <a:lnTo>
                    <a:pt x="6619" y="213147"/>
                  </a:lnTo>
                  <a:lnTo>
                    <a:pt x="9164" y="218486"/>
                  </a:lnTo>
                  <a:lnTo>
                    <a:pt x="11854" y="223037"/>
                  </a:lnTo>
                  <a:lnTo>
                    <a:pt x="14641" y="228056"/>
                  </a:lnTo>
                  <a:lnTo>
                    <a:pt x="20385" y="238923"/>
                  </a:lnTo>
                  <a:lnTo>
                    <a:pt x="25294" y="242615"/>
                  </a:lnTo>
                  <a:lnTo>
                    <a:pt x="31547" y="245077"/>
                  </a:lnTo>
                  <a:lnTo>
                    <a:pt x="38695" y="246717"/>
                  </a:lnTo>
                  <a:lnTo>
                    <a:pt x="46441" y="248803"/>
                  </a:lnTo>
                  <a:lnTo>
                    <a:pt x="62993" y="253767"/>
                  </a:lnTo>
                  <a:lnTo>
                    <a:pt x="71578" y="255488"/>
                  </a:lnTo>
                  <a:lnTo>
                    <a:pt x="80282" y="256634"/>
                  </a:lnTo>
                  <a:lnTo>
                    <a:pt x="89064" y="257399"/>
                  </a:lnTo>
                  <a:lnTo>
                    <a:pt x="98892" y="256917"/>
                  </a:lnTo>
                  <a:lnTo>
                    <a:pt x="109417" y="255603"/>
                  </a:lnTo>
                  <a:lnTo>
                    <a:pt x="120407" y="253735"/>
                  </a:lnTo>
                  <a:lnTo>
                    <a:pt x="131706" y="251497"/>
                  </a:lnTo>
                  <a:lnTo>
                    <a:pt x="154857" y="246365"/>
                  </a:lnTo>
                  <a:lnTo>
                    <a:pt x="166593" y="242615"/>
                  </a:lnTo>
                  <a:lnTo>
                    <a:pt x="178389" y="238131"/>
                  </a:lnTo>
                  <a:lnTo>
                    <a:pt x="190227" y="233158"/>
                  </a:lnTo>
                  <a:lnTo>
                    <a:pt x="201098" y="228849"/>
                  </a:lnTo>
                  <a:lnTo>
                    <a:pt x="221124" y="221417"/>
                  </a:lnTo>
                  <a:lnTo>
                    <a:pt x="231629" y="216061"/>
                  </a:lnTo>
                  <a:lnTo>
                    <a:pt x="242606" y="209514"/>
                  </a:lnTo>
                  <a:lnTo>
                    <a:pt x="276478" y="1874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947"/>
            <p:cNvSpPr/>
            <p:nvPr/>
          </p:nvSpPr>
          <p:spPr>
            <a:xfrm>
              <a:off x="6637012" y="1526976"/>
              <a:ext cx="89396" cy="542743"/>
            </a:xfrm>
            <a:custGeom>
              <a:avLst/>
              <a:gdLst/>
              <a:ahLst/>
              <a:cxnLst/>
              <a:rect l="0" t="0" r="0" b="0"/>
              <a:pathLst>
                <a:path w="89396" h="542743">
                  <a:moveTo>
                    <a:pt x="89395" y="0"/>
                  </a:moveTo>
                  <a:lnTo>
                    <a:pt x="84651" y="4741"/>
                  </a:lnTo>
                  <a:lnTo>
                    <a:pt x="83251" y="7129"/>
                  </a:lnTo>
                  <a:lnTo>
                    <a:pt x="81698" y="12429"/>
                  </a:lnTo>
                  <a:lnTo>
                    <a:pt x="80701" y="24908"/>
                  </a:lnTo>
                  <a:lnTo>
                    <a:pt x="80528" y="41887"/>
                  </a:lnTo>
                  <a:lnTo>
                    <a:pt x="80488" y="60619"/>
                  </a:lnTo>
                  <a:lnTo>
                    <a:pt x="79483" y="70179"/>
                  </a:lnTo>
                  <a:lnTo>
                    <a:pt x="77822" y="79528"/>
                  </a:lnTo>
                  <a:lnTo>
                    <a:pt x="73325" y="99838"/>
                  </a:lnTo>
                  <a:lnTo>
                    <a:pt x="68016" y="125401"/>
                  </a:lnTo>
                  <a:lnTo>
                    <a:pt x="66203" y="139164"/>
                  </a:lnTo>
                  <a:lnTo>
                    <a:pt x="64995" y="153299"/>
                  </a:lnTo>
                  <a:lnTo>
                    <a:pt x="64189" y="167684"/>
                  </a:lnTo>
                  <a:lnTo>
                    <a:pt x="62658" y="182235"/>
                  </a:lnTo>
                  <a:lnTo>
                    <a:pt x="60644" y="196896"/>
                  </a:lnTo>
                  <a:lnTo>
                    <a:pt x="55758" y="226416"/>
                  </a:lnTo>
                  <a:lnTo>
                    <a:pt x="41605" y="305400"/>
                  </a:lnTo>
                  <a:lnTo>
                    <a:pt x="39656" y="320678"/>
                  </a:lnTo>
                  <a:lnTo>
                    <a:pt x="38357" y="334832"/>
                  </a:lnTo>
                  <a:lnTo>
                    <a:pt x="37491" y="348237"/>
                  </a:lnTo>
                  <a:lnTo>
                    <a:pt x="35919" y="362135"/>
                  </a:lnTo>
                  <a:lnTo>
                    <a:pt x="33879" y="376361"/>
                  </a:lnTo>
                  <a:lnTo>
                    <a:pt x="31526" y="390806"/>
                  </a:lnTo>
                  <a:lnTo>
                    <a:pt x="29957" y="404405"/>
                  </a:lnTo>
                  <a:lnTo>
                    <a:pt x="28911" y="417439"/>
                  </a:lnTo>
                  <a:lnTo>
                    <a:pt x="28213" y="430098"/>
                  </a:lnTo>
                  <a:lnTo>
                    <a:pt x="26755" y="441513"/>
                  </a:lnTo>
                  <a:lnTo>
                    <a:pt x="24790" y="452100"/>
                  </a:lnTo>
                  <a:lnTo>
                    <a:pt x="22486" y="462135"/>
                  </a:lnTo>
                  <a:lnTo>
                    <a:pt x="20951" y="471801"/>
                  </a:lnTo>
                  <a:lnTo>
                    <a:pt x="19927" y="481222"/>
                  </a:lnTo>
                  <a:lnTo>
                    <a:pt x="19245" y="490479"/>
                  </a:lnTo>
                  <a:lnTo>
                    <a:pt x="17797" y="498634"/>
                  </a:lnTo>
                  <a:lnTo>
                    <a:pt x="15838" y="506056"/>
                  </a:lnTo>
                  <a:lnTo>
                    <a:pt x="13539" y="512988"/>
                  </a:lnTo>
                  <a:lnTo>
                    <a:pt x="10984" y="523336"/>
                  </a:lnTo>
                  <a:lnTo>
                    <a:pt x="9344" y="538064"/>
                  </a:lnTo>
                  <a:lnTo>
                    <a:pt x="8216" y="540280"/>
                  </a:lnTo>
                  <a:lnTo>
                    <a:pt x="6471" y="541757"/>
                  </a:lnTo>
                  <a:lnTo>
                    <a:pt x="4314" y="542742"/>
                  </a:lnTo>
                  <a:lnTo>
                    <a:pt x="2876" y="542406"/>
                  </a:lnTo>
                  <a:lnTo>
                    <a:pt x="1918" y="541190"/>
                  </a:lnTo>
                  <a:lnTo>
                    <a:pt x="1278" y="539387"/>
                  </a:lnTo>
                  <a:lnTo>
                    <a:pt x="0" y="5268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948"/>
            <p:cNvSpPr/>
            <p:nvPr/>
          </p:nvSpPr>
          <p:spPr>
            <a:xfrm>
              <a:off x="6533528" y="1759148"/>
              <a:ext cx="344850" cy="26780"/>
            </a:xfrm>
            <a:custGeom>
              <a:avLst/>
              <a:gdLst/>
              <a:ahLst/>
              <a:cxnLst/>
              <a:rect l="0" t="0" r="0" b="0"/>
              <a:pathLst>
                <a:path w="344850" h="26780">
                  <a:moveTo>
                    <a:pt x="5150" y="0"/>
                  </a:moveTo>
                  <a:lnTo>
                    <a:pt x="0" y="0"/>
                  </a:lnTo>
                  <a:lnTo>
                    <a:pt x="4277" y="0"/>
                  </a:lnTo>
                  <a:lnTo>
                    <a:pt x="5560" y="993"/>
                  </a:lnTo>
                  <a:lnTo>
                    <a:pt x="7411" y="2646"/>
                  </a:lnTo>
                  <a:lnTo>
                    <a:pt x="9638" y="4741"/>
                  </a:lnTo>
                  <a:lnTo>
                    <a:pt x="13108" y="6137"/>
                  </a:lnTo>
                  <a:lnTo>
                    <a:pt x="17409" y="7068"/>
                  </a:lnTo>
                  <a:lnTo>
                    <a:pt x="22262" y="7689"/>
                  </a:lnTo>
                  <a:lnTo>
                    <a:pt x="28478" y="8102"/>
                  </a:lnTo>
                  <a:lnTo>
                    <a:pt x="35601" y="8378"/>
                  </a:lnTo>
                  <a:lnTo>
                    <a:pt x="43329" y="8562"/>
                  </a:lnTo>
                  <a:lnTo>
                    <a:pt x="51462" y="9677"/>
                  </a:lnTo>
                  <a:lnTo>
                    <a:pt x="59863" y="11413"/>
                  </a:lnTo>
                  <a:lnTo>
                    <a:pt x="68444" y="13562"/>
                  </a:lnTo>
                  <a:lnTo>
                    <a:pt x="77144" y="14994"/>
                  </a:lnTo>
                  <a:lnTo>
                    <a:pt x="85924" y="15949"/>
                  </a:lnTo>
                  <a:lnTo>
                    <a:pt x="94757" y="16586"/>
                  </a:lnTo>
                  <a:lnTo>
                    <a:pt x="103626" y="18003"/>
                  </a:lnTo>
                  <a:lnTo>
                    <a:pt x="112518" y="19940"/>
                  </a:lnTo>
                  <a:lnTo>
                    <a:pt x="121427" y="22223"/>
                  </a:lnTo>
                  <a:lnTo>
                    <a:pt x="131337" y="23745"/>
                  </a:lnTo>
                  <a:lnTo>
                    <a:pt x="141920" y="24760"/>
                  </a:lnTo>
                  <a:lnTo>
                    <a:pt x="152946" y="25436"/>
                  </a:lnTo>
                  <a:lnTo>
                    <a:pt x="175793" y="26188"/>
                  </a:lnTo>
                  <a:lnTo>
                    <a:pt x="227564" y="26710"/>
                  </a:lnTo>
                  <a:lnTo>
                    <a:pt x="273192" y="26779"/>
                  </a:lnTo>
                  <a:lnTo>
                    <a:pt x="281186" y="25790"/>
                  </a:lnTo>
                  <a:lnTo>
                    <a:pt x="288501" y="24139"/>
                  </a:lnTo>
                  <a:lnTo>
                    <a:pt x="295364" y="22046"/>
                  </a:lnTo>
                  <a:lnTo>
                    <a:pt x="301928" y="20651"/>
                  </a:lnTo>
                  <a:lnTo>
                    <a:pt x="308288" y="19720"/>
                  </a:lnTo>
                  <a:lnTo>
                    <a:pt x="314516" y="19100"/>
                  </a:lnTo>
                  <a:lnTo>
                    <a:pt x="320654" y="18687"/>
                  </a:lnTo>
                  <a:lnTo>
                    <a:pt x="326733" y="18411"/>
                  </a:lnTo>
                  <a:lnTo>
                    <a:pt x="344849" y="178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949"/>
            <p:cNvSpPr/>
            <p:nvPr/>
          </p:nvSpPr>
          <p:spPr>
            <a:xfrm>
              <a:off x="6824741" y="1839515"/>
              <a:ext cx="17880" cy="250033"/>
            </a:xfrm>
            <a:custGeom>
              <a:avLst/>
              <a:gdLst/>
              <a:ahLst/>
              <a:cxnLst/>
              <a:rect l="0" t="0" r="0" b="0"/>
              <a:pathLst>
                <a:path w="17880" h="250033">
                  <a:moveTo>
                    <a:pt x="17879" y="0"/>
                  </a:moveTo>
                  <a:lnTo>
                    <a:pt x="17879" y="28680"/>
                  </a:lnTo>
                  <a:lnTo>
                    <a:pt x="16886" y="33011"/>
                  </a:lnTo>
                  <a:lnTo>
                    <a:pt x="15231" y="37882"/>
                  </a:lnTo>
                  <a:lnTo>
                    <a:pt x="13133" y="43114"/>
                  </a:lnTo>
                  <a:lnTo>
                    <a:pt x="11735" y="49579"/>
                  </a:lnTo>
                  <a:lnTo>
                    <a:pt x="10803" y="56865"/>
                  </a:lnTo>
                  <a:lnTo>
                    <a:pt x="10182" y="64700"/>
                  </a:lnTo>
                  <a:lnTo>
                    <a:pt x="9767" y="72899"/>
                  </a:lnTo>
                  <a:lnTo>
                    <a:pt x="9307" y="89946"/>
                  </a:lnTo>
                  <a:lnTo>
                    <a:pt x="9048" y="121019"/>
                  </a:lnTo>
                  <a:lnTo>
                    <a:pt x="8019" y="131281"/>
                  </a:lnTo>
                  <a:lnTo>
                    <a:pt x="6339" y="141099"/>
                  </a:lnTo>
                  <a:lnTo>
                    <a:pt x="4226" y="150621"/>
                  </a:lnTo>
                  <a:lnTo>
                    <a:pt x="2817" y="159946"/>
                  </a:lnTo>
                  <a:lnTo>
                    <a:pt x="1878" y="169138"/>
                  </a:lnTo>
                  <a:lnTo>
                    <a:pt x="1252" y="178243"/>
                  </a:lnTo>
                  <a:lnTo>
                    <a:pt x="556" y="193652"/>
                  </a:lnTo>
                  <a:lnTo>
                    <a:pt x="164" y="213483"/>
                  </a:lnTo>
                  <a:lnTo>
                    <a:pt x="0" y="2500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950"/>
            <p:cNvSpPr/>
            <p:nvPr/>
          </p:nvSpPr>
          <p:spPr>
            <a:xfrm>
              <a:off x="6932014" y="1662163"/>
              <a:ext cx="17880" cy="25549"/>
            </a:xfrm>
            <a:custGeom>
              <a:avLst/>
              <a:gdLst/>
              <a:ahLst/>
              <a:cxnLst/>
              <a:rect l="0" t="0" r="0" b="0"/>
              <a:pathLst>
                <a:path w="17880" h="25549">
                  <a:moveTo>
                    <a:pt x="17879" y="7689"/>
                  </a:moveTo>
                  <a:lnTo>
                    <a:pt x="10182" y="0"/>
                  </a:lnTo>
                  <a:lnTo>
                    <a:pt x="8775" y="579"/>
                  </a:lnTo>
                  <a:lnTo>
                    <a:pt x="6843" y="1956"/>
                  </a:lnTo>
                  <a:lnTo>
                    <a:pt x="1351" y="6556"/>
                  </a:lnTo>
                  <a:lnTo>
                    <a:pt x="902" y="7926"/>
                  </a:lnTo>
                  <a:lnTo>
                    <a:pt x="601" y="9831"/>
                  </a:lnTo>
                  <a:lnTo>
                    <a:pt x="401" y="12093"/>
                  </a:lnTo>
                  <a:lnTo>
                    <a:pt x="268" y="14594"/>
                  </a:lnTo>
                  <a:lnTo>
                    <a:pt x="0" y="255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951"/>
            <p:cNvSpPr/>
            <p:nvPr/>
          </p:nvSpPr>
          <p:spPr>
            <a:xfrm>
              <a:off x="6916057" y="1813136"/>
              <a:ext cx="221566" cy="267399"/>
            </a:xfrm>
            <a:custGeom>
              <a:avLst/>
              <a:gdLst/>
              <a:ahLst/>
              <a:cxnLst/>
              <a:rect l="0" t="0" r="0" b="0"/>
              <a:pathLst>
                <a:path w="221566" h="267399">
                  <a:moveTo>
                    <a:pt x="185808" y="26379"/>
                  </a:moveTo>
                  <a:lnTo>
                    <a:pt x="185808" y="4257"/>
                  </a:lnTo>
                  <a:lnTo>
                    <a:pt x="184815" y="2701"/>
                  </a:lnTo>
                  <a:lnTo>
                    <a:pt x="183159" y="1664"/>
                  </a:lnTo>
                  <a:lnTo>
                    <a:pt x="181063" y="973"/>
                  </a:lnTo>
                  <a:lnTo>
                    <a:pt x="177677" y="512"/>
                  </a:lnTo>
                  <a:lnTo>
                    <a:pt x="173435" y="205"/>
                  </a:lnTo>
                  <a:lnTo>
                    <a:pt x="168620" y="0"/>
                  </a:lnTo>
                  <a:lnTo>
                    <a:pt x="163423" y="856"/>
                  </a:lnTo>
                  <a:lnTo>
                    <a:pt x="157972" y="2418"/>
                  </a:lnTo>
                  <a:lnTo>
                    <a:pt x="152352" y="4452"/>
                  </a:lnTo>
                  <a:lnTo>
                    <a:pt x="146618" y="5808"/>
                  </a:lnTo>
                  <a:lnTo>
                    <a:pt x="140809" y="6712"/>
                  </a:lnTo>
                  <a:lnTo>
                    <a:pt x="134950" y="7315"/>
                  </a:lnTo>
                  <a:lnTo>
                    <a:pt x="129056" y="9701"/>
                  </a:lnTo>
                  <a:lnTo>
                    <a:pt x="123142" y="13276"/>
                  </a:lnTo>
                  <a:lnTo>
                    <a:pt x="117212" y="17644"/>
                  </a:lnTo>
                  <a:lnTo>
                    <a:pt x="111272" y="21548"/>
                  </a:lnTo>
                  <a:lnTo>
                    <a:pt x="105326" y="25143"/>
                  </a:lnTo>
                  <a:lnTo>
                    <a:pt x="99375" y="28532"/>
                  </a:lnTo>
                  <a:lnTo>
                    <a:pt x="93421" y="32775"/>
                  </a:lnTo>
                  <a:lnTo>
                    <a:pt x="87466" y="37589"/>
                  </a:lnTo>
                  <a:lnTo>
                    <a:pt x="81509" y="42782"/>
                  </a:lnTo>
                  <a:lnTo>
                    <a:pt x="75551" y="48228"/>
                  </a:lnTo>
                  <a:lnTo>
                    <a:pt x="63633" y="59572"/>
                  </a:lnTo>
                  <a:lnTo>
                    <a:pt x="57674" y="66367"/>
                  </a:lnTo>
                  <a:lnTo>
                    <a:pt x="51715" y="73874"/>
                  </a:lnTo>
                  <a:lnTo>
                    <a:pt x="45755" y="81855"/>
                  </a:lnTo>
                  <a:lnTo>
                    <a:pt x="33837" y="98660"/>
                  </a:lnTo>
                  <a:lnTo>
                    <a:pt x="27877" y="107309"/>
                  </a:lnTo>
                  <a:lnTo>
                    <a:pt x="22910" y="116051"/>
                  </a:lnTo>
                  <a:lnTo>
                    <a:pt x="18606" y="124856"/>
                  </a:lnTo>
                  <a:lnTo>
                    <a:pt x="14744" y="133703"/>
                  </a:lnTo>
                  <a:lnTo>
                    <a:pt x="11176" y="142577"/>
                  </a:lnTo>
                  <a:lnTo>
                    <a:pt x="4562" y="160374"/>
                  </a:lnTo>
                  <a:lnTo>
                    <a:pt x="2401" y="168295"/>
                  </a:lnTo>
                  <a:lnTo>
                    <a:pt x="960" y="175560"/>
                  </a:lnTo>
                  <a:lnTo>
                    <a:pt x="0" y="182388"/>
                  </a:lnTo>
                  <a:lnTo>
                    <a:pt x="353" y="189916"/>
                  </a:lnTo>
                  <a:lnTo>
                    <a:pt x="1582" y="197912"/>
                  </a:lnTo>
                  <a:lnTo>
                    <a:pt x="3394" y="206219"/>
                  </a:lnTo>
                  <a:lnTo>
                    <a:pt x="5596" y="213741"/>
                  </a:lnTo>
                  <a:lnTo>
                    <a:pt x="8056" y="220740"/>
                  </a:lnTo>
                  <a:lnTo>
                    <a:pt x="10690" y="227391"/>
                  </a:lnTo>
                  <a:lnTo>
                    <a:pt x="14433" y="232817"/>
                  </a:lnTo>
                  <a:lnTo>
                    <a:pt x="18914" y="237426"/>
                  </a:lnTo>
                  <a:lnTo>
                    <a:pt x="23888" y="241491"/>
                  </a:lnTo>
                  <a:lnTo>
                    <a:pt x="30184" y="246186"/>
                  </a:lnTo>
                  <a:lnTo>
                    <a:pt x="45126" y="256694"/>
                  </a:lnTo>
                  <a:lnTo>
                    <a:pt x="53283" y="260290"/>
                  </a:lnTo>
                  <a:lnTo>
                    <a:pt x="61700" y="262687"/>
                  </a:lnTo>
                  <a:lnTo>
                    <a:pt x="70291" y="264285"/>
                  </a:lnTo>
                  <a:lnTo>
                    <a:pt x="79991" y="265350"/>
                  </a:lnTo>
                  <a:lnTo>
                    <a:pt x="90431" y="266061"/>
                  </a:lnTo>
                  <a:lnTo>
                    <a:pt x="111633" y="266850"/>
                  </a:lnTo>
                  <a:lnTo>
                    <a:pt x="141316" y="267294"/>
                  </a:lnTo>
                  <a:lnTo>
                    <a:pt x="163385" y="267398"/>
                  </a:lnTo>
                  <a:lnTo>
                    <a:pt x="173839" y="266433"/>
                  </a:lnTo>
                  <a:lnTo>
                    <a:pt x="183789" y="264798"/>
                  </a:lnTo>
                  <a:lnTo>
                    <a:pt x="193401" y="262716"/>
                  </a:lnTo>
                  <a:lnTo>
                    <a:pt x="200802" y="261328"/>
                  </a:lnTo>
                  <a:lnTo>
                    <a:pt x="206731" y="260403"/>
                  </a:lnTo>
                  <a:lnTo>
                    <a:pt x="221565" y="2585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952"/>
            <p:cNvSpPr/>
            <p:nvPr/>
          </p:nvSpPr>
          <p:spPr>
            <a:xfrm>
              <a:off x="7169786" y="1773063"/>
              <a:ext cx="370112" cy="332937"/>
            </a:xfrm>
            <a:custGeom>
              <a:avLst/>
              <a:gdLst/>
              <a:ahLst/>
              <a:cxnLst/>
              <a:rect l="0" t="0" r="0" b="0"/>
              <a:pathLst>
                <a:path w="370112" h="332937">
                  <a:moveTo>
                    <a:pt x="48290" y="84312"/>
                  </a:moveTo>
                  <a:lnTo>
                    <a:pt x="48290" y="110302"/>
                  </a:lnTo>
                  <a:lnTo>
                    <a:pt x="50277" y="114537"/>
                  </a:lnTo>
                  <a:lnTo>
                    <a:pt x="53588" y="118353"/>
                  </a:lnTo>
                  <a:lnTo>
                    <a:pt x="62565" y="125238"/>
                  </a:lnTo>
                  <a:lnTo>
                    <a:pt x="73175" y="131606"/>
                  </a:lnTo>
                  <a:lnTo>
                    <a:pt x="84513" y="137743"/>
                  </a:lnTo>
                  <a:lnTo>
                    <a:pt x="107979" y="149767"/>
                  </a:lnTo>
                  <a:lnTo>
                    <a:pt x="113907" y="151761"/>
                  </a:lnTo>
                  <a:lnTo>
                    <a:pt x="119847" y="153091"/>
                  </a:lnTo>
                  <a:lnTo>
                    <a:pt x="125793" y="153977"/>
                  </a:lnTo>
                  <a:lnTo>
                    <a:pt x="131744" y="153576"/>
                  </a:lnTo>
                  <a:lnTo>
                    <a:pt x="137697" y="152316"/>
                  </a:lnTo>
                  <a:lnTo>
                    <a:pt x="150604" y="148270"/>
                  </a:lnTo>
                  <a:lnTo>
                    <a:pt x="166272" y="143165"/>
                  </a:lnTo>
                  <a:lnTo>
                    <a:pt x="173629" y="140414"/>
                  </a:lnTo>
                  <a:lnTo>
                    <a:pt x="180520" y="137589"/>
                  </a:lnTo>
                  <a:lnTo>
                    <a:pt x="187100" y="134713"/>
                  </a:lnTo>
                  <a:lnTo>
                    <a:pt x="199710" y="128871"/>
                  </a:lnTo>
                  <a:lnTo>
                    <a:pt x="205852" y="125924"/>
                  </a:lnTo>
                  <a:lnTo>
                    <a:pt x="211936" y="121975"/>
                  </a:lnTo>
                  <a:lnTo>
                    <a:pt x="217976" y="117359"/>
                  </a:lnTo>
                  <a:lnTo>
                    <a:pt x="223991" y="112296"/>
                  </a:lnTo>
                  <a:lnTo>
                    <a:pt x="229986" y="107929"/>
                  </a:lnTo>
                  <a:lnTo>
                    <a:pt x="235970" y="104026"/>
                  </a:lnTo>
                  <a:lnTo>
                    <a:pt x="241946" y="100431"/>
                  </a:lnTo>
                  <a:lnTo>
                    <a:pt x="247917" y="96050"/>
                  </a:lnTo>
                  <a:lnTo>
                    <a:pt x="253883" y="91145"/>
                  </a:lnTo>
                  <a:lnTo>
                    <a:pt x="259847" y="85891"/>
                  </a:lnTo>
                  <a:lnTo>
                    <a:pt x="264818" y="80404"/>
                  </a:lnTo>
                  <a:lnTo>
                    <a:pt x="269124" y="74761"/>
                  </a:lnTo>
                  <a:lnTo>
                    <a:pt x="272988" y="69015"/>
                  </a:lnTo>
                  <a:lnTo>
                    <a:pt x="279931" y="59985"/>
                  </a:lnTo>
                  <a:lnTo>
                    <a:pt x="283172" y="56188"/>
                  </a:lnTo>
                  <a:lnTo>
                    <a:pt x="285334" y="51672"/>
                  </a:lnTo>
                  <a:lnTo>
                    <a:pt x="287735" y="41363"/>
                  </a:lnTo>
                  <a:lnTo>
                    <a:pt x="287381" y="36827"/>
                  </a:lnTo>
                  <a:lnTo>
                    <a:pt x="286153" y="32812"/>
                  </a:lnTo>
                  <a:lnTo>
                    <a:pt x="282139" y="25704"/>
                  </a:lnTo>
                  <a:lnTo>
                    <a:pt x="277045" y="19238"/>
                  </a:lnTo>
                  <a:lnTo>
                    <a:pt x="268820" y="13057"/>
                  </a:lnTo>
                  <a:lnTo>
                    <a:pt x="258544" y="7002"/>
                  </a:lnTo>
                  <a:lnTo>
                    <a:pt x="247354" y="1004"/>
                  </a:lnTo>
                  <a:lnTo>
                    <a:pt x="241590" y="0"/>
                  </a:lnTo>
                  <a:lnTo>
                    <a:pt x="235760" y="323"/>
                  </a:lnTo>
                  <a:lnTo>
                    <a:pt x="229886" y="1530"/>
                  </a:lnTo>
                  <a:lnTo>
                    <a:pt x="222991" y="3327"/>
                  </a:lnTo>
                  <a:lnTo>
                    <a:pt x="215414" y="5518"/>
                  </a:lnTo>
                  <a:lnTo>
                    <a:pt x="207384" y="7970"/>
                  </a:lnTo>
                  <a:lnTo>
                    <a:pt x="199050" y="9605"/>
                  </a:lnTo>
                  <a:lnTo>
                    <a:pt x="190514" y="10695"/>
                  </a:lnTo>
                  <a:lnTo>
                    <a:pt x="181844" y="11421"/>
                  </a:lnTo>
                  <a:lnTo>
                    <a:pt x="172091" y="13890"/>
                  </a:lnTo>
                  <a:lnTo>
                    <a:pt x="161615" y="17520"/>
                  </a:lnTo>
                  <a:lnTo>
                    <a:pt x="150659" y="21925"/>
                  </a:lnTo>
                  <a:lnTo>
                    <a:pt x="140375" y="26846"/>
                  </a:lnTo>
                  <a:lnTo>
                    <a:pt x="130538" y="32110"/>
                  </a:lnTo>
                  <a:lnTo>
                    <a:pt x="121001" y="37605"/>
                  </a:lnTo>
                  <a:lnTo>
                    <a:pt x="111663" y="43252"/>
                  </a:lnTo>
                  <a:lnTo>
                    <a:pt x="93342" y="54818"/>
                  </a:lnTo>
                  <a:lnTo>
                    <a:pt x="66274" y="72486"/>
                  </a:lnTo>
                  <a:lnTo>
                    <a:pt x="58293" y="79405"/>
                  </a:lnTo>
                  <a:lnTo>
                    <a:pt x="50986" y="86994"/>
                  </a:lnTo>
                  <a:lnTo>
                    <a:pt x="44127" y="95029"/>
                  </a:lnTo>
                  <a:lnTo>
                    <a:pt x="37569" y="103363"/>
                  </a:lnTo>
                  <a:lnTo>
                    <a:pt x="31210" y="111896"/>
                  </a:lnTo>
                  <a:lnTo>
                    <a:pt x="24984" y="120560"/>
                  </a:lnTo>
                  <a:lnTo>
                    <a:pt x="19840" y="129314"/>
                  </a:lnTo>
                  <a:lnTo>
                    <a:pt x="15417" y="138126"/>
                  </a:lnTo>
                  <a:lnTo>
                    <a:pt x="11476" y="146977"/>
                  </a:lnTo>
                  <a:lnTo>
                    <a:pt x="7856" y="155854"/>
                  </a:lnTo>
                  <a:lnTo>
                    <a:pt x="4447" y="164749"/>
                  </a:lnTo>
                  <a:lnTo>
                    <a:pt x="1183" y="173655"/>
                  </a:lnTo>
                  <a:lnTo>
                    <a:pt x="0" y="182570"/>
                  </a:lnTo>
                  <a:lnTo>
                    <a:pt x="204" y="191489"/>
                  </a:lnTo>
                  <a:lnTo>
                    <a:pt x="1334" y="200412"/>
                  </a:lnTo>
                  <a:lnTo>
                    <a:pt x="2087" y="208345"/>
                  </a:lnTo>
                  <a:lnTo>
                    <a:pt x="2589" y="215618"/>
                  </a:lnTo>
                  <a:lnTo>
                    <a:pt x="2923" y="222450"/>
                  </a:lnTo>
                  <a:lnTo>
                    <a:pt x="5134" y="229982"/>
                  </a:lnTo>
                  <a:lnTo>
                    <a:pt x="8593" y="237980"/>
                  </a:lnTo>
                  <a:lnTo>
                    <a:pt x="12886" y="246289"/>
                  </a:lnTo>
                  <a:lnTo>
                    <a:pt x="17734" y="253812"/>
                  </a:lnTo>
                  <a:lnTo>
                    <a:pt x="22954" y="260812"/>
                  </a:lnTo>
                  <a:lnTo>
                    <a:pt x="28420" y="267463"/>
                  </a:lnTo>
                  <a:lnTo>
                    <a:pt x="35044" y="272889"/>
                  </a:lnTo>
                  <a:lnTo>
                    <a:pt x="42439" y="277499"/>
                  </a:lnTo>
                  <a:lnTo>
                    <a:pt x="50348" y="281564"/>
                  </a:lnTo>
                  <a:lnTo>
                    <a:pt x="58602" y="286258"/>
                  </a:lnTo>
                  <a:lnTo>
                    <a:pt x="67085" y="291373"/>
                  </a:lnTo>
                  <a:lnTo>
                    <a:pt x="75718" y="296766"/>
                  </a:lnTo>
                  <a:lnTo>
                    <a:pt x="84454" y="301354"/>
                  </a:lnTo>
                  <a:lnTo>
                    <a:pt x="93259" y="305405"/>
                  </a:lnTo>
                  <a:lnTo>
                    <a:pt x="102108" y="309098"/>
                  </a:lnTo>
                  <a:lnTo>
                    <a:pt x="111980" y="312552"/>
                  </a:lnTo>
                  <a:lnTo>
                    <a:pt x="122536" y="315847"/>
                  </a:lnTo>
                  <a:lnTo>
                    <a:pt x="133545" y="319036"/>
                  </a:lnTo>
                  <a:lnTo>
                    <a:pt x="144858" y="321161"/>
                  </a:lnTo>
                  <a:lnTo>
                    <a:pt x="156372" y="322579"/>
                  </a:lnTo>
                  <a:lnTo>
                    <a:pt x="168022" y="323524"/>
                  </a:lnTo>
                  <a:lnTo>
                    <a:pt x="178769" y="325146"/>
                  </a:lnTo>
                  <a:lnTo>
                    <a:pt x="188912" y="327219"/>
                  </a:lnTo>
                  <a:lnTo>
                    <a:pt x="198656" y="329594"/>
                  </a:lnTo>
                  <a:lnTo>
                    <a:pt x="209123" y="331177"/>
                  </a:lnTo>
                  <a:lnTo>
                    <a:pt x="220076" y="332232"/>
                  </a:lnTo>
                  <a:lnTo>
                    <a:pt x="231350" y="332936"/>
                  </a:lnTo>
                  <a:lnTo>
                    <a:pt x="242839" y="332413"/>
                  </a:lnTo>
                  <a:lnTo>
                    <a:pt x="254472" y="331072"/>
                  </a:lnTo>
                  <a:lnTo>
                    <a:pt x="266200" y="329186"/>
                  </a:lnTo>
                  <a:lnTo>
                    <a:pt x="276998" y="327928"/>
                  </a:lnTo>
                  <a:lnTo>
                    <a:pt x="287177" y="327090"/>
                  </a:lnTo>
                  <a:lnTo>
                    <a:pt x="296943" y="326531"/>
                  </a:lnTo>
                  <a:lnTo>
                    <a:pt x="305439" y="325166"/>
                  </a:lnTo>
                  <a:lnTo>
                    <a:pt x="313091" y="323264"/>
                  </a:lnTo>
                  <a:lnTo>
                    <a:pt x="320179" y="321004"/>
                  </a:lnTo>
                  <a:lnTo>
                    <a:pt x="326890" y="319497"/>
                  </a:lnTo>
                  <a:lnTo>
                    <a:pt x="333351" y="318493"/>
                  </a:lnTo>
                  <a:lnTo>
                    <a:pt x="339645" y="317823"/>
                  </a:lnTo>
                  <a:lnTo>
                    <a:pt x="345827" y="317376"/>
                  </a:lnTo>
                  <a:lnTo>
                    <a:pt x="351935" y="317079"/>
                  </a:lnTo>
                  <a:lnTo>
                    <a:pt x="357994" y="316881"/>
                  </a:lnTo>
                  <a:lnTo>
                    <a:pt x="362033" y="315756"/>
                  </a:lnTo>
                  <a:lnTo>
                    <a:pt x="364725" y="314014"/>
                  </a:lnTo>
                  <a:lnTo>
                    <a:pt x="370111" y="3075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953"/>
            <p:cNvSpPr/>
            <p:nvPr/>
          </p:nvSpPr>
          <p:spPr>
            <a:xfrm>
              <a:off x="3400932" y="2580849"/>
              <a:ext cx="321104" cy="561339"/>
            </a:xfrm>
            <a:custGeom>
              <a:avLst/>
              <a:gdLst/>
              <a:ahLst/>
              <a:cxnLst/>
              <a:rect l="0" t="0" r="0" b="0"/>
              <a:pathLst>
                <a:path w="321104" h="561339">
                  <a:moveTo>
                    <a:pt x="0" y="71269"/>
                  </a:moveTo>
                  <a:lnTo>
                    <a:pt x="5151" y="71269"/>
                  </a:lnTo>
                  <a:lnTo>
                    <a:pt x="2951" y="71269"/>
                  </a:lnTo>
                  <a:lnTo>
                    <a:pt x="5620" y="71269"/>
                  </a:lnTo>
                  <a:lnTo>
                    <a:pt x="6727" y="72261"/>
                  </a:lnTo>
                  <a:lnTo>
                    <a:pt x="7464" y="73914"/>
                  </a:lnTo>
                  <a:lnTo>
                    <a:pt x="8284" y="79390"/>
                  </a:lnTo>
                  <a:lnTo>
                    <a:pt x="9739" y="94621"/>
                  </a:lnTo>
                  <a:lnTo>
                    <a:pt x="13599" y="109429"/>
                  </a:lnTo>
                  <a:lnTo>
                    <a:pt x="18626" y="125932"/>
                  </a:lnTo>
                  <a:lnTo>
                    <a:pt x="21357" y="134500"/>
                  </a:lnTo>
                  <a:lnTo>
                    <a:pt x="23177" y="144180"/>
                  </a:lnTo>
                  <a:lnTo>
                    <a:pt x="24391" y="154603"/>
                  </a:lnTo>
                  <a:lnTo>
                    <a:pt x="25200" y="165520"/>
                  </a:lnTo>
                  <a:lnTo>
                    <a:pt x="26733" y="176767"/>
                  </a:lnTo>
                  <a:lnTo>
                    <a:pt x="28748" y="188234"/>
                  </a:lnTo>
                  <a:lnTo>
                    <a:pt x="31084" y="199847"/>
                  </a:lnTo>
                  <a:lnTo>
                    <a:pt x="32643" y="213542"/>
                  </a:lnTo>
                  <a:lnTo>
                    <a:pt x="33681" y="228625"/>
                  </a:lnTo>
                  <a:lnTo>
                    <a:pt x="34373" y="244634"/>
                  </a:lnTo>
                  <a:lnTo>
                    <a:pt x="35828" y="260268"/>
                  </a:lnTo>
                  <a:lnTo>
                    <a:pt x="37791" y="275651"/>
                  </a:lnTo>
                  <a:lnTo>
                    <a:pt x="40094" y="290867"/>
                  </a:lnTo>
                  <a:lnTo>
                    <a:pt x="41628" y="305972"/>
                  </a:lnTo>
                  <a:lnTo>
                    <a:pt x="42652" y="321004"/>
                  </a:lnTo>
                  <a:lnTo>
                    <a:pt x="43334" y="335985"/>
                  </a:lnTo>
                  <a:lnTo>
                    <a:pt x="44781" y="350934"/>
                  </a:lnTo>
                  <a:lnTo>
                    <a:pt x="46741" y="365860"/>
                  </a:lnTo>
                  <a:lnTo>
                    <a:pt x="49039" y="380773"/>
                  </a:lnTo>
                  <a:lnTo>
                    <a:pt x="50572" y="394683"/>
                  </a:lnTo>
                  <a:lnTo>
                    <a:pt x="51594" y="407925"/>
                  </a:lnTo>
                  <a:lnTo>
                    <a:pt x="52275" y="420722"/>
                  </a:lnTo>
                  <a:lnTo>
                    <a:pt x="53722" y="433222"/>
                  </a:lnTo>
                  <a:lnTo>
                    <a:pt x="55681" y="445524"/>
                  </a:lnTo>
                  <a:lnTo>
                    <a:pt x="57979" y="457694"/>
                  </a:lnTo>
                  <a:lnTo>
                    <a:pt x="59511" y="468784"/>
                  </a:lnTo>
                  <a:lnTo>
                    <a:pt x="60533" y="479154"/>
                  </a:lnTo>
                  <a:lnTo>
                    <a:pt x="61214" y="489044"/>
                  </a:lnTo>
                  <a:lnTo>
                    <a:pt x="61971" y="505324"/>
                  </a:lnTo>
                  <a:lnTo>
                    <a:pt x="63300" y="519175"/>
                  </a:lnTo>
                  <a:lnTo>
                    <a:pt x="67203" y="531945"/>
                  </a:lnTo>
                  <a:lnTo>
                    <a:pt x="69599" y="544235"/>
                  </a:lnTo>
                  <a:lnTo>
                    <a:pt x="70238" y="550291"/>
                  </a:lnTo>
                  <a:lnTo>
                    <a:pt x="71658" y="554328"/>
                  </a:lnTo>
                  <a:lnTo>
                    <a:pt x="73597" y="557019"/>
                  </a:lnTo>
                  <a:lnTo>
                    <a:pt x="79101" y="561338"/>
                  </a:lnTo>
                  <a:lnTo>
                    <a:pt x="79552" y="560701"/>
                  </a:lnTo>
                  <a:lnTo>
                    <a:pt x="80054" y="557346"/>
                  </a:lnTo>
                  <a:lnTo>
                    <a:pt x="80337" y="545139"/>
                  </a:lnTo>
                  <a:lnTo>
                    <a:pt x="80454" y="433822"/>
                  </a:lnTo>
                  <a:lnTo>
                    <a:pt x="79462" y="422112"/>
                  </a:lnTo>
                  <a:lnTo>
                    <a:pt x="77806" y="410336"/>
                  </a:lnTo>
                  <a:lnTo>
                    <a:pt x="75710" y="398517"/>
                  </a:lnTo>
                  <a:lnTo>
                    <a:pt x="73318" y="386668"/>
                  </a:lnTo>
                  <a:lnTo>
                    <a:pt x="68013" y="362920"/>
                  </a:lnTo>
                  <a:lnTo>
                    <a:pt x="66201" y="352024"/>
                  </a:lnTo>
                  <a:lnTo>
                    <a:pt x="64992" y="341782"/>
                  </a:lnTo>
                  <a:lnTo>
                    <a:pt x="64188" y="331978"/>
                  </a:lnTo>
                  <a:lnTo>
                    <a:pt x="62657" y="321473"/>
                  </a:lnTo>
                  <a:lnTo>
                    <a:pt x="60644" y="310502"/>
                  </a:lnTo>
                  <a:lnTo>
                    <a:pt x="58308" y="299218"/>
                  </a:lnTo>
                  <a:lnTo>
                    <a:pt x="54765" y="287727"/>
                  </a:lnTo>
                  <a:lnTo>
                    <a:pt x="50415" y="276098"/>
                  </a:lnTo>
                  <a:lnTo>
                    <a:pt x="45530" y="264376"/>
                  </a:lnTo>
                  <a:lnTo>
                    <a:pt x="41279" y="253585"/>
                  </a:lnTo>
                  <a:lnTo>
                    <a:pt x="33908" y="233657"/>
                  </a:lnTo>
                  <a:lnTo>
                    <a:pt x="30552" y="223184"/>
                  </a:lnTo>
                  <a:lnTo>
                    <a:pt x="27320" y="212233"/>
                  </a:lnTo>
                  <a:lnTo>
                    <a:pt x="24174" y="200964"/>
                  </a:lnTo>
                  <a:lnTo>
                    <a:pt x="18028" y="180505"/>
                  </a:lnTo>
                  <a:lnTo>
                    <a:pt x="5990" y="143117"/>
                  </a:lnTo>
                  <a:lnTo>
                    <a:pt x="4986" y="134050"/>
                  </a:lnTo>
                  <a:lnTo>
                    <a:pt x="5311" y="125029"/>
                  </a:lnTo>
                  <a:lnTo>
                    <a:pt x="8320" y="108061"/>
                  </a:lnTo>
                  <a:lnTo>
                    <a:pt x="12969" y="93905"/>
                  </a:lnTo>
                  <a:lnTo>
                    <a:pt x="20994" y="78352"/>
                  </a:lnTo>
                  <a:lnTo>
                    <a:pt x="25916" y="70038"/>
                  </a:lnTo>
                  <a:lnTo>
                    <a:pt x="31183" y="62511"/>
                  </a:lnTo>
                  <a:lnTo>
                    <a:pt x="36681" y="55508"/>
                  </a:lnTo>
                  <a:lnTo>
                    <a:pt x="42333" y="48855"/>
                  </a:lnTo>
                  <a:lnTo>
                    <a:pt x="49081" y="42436"/>
                  </a:lnTo>
                  <a:lnTo>
                    <a:pt x="56559" y="36172"/>
                  </a:lnTo>
                  <a:lnTo>
                    <a:pt x="64525" y="30011"/>
                  </a:lnTo>
                  <a:lnTo>
                    <a:pt x="72814" y="24912"/>
                  </a:lnTo>
                  <a:lnTo>
                    <a:pt x="81321" y="20521"/>
                  </a:lnTo>
                  <a:lnTo>
                    <a:pt x="89972" y="16601"/>
                  </a:lnTo>
                  <a:lnTo>
                    <a:pt x="98719" y="12995"/>
                  </a:lnTo>
                  <a:lnTo>
                    <a:pt x="107530" y="9599"/>
                  </a:lnTo>
                  <a:lnTo>
                    <a:pt x="116384" y="6343"/>
                  </a:lnTo>
                  <a:lnTo>
                    <a:pt x="125267" y="4172"/>
                  </a:lnTo>
                  <a:lnTo>
                    <a:pt x="134168" y="2725"/>
                  </a:lnTo>
                  <a:lnTo>
                    <a:pt x="143082" y="1760"/>
                  </a:lnTo>
                  <a:lnTo>
                    <a:pt x="152005" y="1117"/>
                  </a:lnTo>
                  <a:lnTo>
                    <a:pt x="160933" y="689"/>
                  </a:lnTo>
                  <a:lnTo>
                    <a:pt x="178799" y="212"/>
                  </a:lnTo>
                  <a:lnTo>
                    <a:pt x="196673" y="0"/>
                  </a:lnTo>
                  <a:lnTo>
                    <a:pt x="206604" y="936"/>
                  </a:lnTo>
                  <a:lnTo>
                    <a:pt x="217198" y="2552"/>
                  </a:lnTo>
                  <a:lnTo>
                    <a:pt x="228234" y="4621"/>
                  </a:lnTo>
                  <a:lnTo>
                    <a:pt x="237577" y="6993"/>
                  </a:lnTo>
                  <a:lnTo>
                    <a:pt x="245793" y="9567"/>
                  </a:lnTo>
                  <a:lnTo>
                    <a:pt x="253257" y="12275"/>
                  </a:lnTo>
                  <a:lnTo>
                    <a:pt x="261213" y="16064"/>
                  </a:lnTo>
                  <a:lnTo>
                    <a:pt x="269496" y="20575"/>
                  </a:lnTo>
                  <a:lnTo>
                    <a:pt x="277998" y="25567"/>
                  </a:lnTo>
                  <a:lnTo>
                    <a:pt x="285653" y="30879"/>
                  </a:lnTo>
                  <a:lnTo>
                    <a:pt x="292742" y="36404"/>
                  </a:lnTo>
                  <a:lnTo>
                    <a:pt x="299455" y="42073"/>
                  </a:lnTo>
                  <a:lnTo>
                    <a:pt x="304924" y="46844"/>
                  </a:lnTo>
                  <a:lnTo>
                    <a:pt x="313649" y="54791"/>
                  </a:lnTo>
                  <a:lnTo>
                    <a:pt x="316372" y="59291"/>
                  </a:lnTo>
                  <a:lnTo>
                    <a:pt x="319399" y="69583"/>
                  </a:lnTo>
                  <a:lnTo>
                    <a:pt x="321103" y="81793"/>
                  </a:lnTo>
                  <a:lnTo>
                    <a:pt x="318853" y="91160"/>
                  </a:lnTo>
                  <a:lnTo>
                    <a:pt x="316862" y="96436"/>
                  </a:lnTo>
                  <a:lnTo>
                    <a:pt x="313549" y="100945"/>
                  </a:lnTo>
                  <a:lnTo>
                    <a:pt x="304569" y="108601"/>
                  </a:lnTo>
                  <a:lnTo>
                    <a:pt x="298401" y="112032"/>
                  </a:lnTo>
                  <a:lnTo>
                    <a:pt x="291309" y="115311"/>
                  </a:lnTo>
                  <a:lnTo>
                    <a:pt x="283600" y="118490"/>
                  </a:lnTo>
                  <a:lnTo>
                    <a:pt x="275482" y="120609"/>
                  </a:lnTo>
                  <a:lnTo>
                    <a:pt x="267089" y="122021"/>
                  </a:lnTo>
                  <a:lnTo>
                    <a:pt x="258515" y="122963"/>
                  </a:lnTo>
                  <a:lnTo>
                    <a:pt x="248825" y="124583"/>
                  </a:lnTo>
                  <a:lnTo>
                    <a:pt x="238392" y="126655"/>
                  </a:lnTo>
                  <a:lnTo>
                    <a:pt x="227464" y="129029"/>
                  </a:lnTo>
                  <a:lnTo>
                    <a:pt x="217199" y="130611"/>
                  </a:lnTo>
                  <a:lnTo>
                    <a:pt x="207375" y="131667"/>
                  </a:lnTo>
                  <a:lnTo>
                    <a:pt x="197847" y="132370"/>
                  </a:lnTo>
                  <a:lnTo>
                    <a:pt x="187521" y="132838"/>
                  </a:lnTo>
                  <a:lnTo>
                    <a:pt x="165453" y="133360"/>
                  </a:lnTo>
                  <a:lnTo>
                    <a:pt x="155000" y="134491"/>
                  </a:lnTo>
                  <a:lnTo>
                    <a:pt x="145051" y="136237"/>
                  </a:lnTo>
                  <a:lnTo>
                    <a:pt x="135439" y="138393"/>
                  </a:lnTo>
                  <a:lnTo>
                    <a:pt x="127043" y="139831"/>
                  </a:lnTo>
                  <a:lnTo>
                    <a:pt x="119460" y="140789"/>
                  </a:lnTo>
                  <a:lnTo>
                    <a:pt x="112418" y="141428"/>
                  </a:lnTo>
                  <a:lnTo>
                    <a:pt x="105737" y="141854"/>
                  </a:lnTo>
                  <a:lnTo>
                    <a:pt x="93016" y="142327"/>
                  </a:lnTo>
                  <a:lnTo>
                    <a:pt x="75800" y="142631"/>
                  </a:lnTo>
                  <a:lnTo>
                    <a:pt x="62576" y="1427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954"/>
            <p:cNvSpPr/>
            <p:nvPr/>
          </p:nvSpPr>
          <p:spPr>
            <a:xfrm>
              <a:off x="3768019" y="2539921"/>
              <a:ext cx="508981" cy="660682"/>
            </a:xfrm>
            <a:custGeom>
              <a:avLst/>
              <a:gdLst/>
              <a:ahLst/>
              <a:cxnLst/>
              <a:rect l="0" t="0" r="0" b="0"/>
              <a:pathLst>
                <a:path w="508981" h="660682">
                  <a:moveTo>
                    <a:pt x="142462" y="22899"/>
                  </a:moveTo>
                  <a:lnTo>
                    <a:pt x="134766" y="15211"/>
                  </a:lnTo>
                  <a:lnTo>
                    <a:pt x="134075" y="11876"/>
                  </a:lnTo>
                  <a:lnTo>
                    <a:pt x="133891" y="9597"/>
                  </a:lnTo>
                  <a:lnTo>
                    <a:pt x="132775" y="8078"/>
                  </a:lnTo>
                  <a:lnTo>
                    <a:pt x="131038" y="7065"/>
                  </a:lnTo>
                  <a:lnTo>
                    <a:pt x="126459" y="5940"/>
                  </a:lnTo>
                  <a:lnTo>
                    <a:pt x="112519" y="5159"/>
                  </a:lnTo>
                  <a:lnTo>
                    <a:pt x="103992" y="7738"/>
                  </a:lnTo>
                  <a:lnTo>
                    <a:pt x="93579" y="12192"/>
                  </a:lnTo>
                  <a:lnTo>
                    <a:pt x="82330" y="17479"/>
                  </a:lnTo>
                  <a:lnTo>
                    <a:pt x="47061" y="34852"/>
                  </a:lnTo>
                  <a:lnTo>
                    <a:pt x="35168" y="43425"/>
                  </a:lnTo>
                  <a:lnTo>
                    <a:pt x="24254" y="53850"/>
                  </a:lnTo>
                  <a:lnTo>
                    <a:pt x="12525" y="70875"/>
                  </a:lnTo>
                  <a:lnTo>
                    <a:pt x="3752" y="87496"/>
                  </a:lnTo>
                  <a:lnTo>
                    <a:pt x="1352" y="95596"/>
                  </a:lnTo>
                  <a:lnTo>
                    <a:pt x="0" y="110474"/>
                  </a:lnTo>
                  <a:lnTo>
                    <a:pt x="804" y="115017"/>
                  </a:lnTo>
                  <a:lnTo>
                    <a:pt x="4346" y="122710"/>
                  </a:lnTo>
                  <a:lnTo>
                    <a:pt x="11924" y="132620"/>
                  </a:lnTo>
                  <a:lnTo>
                    <a:pt x="15706" y="134741"/>
                  </a:lnTo>
                  <a:lnTo>
                    <a:pt x="25205" y="137099"/>
                  </a:lnTo>
                  <a:lnTo>
                    <a:pt x="36050" y="138147"/>
                  </a:lnTo>
                  <a:lnTo>
                    <a:pt x="41722" y="138427"/>
                  </a:lnTo>
                  <a:lnTo>
                    <a:pt x="53323" y="136091"/>
                  </a:lnTo>
                  <a:lnTo>
                    <a:pt x="65101" y="131746"/>
                  </a:lnTo>
                  <a:lnTo>
                    <a:pt x="76957" y="126507"/>
                  </a:lnTo>
                  <a:lnTo>
                    <a:pt x="94800" y="117980"/>
                  </a:lnTo>
                  <a:lnTo>
                    <a:pt x="106711" y="109475"/>
                  </a:lnTo>
                  <a:lnTo>
                    <a:pt x="118627" y="100073"/>
                  </a:lnTo>
                  <a:lnTo>
                    <a:pt x="130545" y="92586"/>
                  </a:lnTo>
                  <a:lnTo>
                    <a:pt x="142463" y="83306"/>
                  </a:lnTo>
                  <a:lnTo>
                    <a:pt x="157693" y="69571"/>
                  </a:lnTo>
                  <a:lnTo>
                    <a:pt x="166117" y="62494"/>
                  </a:lnTo>
                  <a:lnTo>
                    <a:pt x="176483" y="56041"/>
                  </a:lnTo>
                  <a:lnTo>
                    <a:pt x="180042" y="51939"/>
                  </a:lnTo>
                  <a:lnTo>
                    <a:pt x="182414" y="47220"/>
                  </a:lnTo>
                  <a:lnTo>
                    <a:pt x="186044" y="37677"/>
                  </a:lnTo>
                  <a:lnTo>
                    <a:pt x="192678" y="26727"/>
                  </a:lnTo>
                  <a:lnTo>
                    <a:pt x="196079" y="17198"/>
                  </a:lnTo>
                  <a:lnTo>
                    <a:pt x="203663" y="6837"/>
                  </a:lnTo>
                  <a:lnTo>
                    <a:pt x="203128" y="6238"/>
                  </a:lnTo>
                  <a:lnTo>
                    <a:pt x="201778" y="5839"/>
                  </a:lnTo>
                  <a:lnTo>
                    <a:pt x="199885" y="5572"/>
                  </a:lnTo>
                  <a:lnTo>
                    <a:pt x="198623" y="4403"/>
                  </a:lnTo>
                  <a:lnTo>
                    <a:pt x="197782" y="2631"/>
                  </a:lnTo>
                  <a:lnTo>
                    <a:pt x="197221" y="457"/>
                  </a:lnTo>
                  <a:lnTo>
                    <a:pt x="196847" y="0"/>
                  </a:lnTo>
                  <a:lnTo>
                    <a:pt x="196598" y="688"/>
                  </a:lnTo>
                  <a:lnTo>
                    <a:pt x="196105" y="21213"/>
                  </a:lnTo>
                  <a:lnTo>
                    <a:pt x="196099" y="64737"/>
                  </a:lnTo>
                  <a:lnTo>
                    <a:pt x="198748" y="79197"/>
                  </a:lnTo>
                  <a:lnTo>
                    <a:pt x="202243" y="95545"/>
                  </a:lnTo>
                  <a:lnTo>
                    <a:pt x="203796" y="112734"/>
                  </a:lnTo>
                  <a:lnTo>
                    <a:pt x="209784" y="132940"/>
                  </a:lnTo>
                  <a:lnTo>
                    <a:pt x="214162" y="143885"/>
                  </a:lnTo>
                  <a:lnTo>
                    <a:pt x="218073" y="155150"/>
                  </a:lnTo>
                  <a:lnTo>
                    <a:pt x="221674" y="166629"/>
                  </a:lnTo>
                  <a:lnTo>
                    <a:pt x="225069" y="178250"/>
                  </a:lnTo>
                  <a:lnTo>
                    <a:pt x="229318" y="190959"/>
                  </a:lnTo>
                  <a:lnTo>
                    <a:pt x="239337" y="218309"/>
                  </a:lnTo>
                  <a:lnTo>
                    <a:pt x="243797" y="232547"/>
                  </a:lnTo>
                  <a:lnTo>
                    <a:pt x="247763" y="247001"/>
                  </a:lnTo>
                  <a:lnTo>
                    <a:pt x="251400" y="261597"/>
                  </a:lnTo>
                  <a:lnTo>
                    <a:pt x="255812" y="276289"/>
                  </a:lnTo>
                  <a:lnTo>
                    <a:pt x="260739" y="291045"/>
                  </a:lnTo>
                  <a:lnTo>
                    <a:pt x="266011" y="305843"/>
                  </a:lnTo>
                  <a:lnTo>
                    <a:pt x="270519" y="320669"/>
                  </a:lnTo>
                  <a:lnTo>
                    <a:pt x="274517" y="335514"/>
                  </a:lnTo>
                  <a:lnTo>
                    <a:pt x="278176" y="350372"/>
                  </a:lnTo>
                  <a:lnTo>
                    <a:pt x="280615" y="366230"/>
                  </a:lnTo>
                  <a:lnTo>
                    <a:pt x="282241" y="382755"/>
                  </a:lnTo>
                  <a:lnTo>
                    <a:pt x="283326" y="399725"/>
                  </a:lnTo>
                  <a:lnTo>
                    <a:pt x="285041" y="415999"/>
                  </a:lnTo>
                  <a:lnTo>
                    <a:pt x="287178" y="431810"/>
                  </a:lnTo>
                  <a:lnTo>
                    <a:pt x="289597" y="447311"/>
                  </a:lnTo>
                  <a:lnTo>
                    <a:pt x="291209" y="462606"/>
                  </a:lnTo>
                  <a:lnTo>
                    <a:pt x="292284" y="477764"/>
                  </a:lnTo>
                  <a:lnTo>
                    <a:pt x="293000" y="492830"/>
                  </a:lnTo>
                  <a:lnTo>
                    <a:pt x="292484" y="506842"/>
                  </a:lnTo>
                  <a:lnTo>
                    <a:pt x="291147" y="520153"/>
                  </a:lnTo>
                  <a:lnTo>
                    <a:pt x="289263" y="532996"/>
                  </a:lnTo>
                  <a:lnTo>
                    <a:pt x="287013" y="545526"/>
                  </a:lnTo>
                  <a:lnTo>
                    <a:pt x="284520" y="557848"/>
                  </a:lnTo>
                  <a:lnTo>
                    <a:pt x="281865" y="570032"/>
                  </a:lnTo>
                  <a:lnTo>
                    <a:pt x="276266" y="588861"/>
                  </a:lnTo>
                  <a:lnTo>
                    <a:pt x="269473" y="604836"/>
                  </a:lnTo>
                  <a:lnTo>
                    <a:pt x="259832" y="621858"/>
                  </a:lnTo>
                  <a:lnTo>
                    <a:pt x="248925" y="634054"/>
                  </a:lnTo>
                  <a:lnTo>
                    <a:pt x="237456" y="642781"/>
                  </a:lnTo>
                  <a:lnTo>
                    <a:pt x="225737" y="649968"/>
                  </a:lnTo>
                  <a:lnTo>
                    <a:pt x="213907" y="656469"/>
                  </a:lnTo>
                  <a:lnTo>
                    <a:pt x="207971" y="659592"/>
                  </a:lnTo>
                  <a:lnTo>
                    <a:pt x="202027" y="660681"/>
                  </a:lnTo>
                  <a:lnTo>
                    <a:pt x="196078" y="660415"/>
                  </a:lnTo>
                  <a:lnTo>
                    <a:pt x="184171" y="657474"/>
                  </a:lnTo>
                  <a:lnTo>
                    <a:pt x="149635" y="644684"/>
                  </a:lnTo>
                  <a:lnTo>
                    <a:pt x="138036" y="638907"/>
                  </a:lnTo>
                  <a:lnTo>
                    <a:pt x="133551" y="635977"/>
                  </a:lnTo>
                  <a:lnTo>
                    <a:pt x="117749" y="617633"/>
                  </a:lnTo>
                  <a:lnTo>
                    <a:pt x="105232" y="598086"/>
                  </a:lnTo>
                  <a:lnTo>
                    <a:pt x="101084" y="583140"/>
                  </a:lnTo>
                  <a:lnTo>
                    <a:pt x="99240" y="566575"/>
                  </a:lnTo>
                  <a:lnTo>
                    <a:pt x="98421" y="549291"/>
                  </a:lnTo>
                  <a:lnTo>
                    <a:pt x="103354" y="531687"/>
                  </a:lnTo>
                  <a:lnTo>
                    <a:pt x="111175" y="513941"/>
                  </a:lnTo>
                  <a:lnTo>
                    <a:pt x="117962" y="496132"/>
                  </a:lnTo>
                  <a:lnTo>
                    <a:pt x="126938" y="478295"/>
                  </a:lnTo>
                  <a:lnTo>
                    <a:pt x="137550" y="460446"/>
                  </a:lnTo>
                  <a:lnTo>
                    <a:pt x="148887" y="442591"/>
                  </a:lnTo>
                  <a:lnTo>
                    <a:pt x="163197" y="422088"/>
                  </a:lnTo>
                  <a:lnTo>
                    <a:pt x="171185" y="411064"/>
                  </a:lnTo>
                  <a:lnTo>
                    <a:pt x="179489" y="400738"/>
                  </a:lnTo>
                  <a:lnTo>
                    <a:pt x="188005" y="390878"/>
                  </a:lnTo>
                  <a:lnTo>
                    <a:pt x="196663" y="381328"/>
                  </a:lnTo>
                  <a:lnTo>
                    <a:pt x="214229" y="362779"/>
                  </a:lnTo>
                  <a:lnTo>
                    <a:pt x="223085" y="353665"/>
                  </a:lnTo>
                  <a:lnTo>
                    <a:pt x="232962" y="344613"/>
                  </a:lnTo>
                  <a:lnTo>
                    <a:pt x="243519" y="335602"/>
                  </a:lnTo>
                  <a:lnTo>
                    <a:pt x="254531" y="326618"/>
                  </a:lnTo>
                  <a:lnTo>
                    <a:pt x="264852" y="318644"/>
                  </a:lnTo>
                  <a:lnTo>
                    <a:pt x="274712" y="311344"/>
                  </a:lnTo>
                  <a:lnTo>
                    <a:pt x="305475" y="288942"/>
                  </a:lnTo>
                  <a:lnTo>
                    <a:pt x="316694" y="280629"/>
                  </a:lnTo>
                  <a:lnTo>
                    <a:pt x="327152" y="272109"/>
                  </a:lnTo>
                  <a:lnTo>
                    <a:pt x="337104" y="263453"/>
                  </a:lnTo>
                  <a:lnTo>
                    <a:pt x="346719" y="254706"/>
                  </a:lnTo>
                  <a:lnTo>
                    <a:pt x="357102" y="246890"/>
                  </a:lnTo>
                  <a:lnTo>
                    <a:pt x="367997" y="239696"/>
                  </a:lnTo>
                  <a:lnTo>
                    <a:pt x="379234" y="232915"/>
                  </a:lnTo>
                  <a:lnTo>
                    <a:pt x="390698" y="225417"/>
                  </a:lnTo>
                  <a:lnTo>
                    <a:pt x="402314" y="217442"/>
                  </a:lnTo>
                  <a:lnTo>
                    <a:pt x="414030" y="209149"/>
                  </a:lnTo>
                  <a:lnTo>
                    <a:pt x="424822" y="202629"/>
                  </a:lnTo>
                  <a:lnTo>
                    <a:pt x="434996" y="197289"/>
                  </a:lnTo>
                  <a:lnTo>
                    <a:pt x="444758" y="192737"/>
                  </a:lnTo>
                  <a:lnTo>
                    <a:pt x="453252" y="187718"/>
                  </a:lnTo>
                  <a:lnTo>
                    <a:pt x="474700" y="172166"/>
                  </a:lnTo>
                  <a:lnTo>
                    <a:pt x="487453" y="164315"/>
                  </a:lnTo>
                  <a:lnTo>
                    <a:pt x="497095" y="157519"/>
                  </a:lnTo>
                  <a:lnTo>
                    <a:pt x="508980" y="1479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955"/>
            <p:cNvSpPr/>
            <p:nvPr/>
          </p:nvSpPr>
          <p:spPr>
            <a:xfrm>
              <a:off x="4653035" y="2393636"/>
              <a:ext cx="293695" cy="417442"/>
            </a:xfrm>
            <a:custGeom>
              <a:avLst/>
              <a:gdLst/>
              <a:ahLst/>
              <a:cxnLst/>
              <a:rect l="0" t="0" r="0" b="0"/>
              <a:pathLst>
                <a:path w="293695" h="417442">
                  <a:moveTo>
                    <a:pt x="231846" y="26309"/>
                  </a:moveTo>
                  <a:lnTo>
                    <a:pt x="231846" y="21569"/>
                  </a:lnTo>
                  <a:lnTo>
                    <a:pt x="230853" y="20172"/>
                  </a:lnTo>
                  <a:lnTo>
                    <a:pt x="229198" y="19242"/>
                  </a:lnTo>
                  <a:lnTo>
                    <a:pt x="224709" y="18207"/>
                  </a:lnTo>
                  <a:lnTo>
                    <a:pt x="219403" y="17747"/>
                  </a:lnTo>
                  <a:lnTo>
                    <a:pt x="216598" y="16633"/>
                  </a:lnTo>
                  <a:lnTo>
                    <a:pt x="206911" y="10323"/>
                  </a:lnTo>
                  <a:lnTo>
                    <a:pt x="202310" y="7714"/>
                  </a:lnTo>
                  <a:lnTo>
                    <a:pt x="197256" y="4983"/>
                  </a:lnTo>
                  <a:lnTo>
                    <a:pt x="188992" y="1948"/>
                  </a:lnTo>
                  <a:lnTo>
                    <a:pt x="181015" y="599"/>
                  </a:lnTo>
                  <a:lnTo>
                    <a:pt x="176107" y="240"/>
                  </a:lnTo>
                  <a:lnTo>
                    <a:pt x="170848" y="0"/>
                  </a:lnTo>
                  <a:lnTo>
                    <a:pt x="164362" y="832"/>
                  </a:lnTo>
                  <a:lnTo>
                    <a:pt x="157059" y="2380"/>
                  </a:lnTo>
                  <a:lnTo>
                    <a:pt x="149209" y="4403"/>
                  </a:lnTo>
                  <a:lnTo>
                    <a:pt x="140997" y="6744"/>
                  </a:lnTo>
                  <a:lnTo>
                    <a:pt x="123926" y="11991"/>
                  </a:lnTo>
                  <a:lnTo>
                    <a:pt x="115202" y="13787"/>
                  </a:lnTo>
                  <a:lnTo>
                    <a:pt x="106407" y="14985"/>
                  </a:lnTo>
                  <a:lnTo>
                    <a:pt x="97563" y="15783"/>
                  </a:lnTo>
                  <a:lnTo>
                    <a:pt x="89681" y="18300"/>
                  </a:lnTo>
                  <a:lnTo>
                    <a:pt x="82439" y="21962"/>
                  </a:lnTo>
                  <a:lnTo>
                    <a:pt x="75625" y="26387"/>
                  </a:lnTo>
                  <a:lnTo>
                    <a:pt x="68102" y="30330"/>
                  </a:lnTo>
                  <a:lnTo>
                    <a:pt x="60107" y="33951"/>
                  </a:lnTo>
                  <a:lnTo>
                    <a:pt x="51797" y="37357"/>
                  </a:lnTo>
                  <a:lnTo>
                    <a:pt x="44271" y="41612"/>
                  </a:lnTo>
                  <a:lnTo>
                    <a:pt x="37267" y="46433"/>
                  </a:lnTo>
                  <a:lnTo>
                    <a:pt x="30611" y="51631"/>
                  </a:lnTo>
                  <a:lnTo>
                    <a:pt x="25181" y="56089"/>
                  </a:lnTo>
                  <a:lnTo>
                    <a:pt x="16498" y="63688"/>
                  </a:lnTo>
                  <a:lnTo>
                    <a:pt x="9327" y="73018"/>
                  </a:lnTo>
                  <a:lnTo>
                    <a:pt x="3823" y="82788"/>
                  </a:lnTo>
                  <a:lnTo>
                    <a:pt x="1377" y="90437"/>
                  </a:lnTo>
                  <a:lnTo>
                    <a:pt x="0" y="100321"/>
                  </a:lnTo>
                  <a:lnTo>
                    <a:pt x="2327" y="109143"/>
                  </a:lnTo>
                  <a:lnTo>
                    <a:pt x="6671" y="119679"/>
                  </a:lnTo>
                  <a:lnTo>
                    <a:pt x="11914" y="130977"/>
                  </a:lnTo>
                  <a:lnTo>
                    <a:pt x="20449" y="143752"/>
                  </a:lnTo>
                  <a:lnTo>
                    <a:pt x="25358" y="147269"/>
                  </a:lnTo>
                  <a:lnTo>
                    <a:pt x="31612" y="150605"/>
                  </a:lnTo>
                  <a:lnTo>
                    <a:pt x="38760" y="153822"/>
                  </a:lnTo>
                  <a:lnTo>
                    <a:pt x="46505" y="157950"/>
                  </a:lnTo>
                  <a:lnTo>
                    <a:pt x="54649" y="162687"/>
                  </a:lnTo>
                  <a:lnTo>
                    <a:pt x="63057" y="167829"/>
                  </a:lnTo>
                  <a:lnTo>
                    <a:pt x="71644" y="172250"/>
                  </a:lnTo>
                  <a:lnTo>
                    <a:pt x="80347" y="176189"/>
                  </a:lnTo>
                  <a:lnTo>
                    <a:pt x="89129" y="179807"/>
                  </a:lnTo>
                  <a:lnTo>
                    <a:pt x="98957" y="184204"/>
                  </a:lnTo>
                  <a:lnTo>
                    <a:pt x="120472" y="194380"/>
                  </a:lnTo>
                  <a:lnTo>
                    <a:pt x="131771" y="198880"/>
                  </a:lnTo>
                  <a:lnTo>
                    <a:pt x="143278" y="202872"/>
                  </a:lnTo>
                  <a:lnTo>
                    <a:pt x="154922" y="206526"/>
                  </a:lnTo>
                  <a:lnTo>
                    <a:pt x="166657" y="210946"/>
                  </a:lnTo>
                  <a:lnTo>
                    <a:pt x="178454" y="215877"/>
                  </a:lnTo>
                  <a:lnTo>
                    <a:pt x="190292" y="221149"/>
                  </a:lnTo>
                  <a:lnTo>
                    <a:pt x="201163" y="226648"/>
                  </a:lnTo>
                  <a:lnTo>
                    <a:pt x="211391" y="232298"/>
                  </a:lnTo>
                  <a:lnTo>
                    <a:pt x="221189" y="238049"/>
                  </a:lnTo>
                  <a:lnTo>
                    <a:pt x="230700" y="242875"/>
                  </a:lnTo>
                  <a:lnTo>
                    <a:pt x="240022" y="247085"/>
                  </a:lnTo>
                  <a:lnTo>
                    <a:pt x="249216" y="250884"/>
                  </a:lnTo>
                  <a:lnTo>
                    <a:pt x="257332" y="255401"/>
                  </a:lnTo>
                  <a:lnTo>
                    <a:pt x="264729" y="260396"/>
                  </a:lnTo>
                  <a:lnTo>
                    <a:pt x="271647" y="265711"/>
                  </a:lnTo>
                  <a:lnTo>
                    <a:pt x="277252" y="271239"/>
                  </a:lnTo>
                  <a:lnTo>
                    <a:pt x="286129" y="282672"/>
                  </a:lnTo>
                  <a:lnTo>
                    <a:pt x="290736" y="294368"/>
                  </a:lnTo>
                  <a:lnTo>
                    <a:pt x="292784" y="307173"/>
                  </a:lnTo>
                  <a:lnTo>
                    <a:pt x="293329" y="314755"/>
                  </a:lnTo>
                  <a:lnTo>
                    <a:pt x="293694" y="322786"/>
                  </a:lnTo>
                  <a:lnTo>
                    <a:pt x="292943" y="330124"/>
                  </a:lnTo>
                  <a:lnTo>
                    <a:pt x="291449" y="337001"/>
                  </a:lnTo>
                  <a:lnTo>
                    <a:pt x="287141" y="348941"/>
                  </a:lnTo>
                  <a:lnTo>
                    <a:pt x="281916" y="357556"/>
                  </a:lnTo>
                  <a:lnTo>
                    <a:pt x="273634" y="367337"/>
                  </a:lnTo>
                  <a:lnTo>
                    <a:pt x="268644" y="372724"/>
                  </a:lnTo>
                  <a:lnTo>
                    <a:pt x="263331" y="377307"/>
                  </a:lnTo>
                  <a:lnTo>
                    <a:pt x="257802" y="381355"/>
                  </a:lnTo>
                  <a:lnTo>
                    <a:pt x="252130" y="385045"/>
                  </a:lnTo>
                  <a:lnTo>
                    <a:pt x="245368" y="388498"/>
                  </a:lnTo>
                  <a:lnTo>
                    <a:pt x="237881" y="391792"/>
                  </a:lnTo>
                  <a:lnTo>
                    <a:pt x="229910" y="394980"/>
                  </a:lnTo>
                  <a:lnTo>
                    <a:pt x="213106" y="401168"/>
                  </a:lnTo>
                  <a:lnTo>
                    <a:pt x="178039" y="413225"/>
                  </a:lnTo>
                  <a:lnTo>
                    <a:pt x="169156" y="415222"/>
                  </a:lnTo>
                  <a:lnTo>
                    <a:pt x="160254" y="416553"/>
                  </a:lnTo>
                  <a:lnTo>
                    <a:pt x="151340" y="417441"/>
                  </a:lnTo>
                  <a:lnTo>
                    <a:pt x="142418" y="417040"/>
                  </a:lnTo>
                  <a:lnTo>
                    <a:pt x="133490" y="415781"/>
                  </a:lnTo>
                  <a:lnTo>
                    <a:pt x="124558" y="413949"/>
                  </a:lnTo>
                  <a:lnTo>
                    <a:pt x="116616" y="411736"/>
                  </a:lnTo>
                  <a:lnTo>
                    <a:pt x="109336" y="409268"/>
                  </a:lnTo>
                  <a:lnTo>
                    <a:pt x="102496" y="406631"/>
                  </a:lnTo>
                  <a:lnTo>
                    <a:pt x="96942" y="403880"/>
                  </a:lnTo>
                  <a:lnTo>
                    <a:pt x="88123" y="398179"/>
                  </a:lnTo>
                  <a:lnTo>
                    <a:pt x="80892" y="389691"/>
                  </a:lnTo>
                  <a:lnTo>
                    <a:pt x="77573" y="384650"/>
                  </a:lnTo>
                  <a:lnTo>
                    <a:pt x="73886" y="373757"/>
                  </a:lnTo>
                  <a:lnTo>
                    <a:pt x="72903" y="368074"/>
                  </a:lnTo>
                  <a:lnTo>
                    <a:pt x="73240" y="361309"/>
                  </a:lnTo>
                  <a:lnTo>
                    <a:pt x="74459" y="353822"/>
                  </a:lnTo>
                  <a:lnTo>
                    <a:pt x="76264" y="345854"/>
                  </a:lnTo>
                  <a:lnTo>
                    <a:pt x="78461" y="338558"/>
                  </a:lnTo>
                  <a:lnTo>
                    <a:pt x="80919" y="331710"/>
                  </a:lnTo>
                  <a:lnTo>
                    <a:pt x="83551" y="325159"/>
                  </a:lnTo>
                  <a:lnTo>
                    <a:pt x="87292" y="317816"/>
                  </a:lnTo>
                  <a:lnTo>
                    <a:pt x="91772" y="309944"/>
                  </a:lnTo>
                  <a:lnTo>
                    <a:pt x="96746" y="301719"/>
                  </a:lnTo>
                  <a:lnTo>
                    <a:pt x="103041" y="292267"/>
                  </a:lnTo>
                  <a:lnTo>
                    <a:pt x="117983" y="271182"/>
                  </a:lnTo>
                  <a:lnTo>
                    <a:pt x="126139" y="260995"/>
                  </a:lnTo>
                  <a:lnTo>
                    <a:pt x="134556" y="251228"/>
                  </a:lnTo>
                  <a:lnTo>
                    <a:pt x="143147" y="241739"/>
                  </a:lnTo>
                  <a:lnTo>
                    <a:pt x="150862" y="232437"/>
                  </a:lnTo>
                  <a:lnTo>
                    <a:pt x="157991" y="223259"/>
                  </a:lnTo>
                  <a:lnTo>
                    <a:pt x="164731" y="214164"/>
                  </a:lnTo>
                  <a:lnTo>
                    <a:pt x="172203" y="205124"/>
                  </a:lnTo>
                  <a:lnTo>
                    <a:pt x="180165" y="196121"/>
                  </a:lnTo>
                  <a:lnTo>
                    <a:pt x="188452" y="187142"/>
                  </a:lnTo>
                  <a:lnTo>
                    <a:pt x="195964" y="178179"/>
                  </a:lnTo>
                  <a:lnTo>
                    <a:pt x="202958" y="169228"/>
                  </a:lnTo>
                  <a:lnTo>
                    <a:pt x="209607" y="160284"/>
                  </a:lnTo>
                  <a:lnTo>
                    <a:pt x="216027" y="152337"/>
                  </a:lnTo>
                  <a:lnTo>
                    <a:pt x="222293" y="145054"/>
                  </a:lnTo>
                  <a:lnTo>
                    <a:pt x="228457" y="138214"/>
                  </a:lnTo>
                  <a:lnTo>
                    <a:pt x="234553" y="130679"/>
                  </a:lnTo>
                  <a:lnTo>
                    <a:pt x="240604" y="122678"/>
                  </a:lnTo>
                  <a:lnTo>
                    <a:pt x="246623" y="114367"/>
                  </a:lnTo>
                  <a:lnTo>
                    <a:pt x="250637" y="106843"/>
                  </a:lnTo>
                  <a:lnTo>
                    <a:pt x="253313" y="99842"/>
                  </a:lnTo>
                  <a:lnTo>
                    <a:pt x="255096" y="93191"/>
                  </a:lnTo>
                  <a:lnTo>
                    <a:pt x="259727" y="80508"/>
                  </a:lnTo>
                  <a:lnTo>
                    <a:pt x="264103" y="68257"/>
                  </a:lnTo>
                  <a:lnTo>
                    <a:pt x="266048" y="56197"/>
                  </a:lnTo>
                  <a:lnTo>
                    <a:pt x="265573" y="51196"/>
                  </a:lnTo>
                  <a:lnTo>
                    <a:pt x="264263" y="46869"/>
                  </a:lnTo>
                  <a:lnTo>
                    <a:pt x="260160" y="39416"/>
                  </a:lnTo>
                  <a:lnTo>
                    <a:pt x="255024" y="32796"/>
                  </a:lnTo>
                  <a:lnTo>
                    <a:pt x="252265" y="30634"/>
                  </a:lnTo>
                  <a:lnTo>
                    <a:pt x="249431" y="29192"/>
                  </a:lnTo>
                  <a:lnTo>
                    <a:pt x="242641" y="26598"/>
                  </a:lnTo>
                  <a:lnTo>
                    <a:pt x="238049" y="24518"/>
                  </a:lnTo>
                  <a:lnTo>
                    <a:pt x="233002" y="22138"/>
                  </a:lnTo>
                  <a:lnTo>
                    <a:pt x="224745" y="19495"/>
                  </a:lnTo>
                  <a:lnTo>
                    <a:pt x="216770" y="18319"/>
                  </a:lnTo>
                  <a:lnTo>
                    <a:pt x="211863" y="18006"/>
                  </a:lnTo>
                  <a:lnTo>
                    <a:pt x="202106" y="17658"/>
                  </a:lnTo>
                  <a:lnTo>
                    <a:pt x="194458" y="17504"/>
                  </a:lnTo>
                  <a:lnTo>
                    <a:pt x="191029" y="18454"/>
                  </a:lnTo>
                  <a:lnTo>
                    <a:pt x="187749" y="20080"/>
                  </a:lnTo>
                  <a:lnTo>
                    <a:pt x="178209" y="263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956"/>
            <p:cNvSpPr/>
            <p:nvPr/>
          </p:nvSpPr>
          <p:spPr>
            <a:xfrm>
              <a:off x="5063670" y="2402088"/>
              <a:ext cx="319451" cy="339327"/>
            </a:xfrm>
            <a:custGeom>
              <a:avLst/>
              <a:gdLst/>
              <a:ahLst/>
              <a:cxnLst/>
              <a:rect l="0" t="0" r="0" b="0"/>
              <a:pathLst>
                <a:path w="319451" h="339327">
                  <a:moveTo>
                    <a:pt x="0" y="8928"/>
                  </a:moveTo>
                  <a:lnTo>
                    <a:pt x="4746" y="8928"/>
                  </a:lnTo>
                  <a:lnTo>
                    <a:pt x="12373" y="6282"/>
                  </a:lnTo>
                  <a:lnTo>
                    <a:pt x="17189" y="4187"/>
                  </a:lnTo>
                  <a:lnTo>
                    <a:pt x="22385" y="2791"/>
                  </a:lnTo>
                  <a:lnTo>
                    <a:pt x="27836" y="1860"/>
                  </a:lnTo>
                  <a:lnTo>
                    <a:pt x="33456" y="1239"/>
                  </a:lnTo>
                  <a:lnTo>
                    <a:pt x="39190" y="825"/>
                  </a:lnTo>
                  <a:lnTo>
                    <a:pt x="44999" y="549"/>
                  </a:lnTo>
                  <a:lnTo>
                    <a:pt x="57744" y="243"/>
                  </a:lnTo>
                  <a:lnTo>
                    <a:pt x="139576" y="0"/>
                  </a:lnTo>
                  <a:lnTo>
                    <a:pt x="145694" y="992"/>
                  </a:lnTo>
                  <a:lnTo>
                    <a:pt x="151759" y="2645"/>
                  </a:lnTo>
                  <a:lnTo>
                    <a:pt x="157790" y="4739"/>
                  </a:lnTo>
                  <a:lnTo>
                    <a:pt x="163796" y="6135"/>
                  </a:lnTo>
                  <a:lnTo>
                    <a:pt x="169787" y="7066"/>
                  </a:lnTo>
                  <a:lnTo>
                    <a:pt x="175768" y="7686"/>
                  </a:lnTo>
                  <a:lnTo>
                    <a:pt x="181741" y="9092"/>
                  </a:lnTo>
                  <a:lnTo>
                    <a:pt x="187711" y="11022"/>
                  </a:lnTo>
                  <a:lnTo>
                    <a:pt x="193676" y="13300"/>
                  </a:lnTo>
                  <a:lnTo>
                    <a:pt x="199640" y="15812"/>
                  </a:lnTo>
                  <a:lnTo>
                    <a:pt x="205602" y="18478"/>
                  </a:lnTo>
                  <a:lnTo>
                    <a:pt x="211563" y="21248"/>
                  </a:lnTo>
                  <a:lnTo>
                    <a:pt x="220836" y="26971"/>
                  </a:lnTo>
                  <a:lnTo>
                    <a:pt x="224699" y="29886"/>
                  </a:lnTo>
                  <a:lnTo>
                    <a:pt x="231641" y="38417"/>
                  </a:lnTo>
                  <a:lnTo>
                    <a:pt x="234882" y="43470"/>
                  </a:lnTo>
                  <a:lnTo>
                    <a:pt x="237044" y="48823"/>
                  </a:lnTo>
                  <a:lnTo>
                    <a:pt x="238484" y="54376"/>
                  </a:lnTo>
                  <a:lnTo>
                    <a:pt x="239445" y="60062"/>
                  </a:lnTo>
                  <a:lnTo>
                    <a:pt x="239092" y="65838"/>
                  </a:lnTo>
                  <a:lnTo>
                    <a:pt x="237863" y="71672"/>
                  </a:lnTo>
                  <a:lnTo>
                    <a:pt x="236051" y="77546"/>
                  </a:lnTo>
                  <a:lnTo>
                    <a:pt x="232856" y="82455"/>
                  </a:lnTo>
                  <a:lnTo>
                    <a:pt x="224009" y="90554"/>
                  </a:lnTo>
                  <a:lnTo>
                    <a:pt x="217875" y="95095"/>
                  </a:lnTo>
                  <a:lnTo>
                    <a:pt x="203114" y="105433"/>
                  </a:lnTo>
                  <a:lnTo>
                    <a:pt x="178051" y="122409"/>
                  </a:lnTo>
                  <a:lnTo>
                    <a:pt x="169357" y="127246"/>
                  </a:lnTo>
                  <a:lnTo>
                    <a:pt x="160582" y="131463"/>
                  </a:lnTo>
                  <a:lnTo>
                    <a:pt x="151752" y="135266"/>
                  </a:lnTo>
                  <a:lnTo>
                    <a:pt x="143879" y="139786"/>
                  </a:lnTo>
                  <a:lnTo>
                    <a:pt x="136643" y="144784"/>
                  </a:lnTo>
                  <a:lnTo>
                    <a:pt x="129834" y="150100"/>
                  </a:lnTo>
                  <a:lnTo>
                    <a:pt x="122314" y="154636"/>
                  </a:lnTo>
                  <a:lnTo>
                    <a:pt x="114321" y="158653"/>
                  </a:lnTo>
                  <a:lnTo>
                    <a:pt x="106012" y="162322"/>
                  </a:lnTo>
                  <a:lnTo>
                    <a:pt x="98487" y="164769"/>
                  </a:lnTo>
                  <a:lnTo>
                    <a:pt x="91483" y="166400"/>
                  </a:lnTo>
                  <a:lnTo>
                    <a:pt x="84827" y="167487"/>
                  </a:lnTo>
                  <a:lnTo>
                    <a:pt x="79397" y="169204"/>
                  </a:lnTo>
                  <a:lnTo>
                    <a:pt x="70715" y="173758"/>
                  </a:lnTo>
                  <a:lnTo>
                    <a:pt x="64987" y="177160"/>
                  </a:lnTo>
                  <a:lnTo>
                    <a:pt x="64184" y="178629"/>
                  </a:lnTo>
                  <a:lnTo>
                    <a:pt x="63291" y="182908"/>
                  </a:lnTo>
                  <a:lnTo>
                    <a:pt x="64046" y="184445"/>
                  </a:lnTo>
                  <a:lnTo>
                    <a:pt x="65543" y="185471"/>
                  </a:lnTo>
                  <a:lnTo>
                    <a:pt x="67534" y="186154"/>
                  </a:lnTo>
                  <a:lnTo>
                    <a:pt x="75043" y="186914"/>
                  </a:lnTo>
                  <a:lnTo>
                    <a:pt x="79827" y="187116"/>
                  </a:lnTo>
                  <a:lnTo>
                    <a:pt x="85996" y="186259"/>
                  </a:lnTo>
                  <a:lnTo>
                    <a:pt x="93089" y="184695"/>
                  </a:lnTo>
                  <a:lnTo>
                    <a:pt x="100797" y="182661"/>
                  </a:lnTo>
                  <a:lnTo>
                    <a:pt x="108915" y="181305"/>
                  </a:lnTo>
                  <a:lnTo>
                    <a:pt x="117308" y="180400"/>
                  </a:lnTo>
                  <a:lnTo>
                    <a:pt x="125882" y="179797"/>
                  </a:lnTo>
                  <a:lnTo>
                    <a:pt x="135572" y="179396"/>
                  </a:lnTo>
                  <a:lnTo>
                    <a:pt x="156933" y="178949"/>
                  </a:lnTo>
                  <a:lnTo>
                    <a:pt x="168191" y="179822"/>
                  </a:lnTo>
                  <a:lnTo>
                    <a:pt x="179670" y="181396"/>
                  </a:lnTo>
                  <a:lnTo>
                    <a:pt x="191296" y="183438"/>
                  </a:lnTo>
                  <a:lnTo>
                    <a:pt x="202026" y="185791"/>
                  </a:lnTo>
                  <a:lnTo>
                    <a:pt x="212160" y="188353"/>
                  </a:lnTo>
                  <a:lnTo>
                    <a:pt x="221895" y="191052"/>
                  </a:lnTo>
                  <a:lnTo>
                    <a:pt x="232358" y="192852"/>
                  </a:lnTo>
                  <a:lnTo>
                    <a:pt x="243307" y="194051"/>
                  </a:lnTo>
                  <a:lnTo>
                    <a:pt x="254579" y="194851"/>
                  </a:lnTo>
                  <a:lnTo>
                    <a:pt x="264080" y="196376"/>
                  </a:lnTo>
                  <a:lnTo>
                    <a:pt x="272401" y="198386"/>
                  </a:lnTo>
                  <a:lnTo>
                    <a:pt x="279935" y="200717"/>
                  </a:lnTo>
                  <a:lnTo>
                    <a:pt x="286944" y="204256"/>
                  </a:lnTo>
                  <a:lnTo>
                    <a:pt x="293603" y="208600"/>
                  </a:lnTo>
                  <a:lnTo>
                    <a:pt x="300029" y="213480"/>
                  </a:lnTo>
                  <a:lnTo>
                    <a:pt x="309818" y="221548"/>
                  </a:lnTo>
                  <a:lnTo>
                    <a:pt x="313819" y="225088"/>
                  </a:lnTo>
                  <a:lnTo>
                    <a:pt x="316486" y="229434"/>
                  </a:lnTo>
                  <a:lnTo>
                    <a:pt x="319450" y="239553"/>
                  </a:lnTo>
                  <a:lnTo>
                    <a:pt x="319247" y="244037"/>
                  </a:lnTo>
                  <a:lnTo>
                    <a:pt x="318118" y="248018"/>
                  </a:lnTo>
                  <a:lnTo>
                    <a:pt x="316373" y="251665"/>
                  </a:lnTo>
                  <a:lnTo>
                    <a:pt x="309135" y="261009"/>
                  </a:lnTo>
                  <a:lnTo>
                    <a:pt x="299297" y="270784"/>
                  </a:lnTo>
                  <a:lnTo>
                    <a:pt x="293893" y="274780"/>
                  </a:lnTo>
                  <a:lnTo>
                    <a:pt x="288303" y="278436"/>
                  </a:lnTo>
                  <a:lnTo>
                    <a:pt x="281596" y="281865"/>
                  </a:lnTo>
                  <a:lnTo>
                    <a:pt x="274146" y="285144"/>
                  </a:lnTo>
                  <a:lnTo>
                    <a:pt x="266199" y="288322"/>
                  </a:lnTo>
                  <a:lnTo>
                    <a:pt x="249423" y="294499"/>
                  </a:lnTo>
                  <a:lnTo>
                    <a:pt x="205492" y="309537"/>
                  </a:lnTo>
                  <a:lnTo>
                    <a:pt x="160895" y="324440"/>
                  </a:lnTo>
                  <a:lnTo>
                    <a:pt x="151960" y="326425"/>
                  </a:lnTo>
                  <a:lnTo>
                    <a:pt x="143025" y="327749"/>
                  </a:lnTo>
                  <a:lnTo>
                    <a:pt x="134088" y="328632"/>
                  </a:lnTo>
                  <a:lnTo>
                    <a:pt x="126143" y="330212"/>
                  </a:lnTo>
                  <a:lnTo>
                    <a:pt x="118860" y="332258"/>
                  </a:lnTo>
                  <a:lnTo>
                    <a:pt x="112018" y="334614"/>
                  </a:lnTo>
                  <a:lnTo>
                    <a:pt x="105470" y="336185"/>
                  </a:lnTo>
                  <a:lnTo>
                    <a:pt x="99119" y="337232"/>
                  </a:lnTo>
                  <a:lnTo>
                    <a:pt x="80456" y="3393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Annotation957"/>
            <p:cNvSpPr/>
            <p:nvPr/>
          </p:nvSpPr>
          <p:spPr>
            <a:xfrm>
              <a:off x="5498107" y="2423824"/>
              <a:ext cx="360591" cy="268454"/>
            </a:xfrm>
            <a:custGeom>
              <a:avLst/>
              <a:gdLst/>
              <a:ahLst/>
              <a:cxnLst/>
              <a:rect l="0" t="0" r="0" b="0"/>
              <a:pathLst>
                <a:path w="360591" h="268454">
                  <a:moveTo>
                    <a:pt x="182385" y="22910"/>
                  </a:moveTo>
                  <a:lnTo>
                    <a:pt x="182385" y="6660"/>
                  </a:lnTo>
                  <a:lnTo>
                    <a:pt x="181392" y="6123"/>
                  </a:lnTo>
                  <a:lnTo>
                    <a:pt x="177640" y="5528"/>
                  </a:lnTo>
                  <a:lnTo>
                    <a:pt x="176242" y="4376"/>
                  </a:lnTo>
                  <a:lnTo>
                    <a:pt x="175309" y="2617"/>
                  </a:lnTo>
                  <a:lnTo>
                    <a:pt x="174689" y="451"/>
                  </a:lnTo>
                  <a:lnTo>
                    <a:pt x="173281" y="0"/>
                  </a:lnTo>
                  <a:lnTo>
                    <a:pt x="171349" y="692"/>
                  </a:lnTo>
                  <a:lnTo>
                    <a:pt x="169068" y="2145"/>
                  </a:lnTo>
                  <a:lnTo>
                    <a:pt x="163885" y="3759"/>
                  </a:lnTo>
                  <a:lnTo>
                    <a:pt x="161113" y="4190"/>
                  </a:lnTo>
                  <a:lnTo>
                    <a:pt x="152734" y="7314"/>
                  </a:lnTo>
                  <a:lnTo>
                    <a:pt x="142389" y="12010"/>
                  </a:lnTo>
                  <a:lnTo>
                    <a:pt x="131169" y="17404"/>
                  </a:lnTo>
                  <a:lnTo>
                    <a:pt x="125396" y="21224"/>
                  </a:lnTo>
                  <a:lnTo>
                    <a:pt x="119561" y="25755"/>
                  </a:lnTo>
                  <a:lnTo>
                    <a:pt x="113683" y="30760"/>
                  </a:lnTo>
                  <a:lnTo>
                    <a:pt x="106786" y="36081"/>
                  </a:lnTo>
                  <a:lnTo>
                    <a:pt x="99208" y="41612"/>
                  </a:lnTo>
                  <a:lnTo>
                    <a:pt x="91176" y="47284"/>
                  </a:lnTo>
                  <a:lnTo>
                    <a:pt x="82841" y="54042"/>
                  </a:lnTo>
                  <a:lnTo>
                    <a:pt x="74305" y="61524"/>
                  </a:lnTo>
                  <a:lnTo>
                    <a:pt x="65635" y="69489"/>
                  </a:lnTo>
                  <a:lnTo>
                    <a:pt x="57868" y="77775"/>
                  </a:lnTo>
                  <a:lnTo>
                    <a:pt x="50704" y="86276"/>
                  </a:lnTo>
                  <a:lnTo>
                    <a:pt x="43941" y="94920"/>
                  </a:lnTo>
                  <a:lnTo>
                    <a:pt x="37446" y="103659"/>
                  </a:lnTo>
                  <a:lnTo>
                    <a:pt x="24931" y="121306"/>
                  </a:lnTo>
                  <a:lnTo>
                    <a:pt x="19806" y="130179"/>
                  </a:lnTo>
                  <a:lnTo>
                    <a:pt x="15396" y="139071"/>
                  </a:lnTo>
                  <a:lnTo>
                    <a:pt x="7847" y="155897"/>
                  </a:lnTo>
                  <a:lnTo>
                    <a:pt x="1181" y="169989"/>
                  </a:lnTo>
                  <a:lnTo>
                    <a:pt x="0" y="177518"/>
                  </a:lnTo>
                  <a:lnTo>
                    <a:pt x="205" y="185513"/>
                  </a:lnTo>
                  <a:lnTo>
                    <a:pt x="1336" y="193820"/>
                  </a:lnTo>
                  <a:lnTo>
                    <a:pt x="3082" y="201342"/>
                  </a:lnTo>
                  <a:lnTo>
                    <a:pt x="5240" y="208342"/>
                  </a:lnTo>
                  <a:lnTo>
                    <a:pt x="7672" y="214992"/>
                  </a:lnTo>
                  <a:lnTo>
                    <a:pt x="11280" y="221410"/>
                  </a:lnTo>
                  <a:lnTo>
                    <a:pt x="15672" y="227673"/>
                  </a:lnTo>
                  <a:lnTo>
                    <a:pt x="20586" y="233833"/>
                  </a:lnTo>
                  <a:lnTo>
                    <a:pt x="26842" y="239924"/>
                  </a:lnTo>
                  <a:lnTo>
                    <a:pt x="33992" y="245969"/>
                  </a:lnTo>
                  <a:lnTo>
                    <a:pt x="41739" y="251983"/>
                  </a:lnTo>
                  <a:lnTo>
                    <a:pt x="49884" y="255993"/>
                  </a:lnTo>
                  <a:lnTo>
                    <a:pt x="58293" y="258666"/>
                  </a:lnTo>
                  <a:lnTo>
                    <a:pt x="66879" y="260448"/>
                  </a:lnTo>
                  <a:lnTo>
                    <a:pt x="87014" y="265074"/>
                  </a:lnTo>
                  <a:lnTo>
                    <a:pt x="97946" y="267696"/>
                  </a:lnTo>
                  <a:lnTo>
                    <a:pt x="110200" y="268453"/>
                  </a:lnTo>
                  <a:lnTo>
                    <a:pt x="123336" y="267964"/>
                  </a:lnTo>
                  <a:lnTo>
                    <a:pt x="137059" y="266647"/>
                  </a:lnTo>
                  <a:lnTo>
                    <a:pt x="150181" y="264776"/>
                  </a:lnTo>
                  <a:lnTo>
                    <a:pt x="162902" y="262537"/>
                  </a:lnTo>
                  <a:lnTo>
                    <a:pt x="175357" y="260052"/>
                  </a:lnTo>
                  <a:lnTo>
                    <a:pt x="187632" y="256411"/>
                  </a:lnTo>
                  <a:lnTo>
                    <a:pt x="199789" y="251999"/>
                  </a:lnTo>
                  <a:lnTo>
                    <a:pt x="211867" y="247074"/>
                  </a:lnTo>
                  <a:lnTo>
                    <a:pt x="223892" y="242798"/>
                  </a:lnTo>
                  <a:lnTo>
                    <a:pt x="235881" y="238955"/>
                  </a:lnTo>
                  <a:lnTo>
                    <a:pt x="247847" y="235401"/>
                  </a:lnTo>
                  <a:lnTo>
                    <a:pt x="258805" y="230055"/>
                  </a:lnTo>
                  <a:lnTo>
                    <a:pt x="269090" y="223515"/>
                  </a:lnTo>
                  <a:lnTo>
                    <a:pt x="278926" y="216178"/>
                  </a:lnTo>
                  <a:lnTo>
                    <a:pt x="297801" y="202734"/>
                  </a:lnTo>
                  <a:lnTo>
                    <a:pt x="307006" y="196371"/>
                  </a:lnTo>
                  <a:lnTo>
                    <a:pt x="315130" y="189152"/>
                  </a:lnTo>
                  <a:lnTo>
                    <a:pt x="322532" y="181363"/>
                  </a:lnTo>
                  <a:lnTo>
                    <a:pt x="329453" y="173194"/>
                  </a:lnTo>
                  <a:lnTo>
                    <a:pt x="335061" y="165763"/>
                  </a:lnTo>
                  <a:lnTo>
                    <a:pt x="339792" y="158825"/>
                  </a:lnTo>
                  <a:lnTo>
                    <a:pt x="343940" y="152216"/>
                  </a:lnTo>
                  <a:lnTo>
                    <a:pt x="347698" y="145825"/>
                  </a:lnTo>
                  <a:lnTo>
                    <a:pt x="351197" y="139580"/>
                  </a:lnTo>
                  <a:lnTo>
                    <a:pt x="354523" y="133432"/>
                  </a:lnTo>
                  <a:lnTo>
                    <a:pt x="356740" y="126357"/>
                  </a:lnTo>
                  <a:lnTo>
                    <a:pt x="358218" y="118664"/>
                  </a:lnTo>
                  <a:lnTo>
                    <a:pt x="359204" y="110558"/>
                  </a:lnTo>
                  <a:lnTo>
                    <a:pt x="359861" y="103171"/>
                  </a:lnTo>
                  <a:lnTo>
                    <a:pt x="360299" y="96261"/>
                  </a:lnTo>
                  <a:lnTo>
                    <a:pt x="360590" y="89670"/>
                  </a:lnTo>
                  <a:lnTo>
                    <a:pt x="359792" y="83292"/>
                  </a:lnTo>
                  <a:lnTo>
                    <a:pt x="358266" y="77055"/>
                  </a:lnTo>
                  <a:lnTo>
                    <a:pt x="356256" y="70913"/>
                  </a:lnTo>
                  <a:lnTo>
                    <a:pt x="352929" y="65826"/>
                  </a:lnTo>
                  <a:lnTo>
                    <a:pt x="343935" y="57528"/>
                  </a:lnTo>
                  <a:lnTo>
                    <a:pt x="339749" y="52934"/>
                  </a:lnTo>
                  <a:lnTo>
                    <a:pt x="335964" y="47887"/>
                  </a:lnTo>
                  <a:lnTo>
                    <a:pt x="332448" y="42538"/>
                  </a:lnTo>
                  <a:lnTo>
                    <a:pt x="328118" y="38972"/>
                  </a:lnTo>
                  <a:lnTo>
                    <a:pt x="323245" y="36595"/>
                  </a:lnTo>
                  <a:lnTo>
                    <a:pt x="312532" y="32961"/>
                  </a:lnTo>
                  <a:lnTo>
                    <a:pt x="306894" y="30603"/>
                  </a:lnTo>
                  <a:lnTo>
                    <a:pt x="301149" y="28038"/>
                  </a:lnTo>
                  <a:lnTo>
                    <a:pt x="289468" y="22544"/>
                  </a:lnTo>
                  <a:lnTo>
                    <a:pt x="278649" y="17786"/>
                  </a:lnTo>
                  <a:lnTo>
                    <a:pt x="270528" y="15672"/>
                  </a:lnTo>
                  <a:lnTo>
                    <a:pt x="260960" y="14732"/>
                  </a:lnTo>
                  <a:lnTo>
                    <a:pt x="251079" y="14314"/>
                  </a:lnTo>
                  <a:lnTo>
                    <a:pt x="243376" y="14129"/>
                  </a:lnTo>
                  <a:lnTo>
                    <a:pt x="239932" y="15072"/>
                  </a:lnTo>
                  <a:lnTo>
                    <a:pt x="236642" y="16692"/>
                  </a:lnTo>
                  <a:lnTo>
                    <a:pt x="227083" y="22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Annotation958"/>
            <p:cNvSpPr/>
            <p:nvPr/>
          </p:nvSpPr>
          <p:spPr>
            <a:xfrm>
              <a:off x="6038070" y="2571750"/>
              <a:ext cx="134093" cy="8930"/>
            </a:xfrm>
            <a:custGeom>
              <a:avLst/>
              <a:gdLst/>
              <a:ahLst/>
              <a:cxnLst/>
              <a:rect l="0" t="0" r="0" b="0"/>
              <a:pathLst>
                <a:path w="134093" h="8930">
                  <a:moveTo>
                    <a:pt x="0" y="0"/>
                  </a:moveTo>
                  <a:lnTo>
                    <a:pt x="4745" y="0"/>
                  </a:lnTo>
                  <a:lnTo>
                    <a:pt x="7137" y="992"/>
                  </a:lnTo>
                  <a:lnTo>
                    <a:pt x="9724" y="2646"/>
                  </a:lnTo>
                  <a:lnTo>
                    <a:pt x="12442" y="4740"/>
                  </a:lnTo>
                  <a:lnTo>
                    <a:pt x="16241" y="6137"/>
                  </a:lnTo>
                  <a:lnTo>
                    <a:pt x="20761" y="7068"/>
                  </a:lnTo>
                  <a:lnTo>
                    <a:pt x="25759" y="7688"/>
                  </a:lnTo>
                  <a:lnTo>
                    <a:pt x="31078" y="8102"/>
                  </a:lnTo>
                  <a:lnTo>
                    <a:pt x="36611" y="8378"/>
                  </a:lnTo>
                  <a:lnTo>
                    <a:pt x="48057" y="8684"/>
                  </a:lnTo>
                  <a:lnTo>
                    <a:pt x="134092" y="89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Annotation959"/>
            <p:cNvSpPr/>
            <p:nvPr/>
          </p:nvSpPr>
          <p:spPr>
            <a:xfrm>
              <a:off x="6351533" y="2411016"/>
              <a:ext cx="309961" cy="320070"/>
            </a:xfrm>
            <a:custGeom>
              <a:avLst/>
              <a:gdLst/>
              <a:ahLst/>
              <a:cxnLst/>
              <a:rect l="0" t="0" r="0" b="0"/>
              <a:pathLst>
                <a:path w="309961" h="320070">
                  <a:moveTo>
                    <a:pt x="222903" y="17859"/>
                  </a:moveTo>
                  <a:lnTo>
                    <a:pt x="218158" y="13118"/>
                  </a:lnTo>
                  <a:lnTo>
                    <a:pt x="215766" y="11722"/>
                  </a:lnTo>
                  <a:lnTo>
                    <a:pt x="210461" y="10171"/>
                  </a:lnTo>
                  <a:lnTo>
                    <a:pt x="202143" y="9481"/>
                  </a:lnTo>
                  <a:lnTo>
                    <a:pt x="191825" y="9174"/>
                  </a:lnTo>
                  <a:lnTo>
                    <a:pt x="158393" y="8962"/>
                  </a:lnTo>
                  <a:lnTo>
                    <a:pt x="150098" y="9943"/>
                  </a:lnTo>
                  <a:lnTo>
                    <a:pt x="141589" y="11590"/>
                  </a:lnTo>
                  <a:lnTo>
                    <a:pt x="132936" y="13679"/>
                  </a:lnTo>
                  <a:lnTo>
                    <a:pt x="124188" y="16065"/>
                  </a:lnTo>
                  <a:lnTo>
                    <a:pt x="106520" y="21361"/>
                  </a:lnTo>
                  <a:lnTo>
                    <a:pt x="53039" y="38741"/>
                  </a:lnTo>
                  <a:lnTo>
                    <a:pt x="45098" y="41702"/>
                  </a:lnTo>
                  <a:lnTo>
                    <a:pt x="37818" y="44669"/>
                  </a:lnTo>
                  <a:lnTo>
                    <a:pt x="30977" y="47638"/>
                  </a:lnTo>
                  <a:lnTo>
                    <a:pt x="25423" y="50610"/>
                  </a:lnTo>
                  <a:lnTo>
                    <a:pt x="16604" y="56558"/>
                  </a:lnTo>
                  <a:lnTo>
                    <a:pt x="9374" y="62509"/>
                  </a:lnTo>
                  <a:lnTo>
                    <a:pt x="6055" y="65485"/>
                  </a:lnTo>
                  <a:lnTo>
                    <a:pt x="3843" y="69454"/>
                  </a:lnTo>
                  <a:lnTo>
                    <a:pt x="1384" y="79154"/>
                  </a:lnTo>
                  <a:lnTo>
                    <a:pt x="291" y="87435"/>
                  </a:lnTo>
                  <a:lnTo>
                    <a:pt x="0" y="91032"/>
                  </a:lnTo>
                  <a:lnTo>
                    <a:pt x="1792" y="95414"/>
                  </a:lnTo>
                  <a:lnTo>
                    <a:pt x="4974" y="100320"/>
                  </a:lnTo>
                  <a:lnTo>
                    <a:pt x="9082" y="105575"/>
                  </a:lnTo>
                  <a:lnTo>
                    <a:pt x="14799" y="110071"/>
                  </a:lnTo>
                  <a:lnTo>
                    <a:pt x="21592" y="114060"/>
                  </a:lnTo>
                  <a:lnTo>
                    <a:pt x="29099" y="117712"/>
                  </a:lnTo>
                  <a:lnTo>
                    <a:pt x="37084" y="122131"/>
                  </a:lnTo>
                  <a:lnTo>
                    <a:pt x="45387" y="127061"/>
                  </a:lnTo>
                  <a:lnTo>
                    <a:pt x="53902" y="132332"/>
                  </a:lnTo>
                  <a:lnTo>
                    <a:pt x="63552" y="137831"/>
                  </a:lnTo>
                  <a:lnTo>
                    <a:pt x="84869" y="149232"/>
                  </a:lnTo>
                  <a:lnTo>
                    <a:pt x="95123" y="155050"/>
                  </a:lnTo>
                  <a:lnTo>
                    <a:pt x="104938" y="160913"/>
                  </a:lnTo>
                  <a:lnTo>
                    <a:pt x="114462" y="166807"/>
                  </a:lnTo>
                  <a:lnTo>
                    <a:pt x="125777" y="171728"/>
                  </a:lnTo>
                  <a:lnTo>
                    <a:pt x="138287" y="176001"/>
                  </a:lnTo>
                  <a:lnTo>
                    <a:pt x="151593" y="179841"/>
                  </a:lnTo>
                  <a:lnTo>
                    <a:pt x="163445" y="184386"/>
                  </a:lnTo>
                  <a:lnTo>
                    <a:pt x="174324" y="189401"/>
                  </a:lnTo>
                  <a:lnTo>
                    <a:pt x="184557" y="194728"/>
                  </a:lnTo>
                  <a:lnTo>
                    <a:pt x="194360" y="200264"/>
                  </a:lnTo>
                  <a:lnTo>
                    <a:pt x="203874" y="205939"/>
                  </a:lnTo>
                  <a:lnTo>
                    <a:pt x="222392" y="217536"/>
                  </a:lnTo>
                  <a:lnTo>
                    <a:pt x="240555" y="229305"/>
                  </a:lnTo>
                  <a:lnTo>
                    <a:pt x="247583" y="235222"/>
                  </a:lnTo>
                  <a:lnTo>
                    <a:pt x="253263" y="241150"/>
                  </a:lnTo>
                  <a:lnTo>
                    <a:pt x="258042" y="247087"/>
                  </a:lnTo>
                  <a:lnTo>
                    <a:pt x="266000" y="256329"/>
                  </a:lnTo>
                  <a:lnTo>
                    <a:pt x="269514" y="260183"/>
                  </a:lnTo>
                  <a:lnTo>
                    <a:pt x="270863" y="264736"/>
                  </a:lnTo>
                  <a:lnTo>
                    <a:pt x="270768" y="269756"/>
                  </a:lnTo>
                  <a:lnTo>
                    <a:pt x="269712" y="275088"/>
                  </a:lnTo>
                  <a:lnTo>
                    <a:pt x="265891" y="283657"/>
                  </a:lnTo>
                  <a:lnTo>
                    <a:pt x="260880" y="290773"/>
                  </a:lnTo>
                  <a:lnTo>
                    <a:pt x="255343" y="297243"/>
                  </a:lnTo>
                  <a:lnTo>
                    <a:pt x="250490" y="300357"/>
                  </a:lnTo>
                  <a:lnTo>
                    <a:pt x="244274" y="303425"/>
                  </a:lnTo>
                  <a:lnTo>
                    <a:pt x="237150" y="306463"/>
                  </a:lnTo>
                  <a:lnTo>
                    <a:pt x="230414" y="308489"/>
                  </a:lnTo>
                  <a:lnTo>
                    <a:pt x="223938" y="309838"/>
                  </a:lnTo>
                  <a:lnTo>
                    <a:pt x="217633" y="310739"/>
                  </a:lnTo>
                  <a:lnTo>
                    <a:pt x="210451" y="312331"/>
                  </a:lnTo>
                  <a:lnTo>
                    <a:pt x="202682" y="314385"/>
                  </a:lnTo>
                  <a:lnTo>
                    <a:pt x="194524" y="316746"/>
                  </a:lnTo>
                  <a:lnTo>
                    <a:pt x="186104" y="318320"/>
                  </a:lnTo>
                  <a:lnTo>
                    <a:pt x="177513" y="319369"/>
                  </a:lnTo>
                  <a:lnTo>
                    <a:pt x="168804" y="320069"/>
                  </a:lnTo>
                  <a:lnTo>
                    <a:pt x="160019" y="319543"/>
                  </a:lnTo>
                  <a:lnTo>
                    <a:pt x="151182" y="318201"/>
                  </a:lnTo>
                  <a:lnTo>
                    <a:pt x="142312" y="316313"/>
                  </a:lnTo>
                  <a:lnTo>
                    <a:pt x="133418" y="315055"/>
                  </a:lnTo>
                  <a:lnTo>
                    <a:pt x="124508" y="314216"/>
                  </a:lnTo>
                  <a:lnTo>
                    <a:pt x="115589" y="313657"/>
                  </a:lnTo>
                  <a:lnTo>
                    <a:pt x="107657" y="312292"/>
                  </a:lnTo>
                  <a:lnTo>
                    <a:pt x="100381" y="310390"/>
                  </a:lnTo>
                  <a:lnTo>
                    <a:pt x="93546" y="308129"/>
                  </a:lnTo>
                  <a:lnTo>
                    <a:pt x="87000" y="305631"/>
                  </a:lnTo>
                  <a:lnTo>
                    <a:pt x="80652" y="302972"/>
                  </a:lnTo>
                  <a:lnTo>
                    <a:pt x="74432" y="300208"/>
                  </a:lnTo>
                  <a:lnTo>
                    <a:pt x="70286" y="297373"/>
                  </a:lnTo>
                  <a:lnTo>
                    <a:pt x="67522" y="294491"/>
                  </a:lnTo>
                  <a:lnTo>
                    <a:pt x="63458" y="287650"/>
                  </a:lnTo>
                  <a:lnTo>
                    <a:pt x="58340" y="277995"/>
                  </a:lnTo>
                  <a:lnTo>
                    <a:pt x="57571" y="272643"/>
                  </a:lnTo>
                  <a:lnTo>
                    <a:pt x="58052" y="267090"/>
                  </a:lnTo>
                  <a:lnTo>
                    <a:pt x="59366" y="261403"/>
                  </a:lnTo>
                  <a:lnTo>
                    <a:pt x="61235" y="255628"/>
                  </a:lnTo>
                  <a:lnTo>
                    <a:pt x="63474" y="249794"/>
                  </a:lnTo>
                  <a:lnTo>
                    <a:pt x="65961" y="243920"/>
                  </a:lnTo>
                  <a:lnTo>
                    <a:pt x="68612" y="238019"/>
                  </a:lnTo>
                  <a:lnTo>
                    <a:pt x="74205" y="226172"/>
                  </a:lnTo>
                  <a:lnTo>
                    <a:pt x="78081" y="220234"/>
                  </a:lnTo>
                  <a:lnTo>
                    <a:pt x="82651" y="214292"/>
                  </a:lnTo>
                  <a:lnTo>
                    <a:pt x="87685" y="208345"/>
                  </a:lnTo>
                  <a:lnTo>
                    <a:pt x="94020" y="203389"/>
                  </a:lnTo>
                  <a:lnTo>
                    <a:pt x="101223" y="199093"/>
                  </a:lnTo>
                  <a:lnTo>
                    <a:pt x="109006" y="195236"/>
                  </a:lnTo>
                  <a:lnTo>
                    <a:pt x="117173" y="190681"/>
                  </a:lnTo>
                  <a:lnTo>
                    <a:pt x="125598" y="185659"/>
                  </a:lnTo>
                  <a:lnTo>
                    <a:pt x="142905" y="174789"/>
                  </a:lnTo>
                  <a:lnTo>
                    <a:pt x="160531" y="163343"/>
                  </a:lnTo>
                  <a:lnTo>
                    <a:pt x="170395" y="157512"/>
                  </a:lnTo>
                  <a:lnTo>
                    <a:pt x="180945" y="151641"/>
                  </a:lnTo>
                  <a:lnTo>
                    <a:pt x="191951" y="145742"/>
                  </a:lnTo>
                  <a:lnTo>
                    <a:pt x="202269" y="139825"/>
                  </a:lnTo>
                  <a:lnTo>
                    <a:pt x="212127" y="133896"/>
                  </a:lnTo>
                  <a:lnTo>
                    <a:pt x="221677" y="127960"/>
                  </a:lnTo>
                  <a:lnTo>
                    <a:pt x="231026" y="123009"/>
                  </a:lnTo>
                  <a:lnTo>
                    <a:pt x="240238" y="118717"/>
                  </a:lnTo>
                  <a:lnTo>
                    <a:pt x="249359" y="114863"/>
                  </a:lnTo>
                  <a:lnTo>
                    <a:pt x="257426" y="110310"/>
                  </a:lnTo>
                  <a:lnTo>
                    <a:pt x="264790" y="105290"/>
                  </a:lnTo>
                  <a:lnTo>
                    <a:pt x="271687" y="99959"/>
                  </a:lnTo>
                  <a:lnTo>
                    <a:pt x="278271" y="94420"/>
                  </a:lnTo>
                  <a:lnTo>
                    <a:pt x="284646" y="88744"/>
                  </a:lnTo>
                  <a:lnTo>
                    <a:pt x="290884" y="82975"/>
                  </a:lnTo>
                  <a:lnTo>
                    <a:pt x="296035" y="77144"/>
                  </a:lnTo>
                  <a:lnTo>
                    <a:pt x="300463" y="71273"/>
                  </a:lnTo>
                  <a:lnTo>
                    <a:pt x="304407" y="65375"/>
                  </a:lnTo>
                  <a:lnTo>
                    <a:pt x="308791" y="56175"/>
                  </a:lnTo>
                  <a:lnTo>
                    <a:pt x="309960" y="52333"/>
                  </a:lnTo>
                  <a:lnTo>
                    <a:pt x="309746" y="48779"/>
                  </a:lnTo>
                  <a:lnTo>
                    <a:pt x="308609" y="45418"/>
                  </a:lnTo>
                  <a:lnTo>
                    <a:pt x="304698" y="39037"/>
                  </a:lnTo>
                  <a:lnTo>
                    <a:pt x="296912" y="29866"/>
                  </a:lnTo>
                  <a:lnTo>
                    <a:pt x="291224" y="23857"/>
                  </a:lnTo>
                  <a:lnTo>
                    <a:pt x="286328" y="20866"/>
                  </a:lnTo>
                  <a:lnTo>
                    <a:pt x="280085" y="17879"/>
                  </a:lnTo>
                  <a:lnTo>
                    <a:pt x="272944" y="14896"/>
                  </a:lnTo>
                  <a:lnTo>
                    <a:pt x="266196" y="11915"/>
                  </a:lnTo>
                  <a:lnTo>
                    <a:pt x="253402" y="5957"/>
                  </a:lnTo>
                  <a:lnTo>
                    <a:pt x="247208" y="3971"/>
                  </a:lnTo>
                  <a:lnTo>
                    <a:pt x="241093" y="2647"/>
                  </a:lnTo>
                  <a:lnTo>
                    <a:pt x="235030" y="1765"/>
                  </a:lnTo>
                  <a:lnTo>
                    <a:pt x="229001" y="1176"/>
                  </a:lnTo>
                  <a:lnTo>
                    <a:pt x="222995" y="784"/>
                  </a:lnTo>
                  <a:lnTo>
                    <a:pt x="217006" y="523"/>
                  </a:lnTo>
                  <a:lnTo>
                    <a:pt x="205052" y="232"/>
                  </a:lnTo>
                  <a:lnTo>
                    <a:pt x="18714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Annotation960"/>
            <p:cNvSpPr/>
            <p:nvPr/>
          </p:nvSpPr>
          <p:spPr>
            <a:xfrm>
              <a:off x="6762166" y="2375297"/>
              <a:ext cx="311897" cy="276821"/>
            </a:xfrm>
            <a:custGeom>
              <a:avLst/>
              <a:gdLst/>
              <a:ahLst/>
              <a:cxnLst/>
              <a:rect l="0" t="0" r="0" b="0"/>
              <a:pathLst>
                <a:path w="311897" h="276821">
                  <a:moveTo>
                    <a:pt x="0" y="0"/>
                  </a:moveTo>
                  <a:lnTo>
                    <a:pt x="50857" y="0"/>
                  </a:lnTo>
                  <a:lnTo>
                    <a:pt x="57743" y="992"/>
                  </a:lnTo>
                  <a:lnTo>
                    <a:pt x="65313" y="2646"/>
                  </a:lnTo>
                  <a:lnTo>
                    <a:pt x="73340" y="4740"/>
                  </a:lnTo>
                  <a:lnTo>
                    <a:pt x="81671" y="7129"/>
                  </a:lnTo>
                  <a:lnTo>
                    <a:pt x="98873" y="12429"/>
                  </a:lnTo>
                  <a:lnTo>
                    <a:pt x="119101" y="18091"/>
                  </a:lnTo>
                  <a:lnTo>
                    <a:pt x="130057" y="20991"/>
                  </a:lnTo>
                  <a:lnTo>
                    <a:pt x="150177" y="26858"/>
                  </a:lnTo>
                  <a:lnTo>
                    <a:pt x="159715" y="29811"/>
                  </a:lnTo>
                  <a:lnTo>
                    <a:pt x="168058" y="32773"/>
                  </a:lnTo>
                  <a:lnTo>
                    <a:pt x="175608" y="35739"/>
                  </a:lnTo>
                  <a:lnTo>
                    <a:pt x="182628" y="38709"/>
                  </a:lnTo>
                  <a:lnTo>
                    <a:pt x="195725" y="44654"/>
                  </a:lnTo>
                  <a:lnTo>
                    <a:pt x="214267" y="53580"/>
                  </a:lnTo>
                  <a:lnTo>
                    <a:pt x="220319" y="56556"/>
                  </a:lnTo>
                  <a:lnTo>
                    <a:pt x="224355" y="59532"/>
                  </a:lnTo>
                  <a:lnTo>
                    <a:pt x="227045" y="62508"/>
                  </a:lnTo>
                  <a:lnTo>
                    <a:pt x="228838" y="65484"/>
                  </a:lnTo>
                  <a:lnTo>
                    <a:pt x="230830" y="71438"/>
                  </a:lnTo>
                  <a:lnTo>
                    <a:pt x="231362" y="74414"/>
                  </a:lnTo>
                  <a:lnTo>
                    <a:pt x="230723" y="77391"/>
                  </a:lnTo>
                  <a:lnTo>
                    <a:pt x="227364" y="83344"/>
                  </a:lnTo>
                  <a:lnTo>
                    <a:pt x="219912" y="89297"/>
                  </a:lnTo>
                  <a:lnTo>
                    <a:pt x="215143" y="92273"/>
                  </a:lnTo>
                  <a:lnTo>
                    <a:pt x="209977" y="95249"/>
                  </a:lnTo>
                  <a:lnTo>
                    <a:pt x="198941" y="101203"/>
                  </a:lnTo>
                  <a:lnTo>
                    <a:pt x="192223" y="104179"/>
                  </a:lnTo>
                  <a:lnTo>
                    <a:pt x="184765" y="107156"/>
                  </a:lnTo>
                  <a:lnTo>
                    <a:pt x="168533" y="113109"/>
                  </a:lnTo>
                  <a:lnTo>
                    <a:pt x="151384" y="119062"/>
                  </a:lnTo>
                  <a:lnTo>
                    <a:pt x="142640" y="121047"/>
                  </a:lnTo>
                  <a:lnTo>
                    <a:pt x="133831" y="122370"/>
                  </a:lnTo>
                  <a:lnTo>
                    <a:pt x="124978" y="123251"/>
                  </a:lnTo>
                  <a:lnTo>
                    <a:pt x="117090" y="124832"/>
                  </a:lnTo>
                  <a:lnTo>
                    <a:pt x="109844" y="126877"/>
                  </a:lnTo>
                  <a:lnTo>
                    <a:pt x="103027" y="129233"/>
                  </a:lnTo>
                  <a:lnTo>
                    <a:pt x="97489" y="130804"/>
                  </a:lnTo>
                  <a:lnTo>
                    <a:pt x="88688" y="132549"/>
                  </a:lnTo>
                  <a:lnTo>
                    <a:pt x="81464" y="133325"/>
                  </a:lnTo>
                  <a:lnTo>
                    <a:pt x="73480" y="133822"/>
                  </a:lnTo>
                  <a:lnTo>
                    <a:pt x="80033" y="133921"/>
                  </a:lnTo>
                  <a:lnTo>
                    <a:pt x="127134" y="133944"/>
                  </a:lnTo>
                  <a:lnTo>
                    <a:pt x="136406" y="134937"/>
                  </a:lnTo>
                  <a:lnTo>
                    <a:pt x="146560" y="136591"/>
                  </a:lnTo>
                  <a:lnTo>
                    <a:pt x="157302" y="138685"/>
                  </a:lnTo>
                  <a:lnTo>
                    <a:pt x="167444" y="140082"/>
                  </a:lnTo>
                  <a:lnTo>
                    <a:pt x="177185" y="141013"/>
                  </a:lnTo>
                  <a:lnTo>
                    <a:pt x="186659" y="141633"/>
                  </a:lnTo>
                  <a:lnTo>
                    <a:pt x="195954" y="143039"/>
                  </a:lnTo>
                  <a:lnTo>
                    <a:pt x="205131" y="144969"/>
                  </a:lnTo>
                  <a:lnTo>
                    <a:pt x="214229" y="147247"/>
                  </a:lnTo>
                  <a:lnTo>
                    <a:pt x="223274" y="150751"/>
                  </a:lnTo>
                  <a:lnTo>
                    <a:pt x="232284" y="155071"/>
                  </a:lnTo>
                  <a:lnTo>
                    <a:pt x="241270" y="159935"/>
                  </a:lnTo>
                  <a:lnTo>
                    <a:pt x="250241" y="164170"/>
                  </a:lnTo>
                  <a:lnTo>
                    <a:pt x="259202" y="167986"/>
                  </a:lnTo>
                  <a:lnTo>
                    <a:pt x="268155" y="171522"/>
                  </a:lnTo>
                  <a:lnTo>
                    <a:pt x="275117" y="174871"/>
                  </a:lnTo>
                  <a:lnTo>
                    <a:pt x="280752" y="178097"/>
                  </a:lnTo>
                  <a:lnTo>
                    <a:pt x="285501" y="181239"/>
                  </a:lnTo>
                  <a:lnTo>
                    <a:pt x="290654" y="185318"/>
                  </a:lnTo>
                  <a:lnTo>
                    <a:pt x="296076" y="190022"/>
                  </a:lnTo>
                  <a:lnTo>
                    <a:pt x="301677" y="195142"/>
                  </a:lnTo>
                  <a:lnTo>
                    <a:pt x="307902" y="203477"/>
                  </a:lnTo>
                  <a:lnTo>
                    <a:pt x="309560" y="207089"/>
                  </a:lnTo>
                  <a:lnTo>
                    <a:pt x="310667" y="211481"/>
                  </a:lnTo>
                  <a:lnTo>
                    <a:pt x="311405" y="216393"/>
                  </a:lnTo>
                  <a:lnTo>
                    <a:pt x="311896" y="221653"/>
                  </a:lnTo>
                  <a:lnTo>
                    <a:pt x="311231" y="226151"/>
                  </a:lnTo>
                  <a:lnTo>
                    <a:pt x="307843" y="233796"/>
                  </a:lnTo>
                  <a:lnTo>
                    <a:pt x="303026" y="240500"/>
                  </a:lnTo>
                  <a:lnTo>
                    <a:pt x="300352" y="243677"/>
                  </a:lnTo>
                  <a:lnTo>
                    <a:pt x="292082" y="249853"/>
                  </a:lnTo>
                  <a:lnTo>
                    <a:pt x="287095" y="252889"/>
                  </a:lnTo>
                  <a:lnTo>
                    <a:pt x="280790" y="255905"/>
                  </a:lnTo>
                  <a:lnTo>
                    <a:pt x="273608" y="258908"/>
                  </a:lnTo>
                  <a:lnTo>
                    <a:pt x="265841" y="261902"/>
                  </a:lnTo>
                  <a:lnTo>
                    <a:pt x="249263" y="267875"/>
                  </a:lnTo>
                  <a:lnTo>
                    <a:pt x="240670" y="270857"/>
                  </a:lnTo>
                  <a:lnTo>
                    <a:pt x="231962" y="272844"/>
                  </a:lnTo>
                  <a:lnTo>
                    <a:pt x="223177" y="274170"/>
                  </a:lnTo>
                  <a:lnTo>
                    <a:pt x="214340" y="275053"/>
                  </a:lnTo>
                  <a:lnTo>
                    <a:pt x="205470" y="275642"/>
                  </a:lnTo>
                  <a:lnTo>
                    <a:pt x="196576" y="276035"/>
                  </a:lnTo>
                  <a:lnTo>
                    <a:pt x="177754" y="276471"/>
                  </a:lnTo>
                  <a:lnTo>
                    <a:pt x="71515" y="276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Annotation961"/>
            <p:cNvSpPr/>
            <p:nvPr/>
          </p:nvSpPr>
          <p:spPr>
            <a:xfrm>
              <a:off x="7182319" y="2322960"/>
              <a:ext cx="53637" cy="427385"/>
            </a:xfrm>
            <a:custGeom>
              <a:avLst/>
              <a:gdLst/>
              <a:ahLst/>
              <a:cxnLst/>
              <a:rect l="0" t="0" r="0" b="0"/>
              <a:pathLst>
                <a:path w="53637" h="427385">
                  <a:moveTo>
                    <a:pt x="53636" y="7688"/>
                  </a:moveTo>
                  <a:lnTo>
                    <a:pt x="53636" y="2948"/>
                  </a:lnTo>
                  <a:lnTo>
                    <a:pt x="52644" y="1551"/>
                  </a:lnTo>
                  <a:lnTo>
                    <a:pt x="50989" y="620"/>
                  </a:lnTo>
                  <a:lnTo>
                    <a:pt x="48892" y="0"/>
                  </a:lnTo>
                  <a:lnTo>
                    <a:pt x="47493" y="578"/>
                  </a:lnTo>
                  <a:lnTo>
                    <a:pt x="46561" y="1956"/>
                  </a:lnTo>
                  <a:lnTo>
                    <a:pt x="45065" y="6556"/>
                  </a:lnTo>
                  <a:lnTo>
                    <a:pt x="44807" y="16834"/>
                  </a:lnTo>
                  <a:lnTo>
                    <a:pt x="45764" y="21723"/>
                  </a:lnTo>
                  <a:lnTo>
                    <a:pt x="47394" y="26967"/>
                  </a:lnTo>
                  <a:lnTo>
                    <a:pt x="49475" y="32447"/>
                  </a:lnTo>
                  <a:lnTo>
                    <a:pt x="49869" y="39077"/>
                  </a:lnTo>
                  <a:lnTo>
                    <a:pt x="49139" y="46473"/>
                  </a:lnTo>
                  <a:lnTo>
                    <a:pt x="47658" y="54381"/>
                  </a:lnTo>
                  <a:lnTo>
                    <a:pt x="46672" y="62629"/>
                  </a:lnTo>
                  <a:lnTo>
                    <a:pt x="46013" y="71105"/>
                  </a:lnTo>
                  <a:lnTo>
                    <a:pt x="45575" y="79732"/>
                  </a:lnTo>
                  <a:lnTo>
                    <a:pt x="44289" y="89452"/>
                  </a:lnTo>
                  <a:lnTo>
                    <a:pt x="42438" y="99900"/>
                  </a:lnTo>
                  <a:lnTo>
                    <a:pt x="40211" y="110835"/>
                  </a:lnTo>
                  <a:lnTo>
                    <a:pt x="35089" y="133568"/>
                  </a:lnTo>
                  <a:lnTo>
                    <a:pt x="32331" y="145186"/>
                  </a:lnTo>
                  <a:lnTo>
                    <a:pt x="30494" y="156900"/>
                  </a:lnTo>
                  <a:lnTo>
                    <a:pt x="29269" y="168679"/>
                  </a:lnTo>
                  <a:lnTo>
                    <a:pt x="28452" y="180500"/>
                  </a:lnTo>
                  <a:lnTo>
                    <a:pt x="26915" y="192349"/>
                  </a:lnTo>
                  <a:lnTo>
                    <a:pt x="24896" y="204218"/>
                  </a:lnTo>
                  <a:lnTo>
                    <a:pt x="22558" y="216099"/>
                  </a:lnTo>
                  <a:lnTo>
                    <a:pt x="20004" y="226996"/>
                  </a:lnTo>
                  <a:lnTo>
                    <a:pt x="17309" y="237237"/>
                  </a:lnTo>
                  <a:lnTo>
                    <a:pt x="14518" y="247041"/>
                  </a:lnTo>
                  <a:lnTo>
                    <a:pt x="12660" y="257546"/>
                  </a:lnTo>
                  <a:lnTo>
                    <a:pt x="11419" y="268518"/>
                  </a:lnTo>
                  <a:lnTo>
                    <a:pt x="10593" y="279802"/>
                  </a:lnTo>
                  <a:lnTo>
                    <a:pt x="9048" y="290300"/>
                  </a:lnTo>
                  <a:lnTo>
                    <a:pt x="7026" y="300276"/>
                  </a:lnTo>
                  <a:lnTo>
                    <a:pt x="4683" y="309903"/>
                  </a:lnTo>
                  <a:lnTo>
                    <a:pt x="3122" y="319298"/>
                  </a:lnTo>
                  <a:lnTo>
                    <a:pt x="2081" y="328537"/>
                  </a:lnTo>
                  <a:lnTo>
                    <a:pt x="1387" y="337674"/>
                  </a:lnTo>
                  <a:lnTo>
                    <a:pt x="925" y="346741"/>
                  </a:lnTo>
                  <a:lnTo>
                    <a:pt x="412" y="364754"/>
                  </a:lnTo>
                  <a:lnTo>
                    <a:pt x="55" y="399795"/>
                  </a:lnTo>
                  <a:lnTo>
                    <a:pt x="0" y="4273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Annotation962"/>
            <p:cNvSpPr/>
            <p:nvPr/>
          </p:nvSpPr>
          <p:spPr>
            <a:xfrm>
              <a:off x="3847938" y="3394677"/>
              <a:ext cx="321788" cy="552245"/>
            </a:xfrm>
            <a:custGeom>
              <a:avLst/>
              <a:gdLst/>
              <a:ahLst/>
              <a:cxnLst/>
              <a:rect l="0" t="0" r="0" b="0"/>
              <a:pathLst>
                <a:path w="321788" h="552245">
                  <a:moveTo>
                    <a:pt x="8907" y="34323"/>
                  </a:moveTo>
                  <a:lnTo>
                    <a:pt x="336" y="34323"/>
                  </a:lnTo>
                  <a:lnTo>
                    <a:pt x="0" y="46752"/>
                  </a:lnTo>
                  <a:lnTo>
                    <a:pt x="982" y="49554"/>
                  </a:lnTo>
                  <a:lnTo>
                    <a:pt x="6117" y="58239"/>
                  </a:lnTo>
                  <a:lnTo>
                    <a:pt x="7667" y="64135"/>
                  </a:lnTo>
                  <a:lnTo>
                    <a:pt x="8540" y="77772"/>
                  </a:lnTo>
                  <a:lnTo>
                    <a:pt x="8834" y="94022"/>
                  </a:lnTo>
                  <a:lnTo>
                    <a:pt x="8904" y="130937"/>
                  </a:lnTo>
                  <a:lnTo>
                    <a:pt x="7912" y="135443"/>
                  </a:lnTo>
                  <a:lnTo>
                    <a:pt x="4160" y="143096"/>
                  </a:lnTo>
                  <a:lnTo>
                    <a:pt x="3756" y="147518"/>
                  </a:lnTo>
                  <a:lnTo>
                    <a:pt x="5955" y="157723"/>
                  </a:lnTo>
                  <a:lnTo>
                    <a:pt x="5946" y="162230"/>
                  </a:lnTo>
                  <a:lnTo>
                    <a:pt x="4946" y="166227"/>
                  </a:lnTo>
                  <a:lnTo>
                    <a:pt x="2180" y="173314"/>
                  </a:lnTo>
                  <a:lnTo>
                    <a:pt x="259" y="184244"/>
                  </a:lnTo>
                  <a:lnTo>
                    <a:pt x="53" y="190310"/>
                  </a:lnTo>
                  <a:lnTo>
                    <a:pt x="1018" y="191892"/>
                  </a:lnTo>
                  <a:lnTo>
                    <a:pt x="2654" y="192947"/>
                  </a:lnTo>
                  <a:lnTo>
                    <a:pt x="4739" y="193651"/>
                  </a:lnTo>
                  <a:lnTo>
                    <a:pt x="6128" y="195112"/>
                  </a:lnTo>
                  <a:lnTo>
                    <a:pt x="7054" y="197078"/>
                  </a:lnTo>
                  <a:lnTo>
                    <a:pt x="8541" y="202622"/>
                  </a:lnTo>
                  <a:lnTo>
                    <a:pt x="8905" y="218974"/>
                  </a:lnTo>
                  <a:lnTo>
                    <a:pt x="8907" y="221846"/>
                  </a:lnTo>
                  <a:lnTo>
                    <a:pt x="8907" y="204096"/>
                  </a:lnTo>
                  <a:lnTo>
                    <a:pt x="8907" y="212552"/>
                  </a:lnTo>
                  <a:lnTo>
                    <a:pt x="8907" y="207700"/>
                  </a:lnTo>
                  <a:lnTo>
                    <a:pt x="8907" y="209938"/>
                  </a:lnTo>
                  <a:lnTo>
                    <a:pt x="8907" y="207183"/>
                  </a:lnTo>
                  <a:lnTo>
                    <a:pt x="8907" y="212833"/>
                  </a:lnTo>
                  <a:lnTo>
                    <a:pt x="8907" y="203987"/>
                  </a:lnTo>
                  <a:lnTo>
                    <a:pt x="8907" y="209132"/>
                  </a:lnTo>
                  <a:lnTo>
                    <a:pt x="8907" y="206935"/>
                  </a:lnTo>
                  <a:lnTo>
                    <a:pt x="8907" y="209714"/>
                  </a:lnTo>
                  <a:lnTo>
                    <a:pt x="8907" y="207117"/>
                  </a:lnTo>
                  <a:lnTo>
                    <a:pt x="8907" y="209765"/>
                  </a:lnTo>
                  <a:lnTo>
                    <a:pt x="8907" y="207132"/>
                  </a:lnTo>
                  <a:lnTo>
                    <a:pt x="8907" y="212833"/>
                  </a:lnTo>
                  <a:lnTo>
                    <a:pt x="8907" y="207755"/>
                  </a:lnTo>
                  <a:lnTo>
                    <a:pt x="8907" y="209961"/>
                  </a:lnTo>
                  <a:lnTo>
                    <a:pt x="8907" y="207188"/>
                  </a:lnTo>
                  <a:lnTo>
                    <a:pt x="8907" y="212909"/>
                  </a:lnTo>
                  <a:lnTo>
                    <a:pt x="8907" y="204355"/>
                  </a:lnTo>
                  <a:lnTo>
                    <a:pt x="8907" y="212914"/>
                  </a:lnTo>
                  <a:lnTo>
                    <a:pt x="8907" y="204096"/>
                  </a:lnTo>
                  <a:lnTo>
                    <a:pt x="8907" y="211685"/>
                  </a:lnTo>
                  <a:lnTo>
                    <a:pt x="8907" y="203987"/>
                  </a:lnTo>
                  <a:lnTo>
                    <a:pt x="8907" y="221846"/>
                  </a:lnTo>
                  <a:lnTo>
                    <a:pt x="8907" y="169996"/>
                  </a:lnTo>
                  <a:lnTo>
                    <a:pt x="11555" y="166391"/>
                  </a:lnTo>
                  <a:lnTo>
                    <a:pt x="13653" y="164040"/>
                  </a:lnTo>
                  <a:lnTo>
                    <a:pt x="15050" y="160489"/>
                  </a:lnTo>
                  <a:lnTo>
                    <a:pt x="17478" y="144374"/>
                  </a:lnTo>
                  <a:lnTo>
                    <a:pt x="17773" y="128785"/>
                  </a:lnTo>
                  <a:lnTo>
                    <a:pt x="17845" y="86191"/>
                  </a:lnTo>
                  <a:lnTo>
                    <a:pt x="18839" y="82793"/>
                  </a:lnTo>
                  <a:lnTo>
                    <a:pt x="23990" y="73269"/>
                  </a:lnTo>
                  <a:lnTo>
                    <a:pt x="26950" y="64163"/>
                  </a:lnTo>
                  <a:lnTo>
                    <a:pt x="33677" y="55181"/>
                  </a:lnTo>
                  <a:lnTo>
                    <a:pt x="41961" y="46235"/>
                  </a:lnTo>
                  <a:lnTo>
                    <a:pt x="56620" y="31347"/>
                  </a:lnTo>
                  <a:lnTo>
                    <a:pt x="65208" y="25394"/>
                  </a:lnTo>
                  <a:lnTo>
                    <a:pt x="74654" y="19440"/>
                  </a:lnTo>
                  <a:lnTo>
                    <a:pt x="82162" y="13487"/>
                  </a:lnTo>
                  <a:lnTo>
                    <a:pt x="87542" y="11503"/>
                  </a:lnTo>
                  <a:lnTo>
                    <a:pt x="94108" y="10180"/>
                  </a:lnTo>
                  <a:lnTo>
                    <a:pt x="101466" y="9298"/>
                  </a:lnTo>
                  <a:lnTo>
                    <a:pt x="108357" y="7718"/>
                  </a:lnTo>
                  <a:lnTo>
                    <a:pt x="114938" y="5672"/>
                  </a:lnTo>
                  <a:lnTo>
                    <a:pt x="121311" y="3316"/>
                  </a:lnTo>
                  <a:lnTo>
                    <a:pt x="127548" y="1746"/>
                  </a:lnTo>
                  <a:lnTo>
                    <a:pt x="133691" y="698"/>
                  </a:lnTo>
                  <a:lnTo>
                    <a:pt x="139773" y="0"/>
                  </a:lnTo>
                  <a:lnTo>
                    <a:pt x="145815" y="527"/>
                  </a:lnTo>
                  <a:lnTo>
                    <a:pt x="151829" y="1871"/>
                  </a:lnTo>
                  <a:lnTo>
                    <a:pt x="157825" y="3758"/>
                  </a:lnTo>
                  <a:lnTo>
                    <a:pt x="163809" y="5017"/>
                  </a:lnTo>
                  <a:lnTo>
                    <a:pt x="169785" y="5856"/>
                  </a:lnTo>
                  <a:lnTo>
                    <a:pt x="175755" y="6415"/>
                  </a:lnTo>
                  <a:lnTo>
                    <a:pt x="180728" y="7780"/>
                  </a:lnTo>
                  <a:lnTo>
                    <a:pt x="188904" y="11943"/>
                  </a:lnTo>
                  <a:lnTo>
                    <a:pt x="198496" y="17100"/>
                  </a:lnTo>
                  <a:lnTo>
                    <a:pt x="208388" y="22700"/>
                  </a:lnTo>
                  <a:lnTo>
                    <a:pt x="216095" y="28495"/>
                  </a:lnTo>
                  <a:lnTo>
                    <a:pt x="225481" y="34379"/>
                  </a:lnTo>
                  <a:lnTo>
                    <a:pt x="235281" y="40301"/>
                  </a:lnTo>
                  <a:lnTo>
                    <a:pt x="242947" y="46240"/>
                  </a:lnTo>
                  <a:lnTo>
                    <a:pt x="249665" y="54833"/>
                  </a:lnTo>
                  <a:lnTo>
                    <a:pt x="256955" y="65267"/>
                  </a:lnTo>
                  <a:lnTo>
                    <a:pt x="266817" y="76518"/>
                  </a:lnTo>
                  <a:lnTo>
                    <a:pt x="275173" y="88134"/>
                  </a:lnTo>
                  <a:lnTo>
                    <a:pt x="278792" y="94010"/>
                  </a:lnTo>
                  <a:lnTo>
                    <a:pt x="282813" y="105829"/>
                  </a:lnTo>
                  <a:lnTo>
                    <a:pt x="285593" y="118690"/>
                  </a:lnTo>
                  <a:lnTo>
                    <a:pt x="290140" y="134327"/>
                  </a:lnTo>
                  <a:lnTo>
                    <a:pt x="292823" y="151199"/>
                  </a:lnTo>
                  <a:lnTo>
                    <a:pt x="293539" y="159865"/>
                  </a:lnTo>
                  <a:lnTo>
                    <a:pt x="294015" y="168619"/>
                  </a:lnTo>
                  <a:lnTo>
                    <a:pt x="294545" y="186283"/>
                  </a:lnTo>
                  <a:lnTo>
                    <a:pt x="294885" y="215740"/>
                  </a:lnTo>
                  <a:lnTo>
                    <a:pt x="294966" y="292153"/>
                  </a:lnTo>
                  <a:lnTo>
                    <a:pt x="293974" y="301459"/>
                  </a:lnTo>
                  <a:lnTo>
                    <a:pt x="292319" y="310641"/>
                  </a:lnTo>
                  <a:lnTo>
                    <a:pt x="290223" y="319738"/>
                  </a:lnTo>
                  <a:lnTo>
                    <a:pt x="286839" y="328779"/>
                  </a:lnTo>
                  <a:lnTo>
                    <a:pt x="282596" y="337783"/>
                  </a:lnTo>
                  <a:lnTo>
                    <a:pt x="277781" y="346762"/>
                  </a:lnTo>
                  <a:lnTo>
                    <a:pt x="273577" y="355725"/>
                  </a:lnTo>
                  <a:lnTo>
                    <a:pt x="269782" y="364677"/>
                  </a:lnTo>
                  <a:lnTo>
                    <a:pt x="266259" y="373622"/>
                  </a:lnTo>
                  <a:lnTo>
                    <a:pt x="259695" y="391497"/>
                  </a:lnTo>
                  <a:lnTo>
                    <a:pt x="256554" y="400431"/>
                  </a:lnTo>
                  <a:lnTo>
                    <a:pt x="252473" y="409364"/>
                  </a:lnTo>
                  <a:lnTo>
                    <a:pt x="247766" y="418296"/>
                  </a:lnTo>
                  <a:lnTo>
                    <a:pt x="242642" y="427227"/>
                  </a:lnTo>
                  <a:lnTo>
                    <a:pt x="237239" y="435165"/>
                  </a:lnTo>
                  <a:lnTo>
                    <a:pt x="231650" y="442441"/>
                  </a:lnTo>
                  <a:lnTo>
                    <a:pt x="225938" y="449277"/>
                  </a:lnTo>
                  <a:lnTo>
                    <a:pt x="220144" y="455818"/>
                  </a:lnTo>
                  <a:lnTo>
                    <a:pt x="208408" y="468378"/>
                  </a:lnTo>
                  <a:lnTo>
                    <a:pt x="190632" y="486605"/>
                  </a:lnTo>
                  <a:lnTo>
                    <a:pt x="183693" y="491618"/>
                  </a:lnTo>
                  <a:lnTo>
                    <a:pt x="176088" y="495952"/>
                  </a:lnTo>
                  <a:lnTo>
                    <a:pt x="147217" y="510037"/>
                  </a:lnTo>
                  <a:lnTo>
                    <a:pt x="139852" y="513191"/>
                  </a:lnTo>
                  <a:lnTo>
                    <a:pt x="131961" y="516287"/>
                  </a:lnTo>
                  <a:lnTo>
                    <a:pt x="123721" y="519344"/>
                  </a:lnTo>
                  <a:lnTo>
                    <a:pt x="116241" y="522373"/>
                  </a:lnTo>
                  <a:lnTo>
                    <a:pt x="109268" y="525385"/>
                  </a:lnTo>
                  <a:lnTo>
                    <a:pt x="102632" y="528385"/>
                  </a:lnTo>
                  <a:lnTo>
                    <a:pt x="95229" y="530385"/>
                  </a:lnTo>
                  <a:lnTo>
                    <a:pt x="87314" y="531718"/>
                  </a:lnTo>
                  <a:lnTo>
                    <a:pt x="79057" y="532608"/>
                  </a:lnTo>
                  <a:lnTo>
                    <a:pt x="72559" y="532208"/>
                  </a:lnTo>
                  <a:lnTo>
                    <a:pt x="67234" y="530949"/>
                  </a:lnTo>
                  <a:lnTo>
                    <a:pt x="57675" y="527897"/>
                  </a:lnTo>
                  <a:lnTo>
                    <a:pt x="52345" y="527083"/>
                  </a:lnTo>
                  <a:lnTo>
                    <a:pt x="46805" y="526541"/>
                  </a:lnTo>
                  <a:lnTo>
                    <a:pt x="42118" y="525187"/>
                  </a:lnTo>
                  <a:lnTo>
                    <a:pt x="34263" y="521036"/>
                  </a:lnTo>
                  <a:lnTo>
                    <a:pt x="31770" y="518541"/>
                  </a:lnTo>
                  <a:lnTo>
                    <a:pt x="30109" y="515884"/>
                  </a:lnTo>
                  <a:lnTo>
                    <a:pt x="29001" y="513122"/>
                  </a:lnTo>
                  <a:lnTo>
                    <a:pt x="22696" y="504493"/>
                  </a:lnTo>
                  <a:lnTo>
                    <a:pt x="22073" y="501559"/>
                  </a:lnTo>
                  <a:lnTo>
                    <a:pt x="22651" y="498610"/>
                  </a:lnTo>
                  <a:lnTo>
                    <a:pt x="24948" y="492688"/>
                  </a:lnTo>
                  <a:lnTo>
                    <a:pt x="25969" y="486749"/>
                  </a:lnTo>
                  <a:lnTo>
                    <a:pt x="27234" y="483776"/>
                  </a:lnTo>
                  <a:lnTo>
                    <a:pt x="31290" y="477827"/>
                  </a:lnTo>
                  <a:lnTo>
                    <a:pt x="39051" y="471876"/>
                  </a:lnTo>
                  <a:lnTo>
                    <a:pt x="48129" y="465924"/>
                  </a:lnTo>
                  <a:lnTo>
                    <a:pt x="55475" y="459971"/>
                  </a:lnTo>
                  <a:lnTo>
                    <a:pt x="64699" y="454018"/>
                  </a:lnTo>
                  <a:lnTo>
                    <a:pt x="69940" y="451041"/>
                  </a:lnTo>
                  <a:lnTo>
                    <a:pt x="81061" y="445088"/>
                  </a:lnTo>
                  <a:lnTo>
                    <a:pt x="86807" y="442112"/>
                  </a:lnTo>
                  <a:lnTo>
                    <a:pt x="93619" y="440128"/>
                  </a:lnTo>
                  <a:lnTo>
                    <a:pt x="101140" y="438805"/>
                  </a:lnTo>
                  <a:lnTo>
                    <a:pt x="109133" y="437923"/>
                  </a:lnTo>
                  <a:lnTo>
                    <a:pt x="117441" y="438327"/>
                  </a:lnTo>
                  <a:lnTo>
                    <a:pt x="125961" y="439589"/>
                  </a:lnTo>
                  <a:lnTo>
                    <a:pt x="134620" y="441422"/>
                  </a:lnTo>
                  <a:lnTo>
                    <a:pt x="142379" y="442644"/>
                  </a:lnTo>
                  <a:lnTo>
                    <a:pt x="149538" y="443459"/>
                  </a:lnTo>
                  <a:lnTo>
                    <a:pt x="156298" y="444002"/>
                  </a:lnTo>
                  <a:lnTo>
                    <a:pt x="162791" y="445356"/>
                  </a:lnTo>
                  <a:lnTo>
                    <a:pt x="169106" y="447251"/>
                  </a:lnTo>
                  <a:lnTo>
                    <a:pt x="182413" y="452003"/>
                  </a:lnTo>
                  <a:lnTo>
                    <a:pt x="198260" y="457422"/>
                  </a:lnTo>
                  <a:lnTo>
                    <a:pt x="205665" y="460256"/>
                  </a:lnTo>
                  <a:lnTo>
                    <a:pt x="212588" y="463138"/>
                  </a:lnTo>
                  <a:lnTo>
                    <a:pt x="219189" y="466051"/>
                  </a:lnTo>
                  <a:lnTo>
                    <a:pt x="231822" y="471933"/>
                  </a:lnTo>
                  <a:lnTo>
                    <a:pt x="256118" y="483795"/>
                  </a:lnTo>
                  <a:lnTo>
                    <a:pt x="261123" y="487760"/>
                  </a:lnTo>
                  <a:lnTo>
                    <a:pt x="269331" y="497457"/>
                  </a:lnTo>
                  <a:lnTo>
                    <a:pt x="276290" y="505736"/>
                  </a:lnTo>
                  <a:lnTo>
                    <a:pt x="279536" y="509332"/>
                  </a:lnTo>
                  <a:lnTo>
                    <a:pt x="288442" y="515975"/>
                  </a:lnTo>
                  <a:lnTo>
                    <a:pt x="298028" y="522234"/>
                  </a:lnTo>
                  <a:lnTo>
                    <a:pt x="305599" y="528323"/>
                  </a:lnTo>
                  <a:lnTo>
                    <a:pt x="315445" y="537330"/>
                  </a:lnTo>
                  <a:lnTo>
                    <a:pt x="317560" y="540317"/>
                  </a:lnTo>
                  <a:lnTo>
                    <a:pt x="321787" y="5522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Annotation963"/>
            <p:cNvSpPr/>
            <p:nvPr/>
          </p:nvSpPr>
          <p:spPr>
            <a:xfrm>
              <a:off x="4290073" y="3893343"/>
              <a:ext cx="49503" cy="26788"/>
            </a:xfrm>
            <a:custGeom>
              <a:avLst/>
              <a:gdLst/>
              <a:ahLst/>
              <a:cxnLst/>
              <a:rect l="0" t="0" r="0" b="0"/>
              <a:pathLst>
                <a:path w="49503" h="26788">
                  <a:moveTo>
                    <a:pt x="49502" y="0"/>
                  </a:moveTo>
                  <a:lnTo>
                    <a:pt x="35849" y="0"/>
                  </a:lnTo>
                  <a:lnTo>
                    <a:pt x="33447" y="993"/>
                  </a:lnTo>
                  <a:lnTo>
                    <a:pt x="30853" y="2646"/>
                  </a:lnTo>
                  <a:lnTo>
                    <a:pt x="28130" y="4741"/>
                  </a:lnTo>
                  <a:lnTo>
                    <a:pt x="25321" y="7130"/>
                  </a:lnTo>
                  <a:lnTo>
                    <a:pt x="22455" y="9714"/>
                  </a:lnTo>
                  <a:lnTo>
                    <a:pt x="19551" y="12429"/>
                  </a:lnTo>
                  <a:lnTo>
                    <a:pt x="16623" y="14239"/>
                  </a:lnTo>
                  <a:lnTo>
                    <a:pt x="13676" y="15446"/>
                  </a:lnTo>
                  <a:lnTo>
                    <a:pt x="6557" y="17383"/>
                  </a:lnTo>
                  <a:lnTo>
                    <a:pt x="4980" y="18535"/>
                  </a:lnTo>
                  <a:lnTo>
                    <a:pt x="2935" y="20294"/>
                  </a:lnTo>
                  <a:lnTo>
                    <a:pt x="578" y="22459"/>
                  </a:lnTo>
                  <a:lnTo>
                    <a:pt x="0" y="23903"/>
                  </a:lnTo>
                  <a:lnTo>
                    <a:pt x="609" y="24865"/>
                  </a:lnTo>
                  <a:lnTo>
                    <a:pt x="4559" y="26677"/>
                  </a:lnTo>
                  <a:lnTo>
                    <a:pt x="9992" y="26740"/>
                  </a:lnTo>
                  <a:lnTo>
                    <a:pt x="26687" y="26787"/>
                  </a:lnTo>
                  <a:lnTo>
                    <a:pt x="29325" y="25796"/>
                  </a:lnTo>
                  <a:lnTo>
                    <a:pt x="32078" y="24143"/>
                  </a:lnTo>
                  <a:lnTo>
                    <a:pt x="38886" y="19101"/>
                  </a:lnTo>
                  <a:lnTo>
                    <a:pt x="40439" y="18688"/>
                  </a:lnTo>
                  <a:lnTo>
                    <a:pt x="42466" y="18412"/>
                  </a:lnTo>
                  <a:lnTo>
                    <a:pt x="44811" y="18228"/>
                  </a:lnTo>
                  <a:lnTo>
                    <a:pt x="46375" y="17113"/>
                  </a:lnTo>
                  <a:lnTo>
                    <a:pt x="47418" y="15378"/>
                  </a:lnTo>
                  <a:lnTo>
                    <a:pt x="48113" y="13228"/>
                  </a:lnTo>
                  <a:lnTo>
                    <a:pt x="47582" y="11796"/>
                  </a:lnTo>
                  <a:lnTo>
                    <a:pt x="46236" y="10841"/>
                  </a:lnTo>
                  <a:lnTo>
                    <a:pt x="40562" y="89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Annotation964"/>
            <p:cNvSpPr/>
            <p:nvPr/>
          </p:nvSpPr>
          <p:spPr>
            <a:xfrm>
              <a:off x="4545355" y="3446869"/>
              <a:ext cx="393164" cy="500054"/>
            </a:xfrm>
            <a:custGeom>
              <a:avLst/>
              <a:gdLst/>
              <a:ahLst/>
              <a:cxnLst/>
              <a:rect l="0" t="0" r="0" b="0"/>
              <a:pathLst>
                <a:path w="393164" h="500054">
                  <a:moveTo>
                    <a:pt x="26645" y="8920"/>
                  </a:moveTo>
                  <a:lnTo>
                    <a:pt x="26645" y="4180"/>
                  </a:lnTo>
                  <a:lnTo>
                    <a:pt x="27638" y="2783"/>
                  </a:lnTo>
                  <a:lnTo>
                    <a:pt x="29293" y="1853"/>
                  </a:lnTo>
                  <a:lnTo>
                    <a:pt x="33782" y="818"/>
                  </a:lnTo>
                  <a:lnTo>
                    <a:pt x="42886" y="236"/>
                  </a:lnTo>
                  <a:lnTo>
                    <a:pt x="58717" y="64"/>
                  </a:lnTo>
                  <a:lnTo>
                    <a:pt x="98853" y="0"/>
                  </a:lnTo>
                  <a:lnTo>
                    <a:pt x="107561" y="989"/>
                  </a:lnTo>
                  <a:lnTo>
                    <a:pt x="116347" y="2641"/>
                  </a:lnTo>
                  <a:lnTo>
                    <a:pt x="125184" y="4734"/>
                  </a:lnTo>
                  <a:lnTo>
                    <a:pt x="135048" y="6129"/>
                  </a:lnTo>
                  <a:lnTo>
                    <a:pt x="145597" y="7060"/>
                  </a:lnTo>
                  <a:lnTo>
                    <a:pt x="156604" y="7680"/>
                  </a:lnTo>
                  <a:lnTo>
                    <a:pt x="166921" y="9086"/>
                  </a:lnTo>
                  <a:lnTo>
                    <a:pt x="176778" y="11015"/>
                  </a:lnTo>
                  <a:lnTo>
                    <a:pt x="186330" y="13293"/>
                  </a:lnTo>
                  <a:lnTo>
                    <a:pt x="195678" y="16797"/>
                  </a:lnTo>
                  <a:lnTo>
                    <a:pt x="204890" y="21117"/>
                  </a:lnTo>
                  <a:lnTo>
                    <a:pt x="214011" y="25981"/>
                  </a:lnTo>
                  <a:lnTo>
                    <a:pt x="223071" y="30216"/>
                  </a:lnTo>
                  <a:lnTo>
                    <a:pt x="232091" y="34032"/>
                  </a:lnTo>
                  <a:lnTo>
                    <a:pt x="241084" y="37568"/>
                  </a:lnTo>
                  <a:lnTo>
                    <a:pt x="249066" y="40917"/>
                  </a:lnTo>
                  <a:lnTo>
                    <a:pt x="263233" y="47284"/>
                  </a:lnTo>
                  <a:lnTo>
                    <a:pt x="269791" y="51364"/>
                  </a:lnTo>
                  <a:lnTo>
                    <a:pt x="276151" y="56068"/>
                  </a:lnTo>
                  <a:lnTo>
                    <a:pt x="282377" y="61188"/>
                  </a:lnTo>
                  <a:lnTo>
                    <a:pt x="294592" y="72169"/>
                  </a:lnTo>
                  <a:lnTo>
                    <a:pt x="300630" y="77875"/>
                  </a:lnTo>
                  <a:lnTo>
                    <a:pt x="309989" y="92153"/>
                  </a:lnTo>
                  <a:lnTo>
                    <a:pt x="324090" y="120831"/>
                  </a:lnTo>
                  <a:lnTo>
                    <a:pt x="327699" y="136050"/>
                  </a:lnTo>
                  <a:lnTo>
                    <a:pt x="328661" y="144275"/>
                  </a:lnTo>
                  <a:lnTo>
                    <a:pt x="329303" y="152735"/>
                  </a:lnTo>
                  <a:lnTo>
                    <a:pt x="329731" y="161351"/>
                  </a:lnTo>
                  <a:lnTo>
                    <a:pt x="330016" y="170072"/>
                  </a:lnTo>
                  <a:lnTo>
                    <a:pt x="329213" y="178863"/>
                  </a:lnTo>
                  <a:lnTo>
                    <a:pt x="327684" y="187700"/>
                  </a:lnTo>
                  <a:lnTo>
                    <a:pt x="325672" y="196568"/>
                  </a:lnTo>
                  <a:lnTo>
                    <a:pt x="323337" y="205456"/>
                  </a:lnTo>
                  <a:lnTo>
                    <a:pt x="320787" y="214358"/>
                  </a:lnTo>
                  <a:lnTo>
                    <a:pt x="318094" y="223269"/>
                  </a:lnTo>
                  <a:lnTo>
                    <a:pt x="314312" y="233179"/>
                  </a:lnTo>
                  <a:lnTo>
                    <a:pt x="309804" y="243754"/>
                  </a:lnTo>
                  <a:lnTo>
                    <a:pt x="304812" y="254773"/>
                  </a:lnTo>
                  <a:lnTo>
                    <a:pt x="299497" y="265096"/>
                  </a:lnTo>
                  <a:lnTo>
                    <a:pt x="293968" y="274954"/>
                  </a:lnTo>
                  <a:lnTo>
                    <a:pt x="288295" y="284503"/>
                  </a:lnTo>
                  <a:lnTo>
                    <a:pt x="281534" y="293845"/>
                  </a:lnTo>
                  <a:lnTo>
                    <a:pt x="274046" y="303050"/>
                  </a:lnTo>
                  <a:lnTo>
                    <a:pt x="266074" y="312163"/>
                  </a:lnTo>
                  <a:lnTo>
                    <a:pt x="256787" y="320223"/>
                  </a:lnTo>
                  <a:lnTo>
                    <a:pt x="246622" y="327580"/>
                  </a:lnTo>
                  <a:lnTo>
                    <a:pt x="235873" y="334470"/>
                  </a:lnTo>
                  <a:lnTo>
                    <a:pt x="225727" y="342039"/>
                  </a:lnTo>
                  <a:lnTo>
                    <a:pt x="215982" y="350062"/>
                  </a:lnTo>
                  <a:lnTo>
                    <a:pt x="206507" y="358387"/>
                  </a:lnTo>
                  <a:lnTo>
                    <a:pt x="197210" y="365922"/>
                  </a:lnTo>
                  <a:lnTo>
                    <a:pt x="188032" y="372929"/>
                  </a:lnTo>
                  <a:lnTo>
                    <a:pt x="178934" y="379585"/>
                  </a:lnTo>
                  <a:lnTo>
                    <a:pt x="168895" y="385014"/>
                  </a:lnTo>
                  <a:lnTo>
                    <a:pt x="158229" y="389626"/>
                  </a:lnTo>
                  <a:lnTo>
                    <a:pt x="147146" y="393693"/>
                  </a:lnTo>
                  <a:lnTo>
                    <a:pt x="135784" y="397396"/>
                  </a:lnTo>
                  <a:lnTo>
                    <a:pt x="124236" y="400858"/>
                  </a:lnTo>
                  <a:lnTo>
                    <a:pt x="112565" y="404157"/>
                  </a:lnTo>
                  <a:lnTo>
                    <a:pt x="101804" y="406357"/>
                  </a:lnTo>
                  <a:lnTo>
                    <a:pt x="91650" y="407823"/>
                  </a:lnTo>
                  <a:lnTo>
                    <a:pt x="81901" y="408801"/>
                  </a:lnTo>
                  <a:lnTo>
                    <a:pt x="72422" y="409453"/>
                  </a:lnTo>
                  <a:lnTo>
                    <a:pt x="63122" y="409887"/>
                  </a:lnTo>
                  <a:lnTo>
                    <a:pt x="45837" y="410370"/>
                  </a:lnTo>
                  <a:lnTo>
                    <a:pt x="17057" y="410705"/>
                  </a:lnTo>
                  <a:lnTo>
                    <a:pt x="13300" y="409730"/>
                  </a:lnTo>
                  <a:lnTo>
                    <a:pt x="6477" y="406001"/>
                  </a:lnTo>
                  <a:lnTo>
                    <a:pt x="4260" y="403617"/>
                  </a:lnTo>
                  <a:lnTo>
                    <a:pt x="2783" y="401036"/>
                  </a:lnTo>
                  <a:lnTo>
                    <a:pt x="1140" y="395522"/>
                  </a:lnTo>
                  <a:lnTo>
                    <a:pt x="0" y="380944"/>
                  </a:lnTo>
                  <a:lnTo>
                    <a:pt x="2552" y="372371"/>
                  </a:lnTo>
                  <a:lnTo>
                    <a:pt x="6998" y="362938"/>
                  </a:lnTo>
                  <a:lnTo>
                    <a:pt x="12284" y="355438"/>
                  </a:lnTo>
                  <a:lnTo>
                    <a:pt x="20594" y="348799"/>
                  </a:lnTo>
                  <a:lnTo>
                    <a:pt x="30909" y="342539"/>
                  </a:lnTo>
                  <a:lnTo>
                    <a:pt x="42115" y="336451"/>
                  </a:lnTo>
                  <a:lnTo>
                    <a:pt x="59593" y="327444"/>
                  </a:lnTo>
                  <a:lnTo>
                    <a:pt x="66488" y="325450"/>
                  </a:lnTo>
                  <a:lnTo>
                    <a:pt x="74066" y="324120"/>
                  </a:lnTo>
                  <a:lnTo>
                    <a:pt x="82097" y="323233"/>
                  </a:lnTo>
                  <a:lnTo>
                    <a:pt x="89438" y="322642"/>
                  </a:lnTo>
                  <a:lnTo>
                    <a:pt x="96319" y="322247"/>
                  </a:lnTo>
                  <a:lnTo>
                    <a:pt x="109261" y="321809"/>
                  </a:lnTo>
                  <a:lnTo>
                    <a:pt x="128709" y="321563"/>
                  </a:lnTo>
                  <a:lnTo>
                    <a:pt x="170167" y="321473"/>
                  </a:lnTo>
                  <a:lnTo>
                    <a:pt x="177950" y="322460"/>
                  </a:lnTo>
                  <a:lnTo>
                    <a:pt x="185125" y="324111"/>
                  </a:lnTo>
                  <a:lnTo>
                    <a:pt x="207363" y="331175"/>
                  </a:lnTo>
                  <a:lnTo>
                    <a:pt x="215659" y="333889"/>
                  </a:lnTo>
                  <a:lnTo>
                    <a:pt x="223177" y="336692"/>
                  </a:lnTo>
                  <a:lnTo>
                    <a:pt x="230175" y="339551"/>
                  </a:lnTo>
                  <a:lnTo>
                    <a:pt x="236828" y="342450"/>
                  </a:lnTo>
                  <a:lnTo>
                    <a:pt x="244242" y="346367"/>
                  </a:lnTo>
                  <a:lnTo>
                    <a:pt x="252165" y="350963"/>
                  </a:lnTo>
                  <a:lnTo>
                    <a:pt x="260426" y="356012"/>
                  </a:lnTo>
                  <a:lnTo>
                    <a:pt x="267921" y="361361"/>
                  </a:lnTo>
                  <a:lnTo>
                    <a:pt x="274903" y="366912"/>
                  </a:lnTo>
                  <a:lnTo>
                    <a:pt x="286966" y="378372"/>
                  </a:lnTo>
                  <a:lnTo>
                    <a:pt x="295638" y="390079"/>
                  </a:lnTo>
                  <a:lnTo>
                    <a:pt x="305452" y="399251"/>
                  </a:lnTo>
                  <a:lnTo>
                    <a:pt x="316436" y="407627"/>
                  </a:lnTo>
                  <a:lnTo>
                    <a:pt x="327939" y="417965"/>
                  </a:lnTo>
                  <a:lnTo>
                    <a:pt x="337025" y="429173"/>
                  </a:lnTo>
                  <a:lnTo>
                    <a:pt x="345367" y="440770"/>
                  </a:lnTo>
                  <a:lnTo>
                    <a:pt x="355697" y="452538"/>
                  </a:lnTo>
                  <a:lnTo>
                    <a:pt x="364260" y="464383"/>
                  </a:lnTo>
                  <a:lnTo>
                    <a:pt x="374666" y="479562"/>
                  </a:lnTo>
                  <a:lnTo>
                    <a:pt x="384040" y="490343"/>
                  </a:lnTo>
                  <a:lnTo>
                    <a:pt x="393163" y="5000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Annotation965"/>
            <p:cNvSpPr/>
            <p:nvPr/>
          </p:nvSpPr>
          <p:spPr>
            <a:xfrm>
              <a:off x="5090489" y="3893343"/>
              <a:ext cx="133718" cy="276822"/>
            </a:xfrm>
            <a:custGeom>
              <a:avLst/>
              <a:gdLst/>
              <a:ahLst/>
              <a:cxnLst/>
              <a:rect l="0" t="0" r="0" b="0"/>
              <a:pathLst>
                <a:path w="133718" h="276822">
                  <a:moveTo>
                    <a:pt x="125152" y="0"/>
                  </a:moveTo>
                  <a:lnTo>
                    <a:pt x="120002" y="0"/>
                  </a:lnTo>
                  <a:lnTo>
                    <a:pt x="122201" y="0"/>
                  </a:lnTo>
                  <a:lnTo>
                    <a:pt x="123185" y="993"/>
                  </a:lnTo>
                  <a:lnTo>
                    <a:pt x="123840" y="2646"/>
                  </a:lnTo>
                  <a:lnTo>
                    <a:pt x="124763" y="9714"/>
                  </a:lnTo>
                  <a:lnTo>
                    <a:pt x="124893" y="12429"/>
                  </a:lnTo>
                  <a:lnTo>
                    <a:pt x="127686" y="20738"/>
                  </a:lnTo>
                  <a:lnTo>
                    <a:pt x="129821" y="25732"/>
                  </a:lnTo>
                  <a:lnTo>
                    <a:pt x="132194" y="33926"/>
                  </a:lnTo>
                  <a:lnTo>
                    <a:pt x="133248" y="41868"/>
                  </a:lnTo>
                  <a:lnTo>
                    <a:pt x="133529" y="46763"/>
                  </a:lnTo>
                  <a:lnTo>
                    <a:pt x="133717" y="52012"/>
                  </a:lnTo>
                  <a:lnTo>
                    <a:pt x="132848" y="58487"/>
                  </a:lnTo>
                  <a:lnTo>
                    <a:pt x="131276" y="65781"/>
                  </a:lnTo>
                  <a:lnTo>
                    <a:pt x="129235" y="73620"/>
                  </a:lnTo>
                  <a:lnTo>
                    <a:pt x="126881" y="80830"/>
                  </a:lnTo>
                  <a:lnTo>
                    <a:pt x="124318" y="87621"/>
                  </a:lnTo>
                  <a:lnTo>
                    <a:pt x="121616" y="94133"/>
                  </a:lnTo>
                  <a:lnTo>
                    <a:pt x="118822" y="101451"/>
                  </a:lnTo>
                  <a:lnTo>
                    <a:pt x="113068" y="117519"/>
                  </a:lnTo>
                  <a:lnTo>
                    <a:pt x="109150" y="125971"/>
                  </a:lnTo>
                  <a:lnTo>
                    <a:pt x="104552" y="134583"/>
                  </a:lnTo>
                  <a:lnTo>
                    <a:pt x="99499" y="143300"/>
                  </a:lnTo>
                  <a:lnTo>
                    <a:pt x="95137" y="152089"/>
                  </a:lnTo>
                  <a:lnTo>
                    <a:pt x="91237" y="160923"/>
                  </a:lnTo>
                  <a:lnTo>
                    <a:pt x="87643" y="169790"/>
                  </a:lnTo>
                  <a:lnTo>
                    <a:pt x="83260" y="178679"/>
                  </a:lnTo>
                  <a:lnTo>
                    <a:pt x="78352" y="187580"/>
                  </a:lnTo>
                  <a:lnTo>
                    <a:pt x="73093" y="196491"/>
                  </a:lnTo>
                  <a:lnTo>
                    <a:pt x="61953" y="214330"/>
                  </a:lnTo>
                  <a:lnTo>
                    <a:pt x="56201" y="223254"/>
                  </a:lnTo>
                  <a:lnTo>
                    <a:pt x="49386" y="231188"/>
                  </a:lnTo>
                  <a:lnTo>
                    <a:pt x="41864" y="238461"/>
                  </a:lnTo>
                  <a:lnTo>
                    <a:pt x="33868" y="245295"/>
                  </a:lnTo>
                  <a:lnTo>
                    <a:pt x="27546" y="251835"/>
                  </a:lnTo>
                  <a:lnTo>
                    <a:pt x="22337" y="258179"/>
                  </a:lnTo>
                  <a:lnTo>
                    <a:pt x="17871" y="264393"/>
                  </a:lnTo>
                  <a:lnTo>
                    <a:pt x="13901" y="268536"/>
                  </a:lnTo>
                  <a:lnTo>
                    <a:pt x="10260" y="271298"/>
                  </a:lnTo>
                  <a:lnTo>
                    <a:pt x="0" y="2768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Annotation966"/>
            <p:cNvSpPr/>
            <p:nvPr/>
          </p:nvSpPr>
          <p:spPr>
            <a:xfrm>
              <a:off x="5440201" y="3482579"/>
              <a:ext cx="390328" cy="446485"/>
            </a:xfrm>
            <a:custGeom>
              <a:avLst/>
              <a:gdLst/>
              <a:ahLst/>
              <a:cxnLst/>
              <a:rect l="0" t="0" r="0" b="0"/>
              <a:pathLst>
                <a:path w="390328" h="446485">
                  <a:moveTo>
                    <a:pt x="79381" y="8929"/>
                  </a:moveTo>
                  <a:lnTo>
                    <a:pt x="71684" y="8929"/>
                  </a:lnTo>
                  <a:lnTo>
                    <a:pt x="72264" y="7937"/>
                  </a:lnTo>
                  <a:lnTo>
                    <a:pt x="75555" y="4188"/>
                  </a:lnTo>
                  <a:lnTo>
                    <a:pt x="77824" y="2792"/>
                  </a:lnTo>
                  <a:lnTo>
                    <a:pt x="82993" y="1241"/>
                  </a:lnTo>
                  <a:lnTo>
                    <a:pt x="91251" y="551"/>
                  </a:lnTo>
                  <a:lnTo>
                    <a:pt x="102535" y="244"/>
                  </a:lnTo>
                  <a:lnTo>
                    <a:pt x="235747" y="0"/>
                  </a:lnTo>
                  <a:lnTo>
                    <a:pt x="246201" y="992"/>
                  </a:lnTo>
                  <a:lnTo>
                    <a:pt x="256151" y="2645"/>
                  </a:lnTo>
                  <a:lnTo>
                    <a:pt x="265763" y="4740"/>
                  </a:lnTo>
                  <a:lnTo>
                    <a:pt x="275151" y="7129"/>
                  </a:lnTo>
                  <a:lnTo>
                    <a:pt x="284390" y="9713"/>
                  </a:lnTo>
                  <a:lnTo>
                    <a:pt x="302601" y="15230"/>
                  </a:lnTo>
                  <a:lnTo>
                    <a:pt x="320628" y="20990"/>
                  </a:lnTo>
                  <a:lnTo>
                    <a:pt x="328613" y="24907"/>
                  </a:lnTo>
                  <a:lnTo>
                    <a:pt x="335924" y="29503"/>
                  </a:lnTo>
                  <a:lnTo>
                    <a:pt x="342784" y="34551"/>
                  </a:lnTo>
                  <a:lnTo>
                    <a:pt x="349344" y="38909"/>
                  </a:lnTo>
                  <a:lnTo>
                    <a:pt x="355703" y="42806"/>
                  </a:lnTo>
                  <a:lnTo>
                    <a:pt x="361931" y="46397"/>
                  </a:lnTo>
                  <a:lnTo>
                    <a:pt x="367074" y="51767"/>
                  </a:lnTo>
                  <a:lnTo>
                    <a:pt x="375439" y="65671"/>
                  </a:lnTo>
                  <a:lnTo>
                    <a:pt x="385732" y="85493"/>
                  </a:lnTo>
                  <a:lnTo>
                    <a:pt x="387909" y="92714"/>
                  </a:lnTo>
                  <a:lnTo>
                    <a:pt x="389359" y="100504"/>
                  </a:lnTo>
                  <a:lnTo>
                    <a:pt x="390327" y="108675"/>
                  </a:lnTo>
                  <a:lnTo>
                    <a:pt x="389979" y="117098"/>
                  </a:lnTo>
                  <a:lnTo>
                    <a:pt x="388753" y="125690"/>
                  </a:lnTo>
                  <a:lnTo>
                    <a:pt x="386943" y="134395"/>
                  </a:lnTo>
                  <a:lnTo>
                    <a:pt x="383749" y="143174"/>
                  </a:lnTo>
                  <a:lnTo>
                    <a:pt x="379634" y="152004"/>
                  </a:lnTo>
                  <a:lnTo>
                    <a:pt x="369763" y="170744"/>
                  </a:lnTo>
                  <a:lnTo>
                    <a:pt x="358755" y="192303"/>
                  </a:lnTo>
                  <a:lnTo>
                    <a:pt x="352045" y="202615"/>
                  </a:lnTo>
                  <a:lnTo>
                    <a:pt x="344592" y="212467"/>
                  </a:lnTo>
                  <a:lnTo>
                    <a:pt x="336643" y="222012"/>
                  </a:lnTo>
                  <a:lnTo>
                    <a:pt x="329358" y="231351"/>
                  </a:lnTo>
                  <a:lnTo>
                    <a:pt x="322514" y="240555"/>
                  </a:lnTo>
                  <a:lnTo>
                    <a:pt x="315965" y="249666"/>
                  </a:lnTo>
                  <a:lnTo>
                    <a:pt x="307626" y="258717"/>
                  </a:lnTo>
                  <a:lnTo>
                    <a:pt x="298094" y="267728"/>
                  </a:lnTo>
                  <a:lnTo>
                    <a:pt x="287765" y="276711"/>
                  </a:lnTo>
                  <a:lnTo>
                    <a:pt x="277900" y="285677"/>
                  </a:lnTo>
                  <a:lnTo>
                    <a:pt x="258993" y="303577"/>
                  </a:lnTo>
                  <a:lnTo>
                    <a:pt x="247793" y="312517"/>
                  </a:lnTo>
                  <a:lnTo>
                    <a:pt x="235359" y="321454"/>
                  </a:lnTo>
                  <a:lnTo>
                    <a:pt x="222104" y="330388"/>
                  </a:lnTo>
                  <a:lnTo>
                    <a:pt x="209294" y="338329"/>
                  </a:lnTo>
                  <a:lnTo>
                    <a:pt x="196781" y="345607"/>
                  </a:lnTo>
                  <a:lnTo>
                    <a:pt x="172283" y="358985"/>
                  </a:lnTo>
                  <a:lnTo>
                    <a:pt x="124183" y="383743"/>
                  </a:lnTo>
                  <a:lnTo>
                    <a:pt x="112228" y="389774"/>
                  </a:lnTo>
                  <a:lnTo>
                    <a:pt x="100286" y="394787"/>
                  </a:lnTo>
                  <a:lnTo>
                    <a:pt x="88351" y="399120"/>
                  </a:lnTo>
                  <a:lnTo>
                    <a:pt x="76422" y="403002"/>
                  </a:lnTo>
                  <a:lnTo>
                    <a:pt x="66483" y="406582"/>
                  </a:lnTo>
                  <a:lnTo>
                    <a:pt x="57870" y="409960"/>
                  </a:lnTo>
                  <a:lnTo>
                    <a:pt x="50141" y="413205"/>
                  </a:lnTo>
                  <a:lnTo>
                    <a:pt x="43002" y="415368"/>
                  </a:lnTo>
                  <a:lnTo>
                    <a:pt x="36256" y="416810"/>
                  </a:lnTo>
                  <a:lnTo>
                    <a:pt x="29773" y="417772"/>
                  </a:lnTo>
                  <a:lnTo>
                    <a:pt x="23463" y="417420"/>
                  </a:lnTo>
                  <a:lnTo>
                    <a:pt x="17271" y="416194"/>
                  </a:lnTo>
                  <a:lnTo>
                    <a:pt x="11156" y="414384"/>
                  </a:lnTo>
                  <a:lnTo>
                    <a:pt x="7079" y="412186"/>
                  </a:lnTo>
                  <a:lnTo>
                    <a:pt x="4362" y="409728"/>
                  </a:lnTo>
                  <a:lnTo>
                    <a:pt x="2550" y="407097"/>
                  </a:lnTo>
                  <a:lnTo>
                    <a:pt x="537" y="401528"/>
                  </a:lnTo>
                  <a:lnTo>
                    <a:pt x="0" y="398653"/>
                  </a:lnTo>
                  <a:lnTo>
                    <a:pt x="2052" y="390168"/>
                  </a:lnTo>
                  <a:lnTo>
                    <a:pt x="6275" y="380775"/>
                  </a:lnTo>
                  <a:lnTo>
                    <a:pt x="15230" y="368916"/>
                  </a:lnTo>
                  <a:lnTo>
                    <a:pt x="24713" y="358762"/>
                  </a:lnTo>
                  <a:lnTo>
                    <a:pt x="31017" y="354268"/>
                  </a:lnTo>
                  <a:lnTo>
                    <a:pt x="38199" y="350280"/>
                  </a:lnTo>
                  <a:lnTo>
                    <a:pt x="45967" y="346629"/>
                  </a:lnTo>
                  <a:lnTo>
                    <a:pt x="54124" y="343203"/>
                  </a:lnTo>
                  <a:lnTo>
                    <a:pt x="62543" y="339926"/>
                  </a:lnTo>
                  <a:lnTo>
                    <a:pt x="79844" y="333640"/>
                  </a:lnTo>
                  <a:lnTo>
                    <a:pt x="124139" y="318526"/>
                  </a:lnTo>
                  <a:lnTo>
                    <a:pt x="133058" y="316530"/>
                  </a:lnTo>
                  <a:lnTo>
                    <a:pt x="141985" y="315200"/>
                  </a:lnTo>
                  <a:lnTo>
                    <a:pt x="150915" y="314312"/>
                  </a:lnTo>
                  <a:lnTo>
                    <a:pt x="159848" y="313721"/>
                  </a:lnTo>
                  <a:lnTo>
                    <a:pt x="168784" y="313327"/>
                  </a:lnTo>
                  <a:lnTo>
                    <a:pt x="177720" y="313064"/>
                  </a:lnTo>
                  <a:lnTo>
                    <a:pt x="186658" y="313881"/>
                  </a:lnTo>
                  <a:lnTo>
                    <a:pt x="195596" y="315417"/>
                  </a:lnTo>
                  <a:lnTo>
                    <a:pt x="204535" y="317435"/>
                  </a:lnTo>
                  <a:lnTo>
                    <a:pt x="212481" y="319771"/>
                  </a:lnTo>
                  <a:lnTo>
                    <a:pt x="219764" y="322321"/>
                  </a:lnTo>
                  <a:lnTo>
                    <a:pt x="226606" y="325013"/>
                  </a:lnTo>
                  <a:lnTo>
                    <a:pt x="233154" y="328793"/>
                  </a:lnTo>
                  <a:lnTo>
                    <a:pt x="239507" y="333296"/>
                  </a:lnTo>
                  <a:lnTo>
                    <a:pt x="245728" y="338283"/>
                  </a:lnTo>
                  <a:lnTo>
                    <a:pt x="251861" y="343592"/>
                  </a:lnTo>
                  <a:lnTo>
                    <a:pt x="263975" y="354783"/>
                  </a:lnTo>
                  <a:lnTo>
                    <a:pt x="281963" y="372239"/>
                  </a:lnTo>
                  <a:lnTo>
                    <a:pt x="299874" y="389979"/>
                  </a:lnTo>
                  <a:lnTo>
                    <a:pt x="306831" y="395916"/>
                  </a:lnTo>
                  <a:lnTo>
                    <a:pt x="314450" y="401858"/>
                  </a:lnTo>
                  <a:lnTo>
                    <a:pt x="322508" y="407803"/>
                  </a:lnTo>
                  <a:lnTo>
                    <a:pt x="329867" y="412759"/>
                  </a:lnTo>
                  <a:lnTo>
                    <a:pt x="336759" y="417055"/>
                  </a:lnTo>
                  <a:lnTo>
                    <a:pt x="348722" y="424475"/>
                  </a:lnTo>
                  <a:lnTo>
                    <a:pt x="357350" y="431080"/>
                  </a:lnTo>
                  <a:lnTo>
                    <a:pt x="364494" y="437322"/>
                  </a:lnTo>
                  <a:lnTo>
                    <a:pt x="374383" y="4464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Annotation967"/>
            <p:cNvSpPr/>
            <p:nvPr/>
          </p:nvSpPr>
          <p:spPr>
            <a:xfrm>
              <a:off x="5957615" y="3848695"/>
              <a:ext cx="26819" cy="26790"/>
            </a:xfrm>
            <a:custGeom>
              <a:avLst/>
              <a:gdLst/>
              <a:ahLst/>
              <a:cxnLst/>
              <a:rect l="0" t="0" r="0" b="0"/>
              <a:pathLst>
                <a:path w="26819" h="26790">
                  <a:moveTo>
                    <a:pt x="26818" y="0"/>
                  </a:moveTo>
                  <a:lnTo>
                    <a:pt x="18247" y="0"/>
                  </a:lnTo>
                  <a:lnTo>
                    <a:pt x="18125" y="993"/>
                  </a:lnTo>
                  <a:lnTo>
                    <a:pt x="18042" y="2646"/>
                  </a:lnTo>
                  <a:lnTo>
                    <a:pt x="17911" y="7689"/>
                  </a:lnTo>
                  <a:lnTo>
                    <a:pt x="16907" y="9095"/>
                  </a:lnTo>
                  <a:lnTo>
                    <a:pt x="15244" y="11024"/>
                  </a:lnTo>
                  <a:lnTo>
                    <a:pt x="10185" y="16510"/>
                  </a:lnTo>
                  <a:lnTo>
                    <a:pt x="0" y="267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Annotation968"/>
            <p:cNvSpPr/>
            <p:nvPr/>
          </p:nvSpPr>
          <p:spPr>
            <a:xfrm>
              <a:off x="6163363" y="3455800"/>
              <a:ext cx="383560" cy="401826"/>
            </a:xfrm>
            <a:custGeom>
              <a:avLst/>
              <a:gdLst/>
              <a:ahLst/>
              <a:cxnLst/>
              <a:rect l="0" t="0" r="0" b="0"/>
              <a:pathLst>
                <a:path w="383560" h="401826">
                  <a:moveTo>
                    <a:pt x="17738" y="26778"/>
                  </a:moveTo>
                  <a:lnTo>
                    <a:pt x="1469" y="26778"/>
                  </a:lnTo>
                  <a:lnTo>
                    <a:pt x="932" y="25786"/>
                  </a:lnTo>
                  <a:lnTo>
                    <a:pt x="176" y="19649"/>
                  </a:lnTo>
                  <a:lnTo>
                    <a:pt x="0" y="14349"/>
                  </a:lnTo>
                  <a:lnTo>
                    <a:pt x="1939" y="12539"/>
                  </a:lnTo>
                  <a:lnTo>
                    <a:pt x="5219" y="11333"/>
                  </a:lnTo>
                  <a:lnTo>
                    <a:pt x="14160" y="8999"/>
                  </a:lnTo>
                  <a:lnTo>
                    <a:pt x="24756" y="4655"/>
                  </a:lnTo>
                  <a:lnTo>
                    <a:pt x="31356" y="3100"/>
                  </a:lnTo>
                  <a:lnTo>
                    <a:pt x="38736" y="2063"/>
                  </a:lnTo>
                  <a:lnTo>
                    <a:pt x="46635" y="1372"/>
                  </a:lnTo>
                  <a:lnTo>
                    <a:pt x="54882" y="911"/>
                  </a:lnTo>
                  <a:lnTo>
                    <a:pt x="71990" y="399"/>
                  </a:lnTo>
                  <a:lnTo>
                    <a:pt x="165162" y="0"/>
                  </a:lnTo>
                  <a:lnTo>
                    <a:pt x="175616" y="988"/>
                  </a:lnTo>
                  <a:lnTo>
                    <a:pt x="185566" y="2640"/>
                  </a:lnTo>
                  <a:lnTo>
                    <a:pt x="195180" y="4733"/>
                  </a:lnTo>
                  <a:lnTo>
                    <a:pt x="204567" y="7120"/>
                  </a:lnTo>
                  <a:lnTo>
                    <a:pt x="213806" y="9704"/>
                  </a:lnTo>
                  <a:lnTo>
                    <a:pt x="222946" y="12419"/>
                  </a:lnTo>
                  <a:lnTo>
                    <a:pt x="231025" y="15221"/>
                  </a:lnTo>
                  <a:lnTo>
                    <a:pt x="238398" y="18081"/>
                  </a:lnTo>
                  <a:lnTo>
                    <a:pt x="245299" y="20980"/>
                  </a:lnTo>
                  <a:lnTo>
                    <a:pt x="251887" y="23905"/>
                  </a:lnTo>
                  <a:lnTo>
                    <a:pt x="264504" y="29801"/>
                  </a:lnTo>
                  <a:lnTo>
                    <a:pt x="269656" y="33754"/>
                  </a:lnTo>
                  <a:lnTo>
                    <a:pt x="278031" y="43438"/>
                  </a:lnTo>
                  <a:lnTo>
                    <a:pt x="280661" y="48799"/>
                  </a:lnTo>
                  <a:lnTo>
                    <a:pt x="283583" y="60047"/>
                  </a:lnTo>
                  <a:lnTo>
                    <a:pt x="283369" y="65825"/>
                  </a:lnTo>
                  <a:lnTo>
                    <a:pt x="280482" y="77536"/>
                  </a:lnTo>
                  <a:lnTo>
                    <a:pt x="273273" y="100026"/>
                  </a:lnTo>
                  <a:lnTo>
                    <a:pt x="269543" y="107360"/>
                  </a:lnTo>
                  <a:lnTo>
                    <a:pt x="265070" y="114234"/>
                  </a:lnTo>
                  <a:lnTo>
                    <a:pt x="260101" y="120801"/>
                  </a:lnTo>
                  <a:lnTo>
                    <a:pt x="249283" y="136035"/>
                  </a:lnTo>
                  <a:lnTo>
                    <a:pt x="243616" y="144264"/>
                  </a:lnTo>
                  <a:lnTo>
                    <a:pt x="237852" y="151735"/>
                  </a:lnTo>
                  <a:lnTo>
                    <a:pt x="232023" y="158700"/>
                  </a:lnTo>
                  <a:lnTo>
                    <a:pt x="226150" y="165327"/>
                  </a:lnTo>
                  <a:lnTo>
                    <a:pt x="219256" y="170738"/>
                  </a:lnTo>
                  <a:lnTo>
                    <a:pt x="211679" y="175338"/>
                  </a:lnTo>
                  <a:lnTo>
                    <a:pt x="164112" y="199229"/>
                  </a:lnTo>
                  <a:lnTo>
                    <a:pt x="154640" y="202641"/>
                  </a:lnTo>
                  <a:lnTo>
                    <a:pt x="150723" y="203552"/>
                  </a:lnTo>
                  <a:lnTo>
                    <a:pt x="148112" y="205151"/>
                  </a:lnTo>
                  <a:lnTo>
                    <a:pt x="146371" y="207209"/>
                  </a:lnTo>
                  <a:lnTo>
                    <a:pt x="145210" y="209573"/>
                  </a:lnTo>
                  <a:lnTo>
                    <a:pt x="144438" y="210157"/>
                  </a:lnTo>
                  <a:lnTo>
                    <a:pt x="143921" y="209554"/>
                  </a:lnTo>
                  <a:lnTo>
                    <a:pt x="143094" y="206198"/>
                  </a:lnTo>
                  <a:lnTo>
                    <a:pt x="144019" y="205923"/>
                  </a:lnTo>
                  <a:lnTo>
                    <a:pt x="147696" y="205616"/>
                  </a:lnTo>
                  <a:lnTo>
                    <a:pt x="155289" y="202835"/>
                  </a:lnTo>
                  <a:lnTo>
                    <a:pt x="160096" y="200704"/>
                  </a:lnTo>
                  <a:lnTo>
                    <a:pt x="165286" y="200275"/>
                  </a:lnTo>
                  <a:lnTo>
                    <a:pt x="176351" y="202446"/>
                  </a:lnTo>
                  <a:lnTo>
                    <a:pt x="183077" y="203421"/>
                  </a:lnTo>
                  <a:lnTo>
                    <a:pt x="190540" y="204072"/>
                  </a:lnTo>
                  <a:lnTo>
                    <a:pt x="198495" y="204504"/>
                  </a:lnTo>
                  <a:lnTo>
                    <a:pt x="215280" y="204987"/>
                  </a:lnTo>
                  <a:lnTo>
                    <a:pt x="223928" y="205115"/>
                  </a:lnTo>
                  <a:lnTo>
                    <a:pt x="233667" y="206193"/>
                  </a:lnTo>
                  <a:lnTo>
                    <a:pt x="244132" y="207904"/>
                  </a:lnTo>
                  <a:lnTo>
                    <a:pt x="255082" y="210036"/>
                  </a:lnTo>
                  <a:lnTo>
                    <a:pt x="266354" y="213442"/>
                  </a:lnTo>
                  <a:lnTo>
                    <a:pt x="277844" y="217697"/>
                  </a:lnTo>
                  <a:lnTo>
                    <a:pt x="289475" y="222519"/>
                  </a:lnTo>
                  <a:lnTo>
                    <a:pt x="300209" y="226725"/>
                  </a:lnTo>
                  <a:lnTo>
                    <a:pt x="320084" y="234044"/>
                  </a:lnTo>
                  <a:lnTo>
                    <a:pt x="328561" y="238378"/>
                  </a:lnTo>
                  <a:lnTo>
                    <a:pt x="336199" y="243251"/>
                  </a:lnTo>
                  <a:lnTo>
                    <a:pt x="343279" y="248484"/>
                  </a:lnTo>
                  <a:lnTo>
                    <a:pt x="349984" y="253957"/>
                  </a:lnTo>
                  <a:lnTo>
                    <a:pt x="356441" y="259590"/>
                  </a:lnTo>
                  <a:lnTo>
                    <a:pt x="367921" y="271140"/>
                  </a:lnTo>
                  <a:lnTo>
                    <a:pt x="376333" y="282889"/>
                  </a:lnTo>
                  <a:lnTo>
                    <a:pt x="378973" y="289792"/>
                  </a:lnTo>
                  <a:lnTo>
                    <a:pt x="380734" y="297371"/>
                  </a:lnTo>
                  <a:lnTo>
                    <a:pt x="381908" y="305399"/>
                  </a:lnTo>
                  <a:lnTo>
                    <a:pt x="383212" y="316967"/>
                  </a:lnTo>
                  <a:lnTo>
                    <a:pt x="383559" y="321440"/>
                  </a:lnTo>
                  <a:lnTo>
                    <a:pt x="381296" y="331703"/>
                  </a:lnTo>
                  <a:lnTo>
                    <a:pt x="379303" y="337217"/>
                  </a:lnTo>
                  <a:lnTo>
                    <a:pt x="371791" y="348637"/>
                  </a:lnTo>
                  <a:lnTo>
                    <a:pt x="361829" y="359334"/>
                  </a:lnTo>
                  <a:lnTo>
                    <a:pt x="350780" y="367396"/>
                  </a:lnTo>
                  <a:lnTo>
                    <a:pt x="339249" y="374286"/>
                  </a:lnTo>
                  <a:lnTo>
                    <a:pt x="333392" y="377513"/>
                  </a:lnTo>
                  <a:lnTo>
                    <a:pt x="326507" y="380656"/>
                  </a:lnTo>
                  <a:lnTo>
                    <a:pt x="318939" y="383743"/>
                  </a:lnTo>
                  <a:lnTo>
                    <a:pt x="310912" y="386794"/>
                  </a:lnTo>
                  <a:lnTo>
                    <a:pt x="294048" y="392829"/>
                  </a:lnTo>
                  <a:lnTo>
                    <a:pt x="285379" y="395828"/>
                  </a:lnTo>
                  <a:lnTo>
                    <a:pt x="276621" y="397827"/>
                  </a:lnTo>
                  <a:lnTo>
                    <a:pt x="267802" y="399160"/>
                  </a:lnTo>
                  <a:lnTo>
                    <a:pt x="258942" y="400048"/>
                  </a:lnTo>
                  <a:lnTo>
                    <a:pt x="250056" y="400641"/>
                  </a:lnTo>
                  <a:lnTo>
                    <a:pt x="241152" y="401035"/>
                  </a:lnTo>
                  <a:lnTo>
                    <a:pt x="205466" y="4018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Annotation969"/>
            <p:cNvSpPr/>
            <p:nvPr/>
          </p:nvSpPr>
          <p:spPr>
            <a:xfrm>
              <a:off x="6592315" y="3902273"/>
              <a:ext cx="134093" cy="250033"/>
            </a:xfrm>
            <a:custGeom>
              <a:avLst/>
              <a:gdLst/>
              <a:ahLst/>
              <a:cxnLst/>
              <a:rect l="0" t="0" r="0" b="0"/>
              <a:pathLst>
                <a:path w="134093" h="250033">
                  <a:moveTo>
                    <a:pt x="134092" y="0"/>
                  </a:moveTo>
                  <a:lnTo>
                    <a:pt x="126396" y="7689"/>
                  </a:lnTo>
                  <a:lnTo>
                    <a:pt x="125705" y="13670"/>
                  </a:lnTo>
                  <a:lnTo>
                    <a:pt x="125521" y="18043"/>
                  </a:lnTo>
                  <a:lnTo>
                    <a:pt x="124406" y="22943"/>
                  </a:lnTo>
                  <a:lnTo>
                    <a:pt x="122667" y="28194"/>
                  </a:lnTo>
                  <a:lnTo>
                    <a:pt x="120516" y="33679"/>
                  </a:lnTo>
                  <a:lnTo>
                    <a:pt x="119082" y="39320"/>
                  </a:lnTo>
                  <a:lnTo>
                    <a:pt x="118126" y="45065"/>
                  </a:lnTo>
                  <a:lnTo>
                    <a:pt x="117489" y="50880"/>
                  </a:lnTo>
                  <a:lnTo>
                    <a:pt x="117063" y="57733"/>
                  </a:lnTo>
                  <a:lnTo>
                    <a:pt x="116591" y="73284"/>
                  </a:lnTo>
                  <a:lnTo>
                    <a:pt x="115472" y="80606"/>
                  </a:lnTo>
                  <a:lnTo>
                    <a:pt x="113732" y="87472"/>
                  </a:lnTo>
                  <a:lnTo>
                    <a:pt x="103803" y="117490"/>
                  </a:lnTo>
                  <a:lnTo>
                    <a:pt x="100987" y="124959"/>
                  </a:lnTo>
                  <a:lnTo>
                    <a:pt x="98117" y="131924"/>
                  </a:lnTo>
                  <a:lnTo>
                    <a:pt x="95209" y="138551"/>
                  </a:lnTo>
                  <a:lnTo>
                    <a:pt x="91286" y="144953"/>
                  </a:lnTo>
                  <a:lnTo>
                    <a:pt x="86683" y="151206"/>
                  </a:lnTo>
                  <a:lnTo>
                    <a:pt x="81626" y="157359"/>
                  </a:lnTo>
                  <a:lnTo>
                    <a:pt x="76270" y="164437"/>
                  </a:lnTo>
                  <a:lnTo>
                    <a:pt x="65021" y="180240"/>
                  </a:lnTo>
                  <a:lnTo>
                    <a:pt x="59240" y="187629"/>
                  </a:lnTo>
                  <a:lnTo>
                    <a:pt x="53400" y="194539"/>
                  </a:lnTo>
                  <a:lnTo>
                    <a:pt x="47519" y="201130"/>
                  </a:lnTo>
                  <a:lnTo>
                    <a:pt x="35688" y="213746"/>
                  </a:lnTo>
                  <a:lnTo>
                    <a:pt x="29751" y="219887"/>
                  </a:lnTo>
                  <a:lnTo>
                    <a:pt x="24801" y="225967"/>
                  </a:lnTo>
                  <a:lnTo>
                    <a:pt x="20507" y="232004"/>
                  </a:lnTo>
                  <a:lnTo>
                    <a:pt x="16651" y="238013"/>
                  </a:lnTo>
                  <a:lnTo>
                    <a:pt x="13087" y="242020"/>
                  </a:lnTo>
                  <a:lnTo>
                    <a:pt x="9718" y="244690"/>
                  </a:lnTo>
                  <a:lnTo>
                    <a:pt x="0" y="2500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Annotation970"/>
            <p:cNvSpPr/>
            <p:nvPr/>
          </p:nvSpPr>
          <p:spPr>
            <a:xfrm>
              <a:off x="7023747" y="3450645"/>
              <a:ext cx="308095" cy="433771"/>
            </a:xfrm>
            <a:custGeom>
              <a:avLst/>
              <a:gdLst/>
              <a:ahLst/>
              <a:cxnLst/>
              <a:rect l="0" t="0" r="0" b="0"/>
              <a:pathLst>
                <a:path w="308095" h="433771">
                  <a:moveTo>
                    <a:pt x="15540" y="5144"/>
                  </a:moveTo>
                  <a:lnTo>
                    <a:pt x="20285" y="404"/>
                  </a:lnTo>
                  <a:lnTo>
                    <a:pt x="23670" y="0"/>
                  </a:lnTo>
                  <a:lnTo>
                    <a:pt x="38918" y="3179"/>
                  </a:lnTo>
                  <a:lnTo>
                    <a:pt x="46025" y="3834"/>
                  </a:lnTo>
                  <a:lnTo>
                    <a:pt x="53742" y="4271"/>
                  </a:lnTo>
                  <a:lnTo>
                    <a:pt x="61867" y="5555"/>
                  </a:lnTo>
                  <a:lnTo>
                    <a:pt x="70263" y="7402"/>
                  </a:lnTo>
                  <a:lnTo>
                    <a:pt x="78840" y="9626"/>
                  </a:lnTo>
                  <a:lnTo>
                    <a:pt x="88531" y="13093"/>
                  </a:lnTo>
                  <a:lnTo>
                    <a:pt x="98966" y="17389"/>
                  </a:lnTo>
                  <a:lnTo>
                    <a:pt x="109895" y="22237"/>
                  </a:lnTo>
                  <a:lnTo>
                    <a:pt x="132632" y="32916"/>
                  </a:lnTo>
                  <a:lnTo>
                    <a:pt x="179604" y="55940"/>
                  </a:lnTo>
                  <a:lnTo>
                    <a:pt x="190472" y="61829"/>
                  </a:lnTo>
                  <a:lnTo>
                    <a:pt x="200697" y="67738"/>
                  </a:lnTo>
                  <a:lnTo>
                    <a:pt x="210494" y="73663"/>
                  </a:lnTo>
                  <a:lnTo>
                    <a:pt x="220005" y="80589"/>
                  </a:lnTo>
                  <a:lnTo>
                    <a:pt x="229325" y="88183"/>
                  </a:lnTo>
                  <a:lnTo>
                    <a:pt x="238518" y="96222"/>
                  </a:lnTo>
                  <a:lnTo>
                    <a:pt x="247627" y="104559"/>
                  </a:lnTo>
                  <a:lnTo>
                    <a:pt x="265694" y="121759"/>
                  </a:lnTo>
                  <a:lnTo>
                    <a:pt x="273691" y="130512"/>
                  </a:lnTo>
                  <a:lnTo>
                    <a:pt x="281009" y="139324"/>
                  </a:lnTo>
                  <a:lnTo>
                    <a:pt x="287873" y="148176"/>
                  </a:lnTo>
                  <a:lnTo>
                    <a:pt x="293443" y="157053"/>
                  </a:lnTo>
                  <a:lnTo>
                    <a:pt x="298149" y="165949"/>
                  </a:lnTo>
                  <a:lnTo>
                    <a:pt x="302280" y="174855"/>
                  </a:lnTo>
                  <a:lnTo>
                    <a:pt x="305034" y="183770"/>
                  </a:lnTo>
                  <a:lnTo>
                    <a:pt x="306870" y="192689"/>
                  </a:lnTo>
                  <a:lnTo>
                    <a:pt x="308094" y="201612"/>
                  </a:lnTo>
                  <a:lnTo>
                    <a:pt x="307917" y="210537"/>
                  </a:lnTo>
                  <a:lnTo>
                    <a:pt x="306805" y="219463"/>
                  </a:lnTo>
                  <a:lnTo>
                    <a:pt x="305071" y="228391"/>
                  </a:lnTo>
                  <a:lnTo>
                    <a:pt x="301928" y="237319"/>
                  </a:lnTo>
                  <a:lnTo>
                    <a:pt x="297846" y="246248"/>
                  </a:lnTo>
                  <a:lnTo>
                    <a:pt x="293139" y="255177"/>
                  </a:lnTo>
                  <a:lnTo>
                    <a:pt x="288014" y="264107"/>
                  </a:lnTo>
                  <a:lnTo>
                    <a:pt x="282610" y="273036"/>
                  </a:lnTo>
                  <a:lnTo>
                    <a:pt x="277022" y="281966"/>
                  </a:lnTo>
                  <a:lnTo>
                    <a:pt x="270316" y="290895"/>
                  </a:lnTo>
                  <a:lnTo>
                    <a:pt x="262866" y="299825"/>
                  </a:lnTo>
                  <a:lnTo>
                    <a:pt x="254920" y="308755"/>
                  </a:lnTo>
                  <a:lnTo>
                    <a:pt x="245648" y="317684"/>
                  </a:lnTo>
                  <a:lnTo>
                    <a:pt x="235495" y="326614"/>
                  </a:lnTo>
                  <a:lnTo>
                    <a:pt x="224753" y="335543"/>
                  </a:lnTo>
                  <a:lnTo>
                    <a:pt x="213618" y="343481"/>
                  </a:lnTo>
                  <a:lnTo>
                    <a:pt x="202223" y="350757"/>
                  </a:lnTo>
                  <a:lnTo>
                    <a:pt x="190652" y="357592"/>
                  </a:lnTo>
                  <a:lnTo>
                    <a:pt x="178965" y="364133"/>
                  </a:lnTo>
                  <a:lnTo>
                    <a:pt x="155385" y="376693"/>
                  </a:lnTo>
                  <a:lnTo>
                    <a:pt x="143535" y="381828"/>
                  </a:lnTo>
                  <a:lnTo>
                    <a:pt x="131661" y="386243"/>
                  </a:lnTo>
                  <a:lnTo>
                    <a:pt x="119773" y="390179"/>
                  </a:lnTo>
                  <a:lnTo>
                    <a:pt x="108866" y="392803"/>
                  </a:lnTo>
                  <a:lnTo>
                    <a:pt x="98617" y="394553"/>
                  </a:lnTo>
                  <a:lnTo>
                    <a:pt x="88803" y="395719"/>
                  </a:lnTo>
                  <a:lnTo>
                    <a:pt x="79281" y="397488"/>
                  </a:lnTo>
                  <a:lnTo>
                    <a:pt x="69953" y="399660"/>
                  </a:lnTo>
                  <a:lnTo>
                    <a:pt x="60755" y="402100"/>
                  </a:lnTo>
                  <a:lnTo>
                    <a:pt x="52636" y="402735"/>
                  </a:lnTo>
                  <a:lnTo>
                    <a:pt x="45237" y="402166"/>
                  </a:lnTo>
                  <a:lnTo>
                    <a:pt x="38318" y="400794"/>
                  </a:lnTo>
                  <a:lnTo>
                    <a:pt x="31719" y="399880"/>
                  </a:lnTo>
                  <a:lnTo>
                    <a:pt x="25333" y="399270"/>
                  </a:lnTo>
                  <a:lnTo>
                    <a:pt x="19088" y="398864"/>
                  </a:lnTo>
                  <a:lnTo>
                    <a:pt x="13933" y="397601"/>
                  </a:lnTo>
                  <a:lnTo>
                    <a:pt x="5555" y="393552"/>
                  </a:lnTo>
                  <a:lnTo>
                    <a:pt x="2923" y="390090"/>
                  </a:lnTo>
                  <a:lnTo>
                    <a:pt x="1170" y="385799"/>
                  </a:lnTo>
                  <a:lnTo>
                    <a:pt x="0" y="380953"/>
                  </a:lnTo>
                  <a:lnTo>
                    <a:pt x="213" y="376731"/>
                  </a:lnTo>
                  <a:lnTo>
                    <a:pt x="1350" y="372923"/>
                  </a:lnTo>
                  <a:lnTo>
                    <a:pt x="3100" y="369393"/>
                  </a:lnTo>
                  <a:lnTo>
                    <a:pt x="6254" y="366047"/>
                  </a:lnTo>
                  <a:lnTo>
                    <a:pt x="15055" y="359684"/>
                  </a:lnTo>
                  <a:lnTo>
                    <a:pt x="20183" y="357590"/>
                  </a:lnTo>
                  <a:lnTo>
                    <a:pt x="25588" y="356194"/>
                  </a:lnTo>
                  <a:lnTo>
                    <a:pt x="31178" y="355264"/>
                  </a:lnTo>
                  <a:lnTo>
                    <a:pt x="37885" y="353651"/>
                  </a:lnTo>
                  <a:lnTo>
                    <a:pt x="45336" y="351584"/>
                  </a:lnTo>
                  <a:lnTo>
                    <a:pt x="53283" y="349214"/>
                  </a:lnTo>
                  <a:lnTo>
                    <a:pt x="62554" y="347633"/>
                  </a:lnTo>
                  <a:lnTo>
                    <a:pt x="72707" y="346580"/>
                  </a:lnTo>
                  <a:lnTo>
                    <a:pt x="83450" y="345878"/>
                  </a:lnTo>
                  <a:lnTo>
                    <a:pt x="103332" y="345097"/>
                  </a:lnTo>
                  <a:lnTo>
                    <a:pt x="112806" y="344889"/>
                  </a:lnTo>
                  <a:lnTo>
                    <a:pt x="123094" y="345743"/>
                  </a:lnTo>
                  <a:lnTo>
                    <a:pt x="133926" y="347304"/>
                  </a:lnTo>
                  <a:lnTo>
                    <a:pt x="145122" y="349337"/>
                  </a:lnTo>
                  <a:lnTo>
                    <a:pt x="155564" y="351684"/>
                  </a:lnTo>
                  <a:lnTo>
                    <a:pt x="165506" y="354241"/>
                  </a:lnTo>
                  <a:lnTo>
                    <a:pt x="175114" y="356939"/>
                  </a:lnTo>
                  <a:lnTo>
                    <a:pt x="193735" y="362581"/>
                  </a:lnTo>
                  <a:lnTo>
                    <a:pt x="202872" y="365475"/>
                  </a:lnTo>
                  <a:lnTo>
                    <a:pt x="210950" y="369388"/>
                  </a:lnTo>
                  <a:lnTo>
                    <a:pt x="218323" y="373982"/>
                  </a:lnTo>
                  <a:lnTo>
                    <a:pt x="225224" y="379028"/>
                  </a:lnTo>
                  <a:lnTo>
                    <a:pt x="230818" y="383385"/>
                  </a:lnTo>
                  <a:lnTo>
                    <a:pt x="239682" y="390871"/>
                  </a:lnTo>
                  <a:lnTo>
                    <a:pt x="244430" y="394257"/>
                  </a:lnTo>
                  <a:lnTo>
                    <a:pt x="249583" y="397506"/>
                  </a:lnTo>
                  <a:lnTo>
                    <a:pt x="255003" y="400664"/>
                  </a:lnTo>
                  <a:lnTo>
                    <a:pt x="263675" y="406819"/>
                  </a:lnTo>
                  <a:lnTo>
                    <a:pt x="270840" y="412862"/>
                  </a:lnTo>
                  <a:lnTo>
                    <a:pt x="280458" y="421842"/>
                  </a:lnTo>
                  <a:lnTo>
                    <a:pt x="292663" y="4337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Annotation971"/>
            <p:cNvSpPr/>
            <p:nvPr/>
          </p:nvSpPr>
          <p:spPr>
            <a:xfrm>
              <a:off x="7459845" y="3839765"/>
              <a:ext cx="71113" cy="17861"/>
            </a:xfrm>
            <a:custGeom>
              <a:avLst/>
              <a:gdLst/>
              <a:ahLst/>
              <a:cxnLst/>
              <a:rect l="0" t="0" r="0" b="0"/>
              <a:pathLst>
                <a:path w="71113" h="17861">
                  <a:moveTo>
                    <a:pt x="71112" y="8930"/>
                  </a:moveTo>
                  <a:lnTo>
                    <a:pt x="13249" y="8930"/>
                  </a:lnTo>
                  <a:lnTo>
                    <a:pt x="11679" y="9923"/>
                  </a:lnTo>
                  <a:lnTo>
                    <a:pt x="10631" y="11576"/>
                  </a:lnTo>
                  <a:lnTo>
                    <a:pt x="9933" y="13671"/>
                  </a:lnTo>
                  <a:lnTo>
                    <a:pt x="8474" y="15068"/>
                  </a:lnTo>
                  <a:lnTo>
                    <a:pt x="6509" y="15998"/>
                  </a:lnTo>
                  <a:lnTo>
                    <a:pt x="0" y="17751"/>
                  </a:lnTo>
                  <a:lnTo>
                    <a:pt x="859" y="17787"/>
                  </a:lnTo>
                  <a:lnTo>
                    <a:pt x="12074" y="17850"/>
                  </a:lnTo>
                  <a:lnTo>
                    <a:pt x="38348" y="17860"/>
                  </a:lnTo>
                  <a:lnTo>
                    <a:pt x="41323" y="16868"/>
                  </a:lnTo>
                  <a:lnTo>
                    <a:pt x="44300" y="15214"/>
                  </a:lnTo>
                  <a:lnTo>
                    <a:pt x="47277" y="13119"/>
                  </a:lnTo>
                  <a:lnTo>
                    <a:pt x="50256" y="11723"/>
                  </a:lnTo>
                  <a:lnTo>
                    <a:pt x="53235" y="10792"/>
                  </a:lnTo>
                  <a:lnTo>
                    <a:pt x="56215" y="10171"/>
                  </a:lnTo>
                  <a:lnTo>
                    <a:pt x="58201" y="8766"/>
                  </a:lnTo>
                  <a:lnTo>
                    <a:pt x="59525" y="6836"/>
                  </a:lnTo>
                  <a:lnTo>
                    <a:pt x="62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Annotation972"/>
            <p:cNvSpPr/>
            <p:nvPr/>
          </p:nvSpPr>
          <p:spPr>
            <a:xfrm>
              <a:off x="7790201" y="3397139"/>
              <a:ext cx="142999" cy="514065"/>
            </a:xfrm>
            <a:custGeom>
              <a:avLst/>
              <a:gdLst/>
              <a:ahLst/>
              <a:cxnLst/>
              <a:rect l="0" t="0" r="0" b="0"/>
              <a:pathLst>
                <a:path w="142999" h="514065">
                  <a:moveTo>
                    <a:pt x="116213" y="14002"/>
                  </a:moveTo>
                  <a:lnTo>
                    <a:pt x="120958" y="9261"/>
                  </a:lnTo>
                  <a:lnTo>
                    <a:pt x="123349" y="7865"/>
                  </a:lnTo>
                  <a:lnTo>
                    <a:pt x="125937" y="6934"/>
                  </a:lnTo>
                  <a:lnTo>
                    <a:pt x="132481" y="5440"/>
                  </a:lnTo>
                  <a:lnTo>
                    <a:pt x="133018" y="4325"/>
                  </a:lnTo>
                  <a:lnTo>
                    <a:pt x="133614" y="440"/>
                  </a:lnTo>
                  <a:lnTo>
                    <a:pt x="134766" y="0"/>
                  </a:lnTo>
                  <a:lnTo>
                    <a:pt x="136528" y="699"/>
                  </a:lnTo>
                  <a:lnTo>
                    <a:pt x="138696" y="2157"/>
                  </a:lnTo>
                  <a:lnTo>
                    <a:pt x="140141" y="4121"/>
                  </a:lnTo>
                  <a:lnTo>
                    <a:pt x="141747" y="8949"/>
                  </a:lnTo>
                  <a:lnTo>
                    <a:pt x="142777" y="21125"/>
                  </a:lnTo>
                  <a:lnTo>
                    <a:pt x="142955" y="37059"/>
                  </a:lnTo>
                  <a:lnTo>
                    <a:pt x="142998" y="52030"/>
                  </a:lnTo>
                  <a:lnTo>
                    <a:pt x="140367" y="65961"/>
                  </a:lnTo>
                  <a:lnTo>
                    <a:pt x="138276" y="72453"/>
                  </a:lnTo>
                  <a:lnTo>
                    <a:pt x="135887" y="80751"/>
                  </a:lnTo>
                  <a:lnTo>
                    <a:pt x="127782" y="111391"/>
                  </a:lnTo>
                  <a:lnTo>
                    <a:pt x="113186" y="169065"/>
                  </a:lnTo>
                  <a:lnTo>
                    <a:pt x="109228" y="180877"/>
                  </a:lnTo>
                  <a:lnTo>
                    <a:pt x="104604" y="192721"/>
                  </a:lnTo>
                  <a:lnTo>
                    <a:pt x="88603" y="230997"/>
                  </a:lnTo>
                  <a:lnTo>
                    <a:pt x="82907" y="244986"/>
                  </a:lnTo>
                  <a:lnTo>
                    <a:pt x="78116" y="259272"/>
                  </a:lnTo>
                  <a:lnTo>
                    <a:pt x="73930" y="273757"/>
                  </a:lnTo>
                  <a:lnTo>
                    <a:pt x="70146" y="288376"/>
                  </a:lnTo>
                  <a:lnTo>
                    <a:pt x="65636" y="302089"/>
                  </a:lnTo>
                  <a:lnTo>
                    <a:pt x="60643" y="315201"/>
                  </a:lnTo>
                  <a:lnTo>
                    <a:pt x="55327" y="327911"/>
                  </a:lnTo>
                  <a:lnTo>
                    <a:pt x="50790" y="340352"/>
                  </a:lnTo>
                  <a:lnTo>
                    <a:pt x="46773" y="352616"/>
                  </a:lnTo>
                  <a:lnTo>
                    <a:pt x="43101" y="364760"/>
                  </a:lnTo>
                  <a:lnTo>
                    <a:pt x="36373" y="388837"/>
                  </a:lnTo>
                  <a:lnTo>
                    <a:pt x="33188" y="400814"/>
                  </a:lnTo>
                  <a:lnTo>
                    <a:pt x="31064" y="411775"/>
                  </a:lnTo>
                  <a:lnTo>
                    <a:pt x="29649" y="422059"/>
                  </a:lnTo>
                  <a:lnTo>
                    <a:pt x="28705" y="431891"/>
                  </a:lnTo>
                  <a:lnTo>
                    <a:pt x="27084" y="441423"/>
                  </a:lnTo>
                  <a:lnTo>
                    <a:pt x="25009" y="450754"/>
                  </a:lnTo>
                  <a:lnTo>
                    <a:pt x="22631" y="459951"/>
                  </a:lnTo>
                  <a:lnTo>
                    <a:pt x="20054" y="468067"/>
                  </a:lnTo>
                  <a:lnTo>
                    <a:pt x="17343" y="475462"/>
                  </a:lnTo>
                  <a:lnTo>
                    <a:pt x="14541" y="482376"/>
                  </a:lnTo>
                  <a:lnTo>
                    <a:pt x="10600" y="496848"/>
                  </a:lnTo>
                  <a:lnTo>
                    <a:pt x="7028" y="504098"/>
                  </a:lnTo>
                  <a:lnTo>
                    <a:pt x="0" y="5140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Annotation973"/>
            <p:cNvSpPr/>
            <p:nvPr/>
          </p:nvSpPr>
          <p:spPr>
            <a:xfrm>
              <a:off x="7629818" y="3384352"/>
              <a:ext cx="357052" cy="294681"/>
            </a:xfrm>
            <a:custGeom>
              <a:avLst/>
              <a:gdLst/>
              <a:ahLst/>
              <a:cxnLst/>
              <a:rect l="0" t="0" r="0" b="0"/>
              <a:pathLst>
                <a:path w="357052" h="294681">
                  <a:moveTo>
                    <a:pt x="169323" y="0"/>
                  </a:moveTo>
                  <a:lnTo>
                    <a:pt x="169323" y="12428"/>
                  </a:lnTo>
                  <a:lnTo>
                    <a:pt x="168330" y="15231"/>
                  </a:lnTo>
                  <a:lnTo>
                    <a:pt x="164578" y="20991"/>
                  </a:lnTo>
                  <a:lnTo>
                    <a:pt x="159599" y="29504"/>
                  </a:lnTo>
                  <a:lnTo>
                    <a:pt x="156880" y="34552"/>
                  </a:lnTo>
                  <a:lnTo>
                    <a:pt x="154074" y="40894"/>
                  </a:lnTo>
                  <a:lnTo>
                    <a:pt x="151212" y="48098"/>
                  </a:lnTo>
                  <a:lnTo>
                    <a:pt x="148310" y="55878"/>
                  </a:lnTo>
                  <a:lnTo>
                    <a:pt x="144388" y="63049"/>
                  </a:lnTo>
                  <a:lnTo>
                    <a:pt x="139787" y="69814"/>
                  </a:lnTo>
                  <a:lnTo>
                    <a:pt x="134733" y="76308"/>
                  </a:lnTo>
                  <a:lnTo>
                    <a:pt x="130370" y="83614"/>
                  </a:lnTo>
                  <a:lnTo>
                    <a:pt x="126469" y="91461"/>
                  </a:lnTo>
                  <a:lnTo>
                    <a:pt x="122875" y="99669"/>
                  </a:lnTo>
                  <a:lnTo>
                    <a:pt x="118492" y="107126"/>
                  </a:lnTo>
                  <a:lnTo>
                    <a:pt x="113584" y="114081"/>
                  </a:lnTo>
                  <a:lnTo>
                    <a:pt x="108324" y="120703"/>
                  </a:lnTo>
                  <a:lnTo>
                    <a:pt x="102832" y="127101"/>
                  </a:lnTo>
                  <a:lnTo>
                    <a:pt x="97184" y="133351"/>
                  </a:lnTo>
                  <a:lnTo>
                    <a:pt x="91432" y="139502"/>
                  </a:lnTo>
                  <a:lnTo>
                    <a:pt x="85611" y="146579"/>
                  </a:lnTo>
                  <a:lnTo>
                    <a:pt x="79744" y="154274"/>
                  </a:lnTo>
                  <a:lnTo>
                    <a:pt x="73845" y="162381"/>
                  </a:lnTo>
                  <a:lnTo>
                    <a:pt x="68921" y="168777"/>
                  </a:lnTo>
                  <a:lnTo>
                    <a:pt x="64644" y="174034"/>
                  </a:lnTo>
                  <a:lnTo>
                    <a:pt x="60799" y="178530"/>
                  </a:lnTo>
                  <a:lnTo>
                    <a:pt x="56249" y="183512"/>
                  </a:lnTo>
                  <a:lnTo>
                    <a:pt x="45897" y="194340"/>
                  </a:lnTo>
                  <a:lnTo>
                    <a:pt x="41348" y="200005"/>
                  </a:lnTo>
                  <a:lnTo>
                    <a:pt x="37323" y="205766"/>
                  </a:lnTo>
                  <a:lnTo>
                    <a:pt x="33646" y="211592"/>
                  </a:lnTo>
                  <a:lnTo>
                    <a:pt x="26912" y="220710"/>
                  </a:lnTo>
                  <a:lnTo>
                    <a:pt x="20608" y="228070"/>
                  </a:lnTo>
                  <a:lnTo>
                    <a:pt x="14495" y="234648"/>
                  </a:lnTo>
                  <a:lnTo>
                    <a:pt x="11474" y="236799"/>
                  </a:lnTo>
                  <a:lnTo>
                    <a:pt x="1250" y="240535"/>
                  </a:lnTo>
                  <a:lnTo>
                    <a:pt x="658" y="241716"/>
                  </a:lnTo>
                  <a:lnTo>
                    <a:pt x="0" y="245674"/>
                  </a:lnTo>
                  <a:lnTo>
                    <a:pt x="818" y="247126"/>
                  </a:lnTo>
                  <a:lnTo>
                    <a:pt x="2356" y="248095"/>
                  </a:lnTo>
                  <a:lnTo>
                    <a:pt x="6714" y="249170"/>
                  </a:lnTo>
                  <a:lnTo>
                    <a:pt x="15746" y="249776"/>
                  </a:lnTo>
                  <a:lnTo>
                    <a:pt x="30561" y="249956"/>
                  </a:lnTo>
                  <a:lnTo>
                    <a:pt x="63985" y="250021"/>
                  </a:lnTo>
                  <a:lnTo>
                    <a:pt x="73273" y="251016"/>
                  </a:lnTo>
                  <a:lnTo>
                    <a:pt x="83438" y="252672"/>
                  </a:lnTo>
                  <a:lnTo>
                    <a:pt x="94187" y="254768"/>
                  </a:lnTo>
                  <a:lnTo>
                    <a:pt x="104332" y="256166"/>
                  </a:lnTo>
                  <a:lnTo>
                    <a:pt x="114077" y="257097"/>
                  </a:lnTo>
                  <a:lnTo>
                    <a:pt x="123553" y="257718"/>
                  </a:lnTo>
                  <a:lnTo>
                    <a:pt x="133844" y="259125"/>
                  </a:lnTo>
                  <a:lnTo>
                    <a:pt x="144676" y="261055"/>
                  </a:lnTo>
                  <a:lnTo>
                    <a:pt x="155871" y="263333"/>
                  </a:lnTo>
                  <a:lnTo>
                    <a:pt x="178905" y="268511"/>
                  </a:lnTo>
                  <a:lnTo>
                    <a:pt x="190610" y="271281"/>
                  </a:lnTo>
                  <a:lnTo>
                    <a:pt x="202387" y="273127"/>
                  </a:lnTo>
                  <a:lnTo>
                    <a:pt x="214211" y="274358"/>
                  </a:lnTo>
                  <a:lnTo>
                    <a:pt x="226067" y="275179"/>
                  </a:lnTo>
                  <a:lnTo>
                    <a:pt x="236950" y="276718"/>
                  </a:lnTo>
                  <a:lnTo>
                    <a:pt x="247186" y="278736"/>
                  </a:lnTo>
                  <a:lnTo>
                    <a:pt x="256989" y="281074"/>
                  </a:lnTo>
                  <a:lnTo>
                    <a:pt x="266505" y="282633"/>
                  </a:lnTo>
                  <a:lnTo>
                    <a:pt x="275827" y="283672"/>
                  </a:lnTo>
                  <a:lnTo>
                    <a:pt x="285024" y="284364"/>
                  </a:lnTo>
                  <a:lnTo>
                    <a:pt x="294133" y="284826"/>
                  </a:lnTo>
                  <a:lnTo>
                    <a:pt x="312203" y="285340"/>
                  </a:lnTo>
                  <a:lnTo>
                    <a:pt x="319206" y="286468"/>
                  </a:lnTo>
                  <a:lnTo>
                    <a:pt x="329636" y="290369"/>
                  </a:lnTo>
                  <a:lnTo>
                    <a:pt x="340231" y="292763"/>
                  </a:lnTo>
                  <a:lnTo>
                    <a:pt x="357051" y="2946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Annotation974"/>
            <p:cNvSpPr/>
            <p:nvPr/>
          </p:nvSpPr>
          <p:spPr>
            <a:xfrm>
              <a:off x="6923075" y="3420071"/>
              <a:ext cx="143032" cy="71439"/>
            </a:xfrm>
            <a:custGeom>
              <a:avLst/>
              <a:gdLst/>
              <a:ahLst/>
              <a:cxnLst/>
              <a:rect l="0" t="0" r="0" b="0"/>
              <a:pathLst>
                <a:path w="143032" h="71439">
                  <a:moveTo>
                    <a:pt x="143031" y="8929"/>
                  </a:moveTo>
                  <a:lnTo>
                    <a:pt x="143031" y="367"/>
                  </a:lnTo>
                  <a:lnTo>
                    <a:pt x="140383" y="163"/>
                  </a:lnTo>
                  <a:lnTo>
                    <a:pt x="135894" y="72"/>
                  </a:lnTo>
                  <a:lnTo>
                    <a:pt x="86382" y="0"/>
                  </a:lnTo>
                  <a:lnTo>
                    <a:pt x="83413" y="992"/>
                  </a:lnTo>
                  <a:lnTo>
                    <a:pt x="80441" y="2645"/>
                  </a:lnTo>
                  <a:lnTo>
                    <a:pt x="77465" y="4740"/>
                  </a:lnTo>
                  <a:lnTo>
                    <a:pt x="74489" y="6137"/>
                  </a:lnTo>
                  <a:lnTo>
                    <a:pt x="71511" y="7067"/>
                  </a:lnTo>
                  <a:lnTo>
                    <a:pt x="68533" y="7688"/>
                  </a:lnTo>
                  <a:lnTo>
                    <a:pt x="65553" y="8102"/>
                  </a:lnTo>
                  <a:lnTo>
                    <a:pt x="62575" y="8378"/>
                  </a:lnTo>
                  <a:lnTo>
                    <a:pt x="59596" y="8562"/>
                  </a:lnTo>
                  <a:lnTo>
                    <a:pt x="56616" y="9676"/>
                  </a:lnTo>
                  <a:lnTo>
                    <a:pt x="53636" y="11412"/>
                  </a:lnTo>
                  <a:lnTo>
                    <a:pt x="50657" y="13561"/>
                  </a:lnTo>
                  <a:lnTo>
                    <a:pt x="47677" y="15986"/>
                  </a:lnTo>
                  <a:lnTo>
                    <a:pt x="44697" y="18595"/>
                  </a:lnTo>
                  <a:lnTo>
                    <a:pt x="41718" y="21326"/>
                  </a:lnTo>
                  <a:lnTo>
                    <a:pt x="35758" y="27007"/>
                  </a:lnTo>
                  <a:lnTo>
                    <a:pt x="5960" y="56558"/>
                  </a:lnTo>
                  <a:lnTo>
                    <a:pt x="3973" y="59534"/>
                  </a:lnTo>
                  <a:lnTo>
                    <a:pt x="2649" y="62509"/>
                  </a:lnTo>
                  <a:lnTo>
                    <a:pt x="0" y="714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Annotation975"/>
            <p:cNvSpPr/>
            <p:nvPr/>
          </p:nvSpPr>
          <p:spPr>
            <a:xfrm>
              <a:off x="4976197" y="4608288"/>
              <a:ext cx="342492" cy="311324"/>
            </a:xfrm>
            <a:custGeom>
              <a:avLst/>
              <a:gdLst/>
              <a:ahLst/>
              <a:cxnLst/>
              <a:rect l="0" t="0" r="0" b="0"/>
              <a:pathLst>
                <a:path w="342492" h="311324">
                  <a:moveTo>
                    <a:pt x="203686" y="17291"/>
                  </a:moveTo>
                  <a:lnTo>
                    <a:pt x="191244" y="17291"/>
                  </a:lnTo>
                  <a:lnTo>
                    <a:pt x="188439" y="18283"/>
                  </a:lnTo>
                  <a:lnTo>
                    <a:pt x="179744" y="23428"/>
                  </a:lnTo>
                  <a:lnTo>
                    <a:pt x="169885" y="26385"/>
                  </a:lnTo>
                  <a:lnTo>
                    <a:pt x="160189" y="30593"/>
                  </a:lnTo>
                  <a:lnTo>
                    <a:pt x="149258" y="35771"/>
                  </a:lnTo>
                  <a:lnTo>
                    <a:pt x="143563" y="38540"/>
                  </a:lnTo>
                  <a:lnTo>
                    <a:pt x="137778" y="42372"/>
                  </a:lnTo>
                  <a:lnTo>
                    <a:pt x="131937" y="46910"/>
                  </a:lnTo>
                  <a:lnTo>
                    <a:pt x="126054" y="51920"/>
                  </a:lnTo>
                  <a:lnTo>
                    <a:pt x="119154" y="56251"/>
                  </a:lnTo>
                  <a:lnTo>
                    <a:pt x="111574" y="60132"/>
                  </a:lnTo>
                  <a:lnTo>
                    <a:pt x="103540" y="63711"/>
                  </a:lnTo>
                  <a:lnTo>
                    <a:pt x="96198" y="68081"/>
                  </a:lnTo>
                  <a:lnTo>
                    <a:pt x="89317" y="72979"/>
                  </a:lnTo>
                  <a:lnTo>
                    <a:pt x="82743" y="78229"/>
                  </a:lnTo>
                  <a:lnTo>
                    <a:pt x="76373" y="83713"/>
                  </a:lnTo>
                  <a:lnTo>
                    <a:pt x="70141" y="89354"/>
                  </a:lnTo>
                  <a:lnTo>
                    <a:pt x="63999" y="95099"/>
                  </a:lnTo>
                  <a:lnTo>
                    <a:pt x="57918" y="101905"/>
                  </a:lnTo>
                  <a:lnTo>
                    <a:pt x="51878" y="109420"/>
                  </a:lnTo>
                  <a:lnTo>
                    <a:pt x="45864" y="117405"/>
                  </a:lnTo>
                  <a:lnTo>
                    <a:pt x="39869" y="124713"/>
                  </a:lnTo>
                  <a:lnTo>
                    <a:pt x="33885" y="131570"/>
                  </a:lnTo>
                  <a:lnTo>
                    <a:pt x="27909" y="138125"/>
                  </a:lnTo>
                  <a:lnTo>
                    <a:pt x="22932" y="144480"/>
                  </a:lnTo>
                  <a:lnTo>
                    <a:pt x="18621" y="150701"/>
                  </a:lnTo>
                  <a:lnTo>
                    <a:pt x="14754" y="156833"/>
                  </a:lnTo>
                  <a:lnTo>
                    <a:pt x="11182" y="162905"/>
                  </a:lnTo>
                  <a:lnTo>
                    <a:pt x="7807" y="168937"/>
                  </a:lnTo>
                  <a:lnTo>
                    <a:pt x="4564" y="174944"/>
                  </a:lnTo>
                  <a:lnTo>
                    <a:pt x="2403" y="181924"/>
                  </a:lnTo>
                  <a:lnTo>
                    <a:pt x="961" y="189554"/>
                  </a:lnTo>
                  <a:lnTo>
                    <a:pt x="0" y="197618"/>
                  </a:lnTo>
                  <a:lnTo>
                    <a:pt x="353" y="204978"/>
                  </a:lnTo>
                  <a:lnTo>
                    <a:pt x="1581" y="211869"/>
                  </a:lnTo>
                  <a:lnTo>
                    <a:pt x="3394" y="218447"/>
                  </a:lnTo>
                  <a:lnTo>
                    <a:pt x="6588" y="225809"/>
                  </a:lnTo>
                  <a:lnTo>
                    <a:pt x="10705" y="233694"/>
                  </a:lnTo>
                  <a:lnTo>
                    <a:pt x="15436" y="241927"/>
                  </a:lnTo>
                  <a:lnTo>
                    <a:pt x="20576" y="249400"/>
                  </a:lnTo>
                  <a:lnTo>
                    <a:pt x="25990" y="256367"/>
                  </a:lnTo>
                  <a:lnTo>
                    <a:pt x="31585" y="262995"/>
                  </a:lnTo>
                  <a:lnTo>
                    <a:pt x="38295" y="268406"/>
                  </a:lnTo>
                  <a:lnTo>
                    <a:pt x="45749" y="273006"/>
                  </a:lnTo>
                  <a:lnTo>
                    <a:pt x="83867" y="292258"/>
                  </a:lnTo>
                  <a:lnTo>
                    <a:pt x="94008" y="296845"/>
                  </a:lnTo>
                  <a:lnTo>
                    <a:pt x="103749" y="300895"/>
                  </a:lnTo>
                  <a:lnTo>
                    <a:pt x="113223" y="304587"/>
                  </a:lnTo>
                  <a:lnTo>
                    <a:pt x="123512" y="307049"/>
                  </a:lnTo>
                  <a:lnTo>
                    <a:pt x="134344" y="308690"/>
                  </a:lnTo>
                  <a:lnTo>
                    <a:pt x="145539" y="309784"/>
                  </a:lnTo>
                  <a:lnTo>
                    <a:pt x="155982" y="310513"/>
                  </a:lnTo>
                  <a:lnTo>
                    <a:pt x="165924" y="310999"/>
                  </a:lnTo>
                  <a:lnTo>
                    <a:pt x="175532" y="311323"/>
                  </a:lnTo>
                  <a:lnTo>
                    <a:pt x="184916" y="310547"/>
                  </a:lnTo>
                  <a:lnTo>
                    <a:pt x="194153" y="309037"/>
                  </a:lnTo>
                  <a:lnTo>
                    <a:pt x="203290" y="307039"/>
                  </a:lnTo>
                  <a:lnTo>
                    <a:pt x="211369" y="304714"/>
                  </a:lnTo>
                  <a:lnTo>
                    <a:pt x="218740" y="302172"/>
                  </a:lnTo>
                  <a:lnTo>
                    <a:pt x="225642" y="299486"/>
                  </a:lnTo>
                  <a:lnTo>
                    <a:pt x="232228" y="295710"/>
                  </a:lnTo>
                  <a:lnTo>
                    <a:pt x="238607" y="291209"/>
                  </a:lnTo>
                  <a:lnTo>
                    <a:pt x="244846" y="286223"/>
                  </a:lnTo>
                  <a:lnTo>
                    <a:pt x="250991" y="280915"/>
                  </a:lnTo>
                  <a:lnTo>
                    <a:pt x="257075" y="275392"/>
                  </a:lnTo>
                  <a:lnTo>
                    <a:pt x="270125" y="262972"/>
                  </a:lnTo>
                  <a:lnTo>
                    <a:pt x="285859" y="247530"/>
                  </a:lnTo>
                  <a:lnTo>
                    <a:pt x="292239" y="239244"/>
                  </a:lnTo>
                  <a:lnTo>
                    <a:pt x="297486" y="230745"/>
                  </a:lnTo>
                  <a:lnTo>
                    <a:pt x="301977" y="222102"/>
                  </a:lnTo>
                  <a:lnTo>
                    <a:pt x="306958" y="213363"/>
                  </a:lnTo>
                  <a:lnTo>
                    <a:pt x="312265" y="204560"/>
                  </a:lnTo>
                  <a:lnTo>
                    <a:pt x="317790" y="195715"/>
                  </a:lnTo>
                  <a:lnTo>
                    <a:pt x="322466" y="186842"/>
                  </a:lnTo>
                  <a:lnTo>
                    <a:pt x="326576" y="177950"/>
                  </a:lnTo>
                  <a:lnTo>
                    <a:pt x="330310" y="169046"/>
                  </a:lnTo>
                  <a:lnTo>
                    <a:pt x="332799" y="161125"/>
                  </a:lnTo>
                  <a:lnTo>
                    <a:pt x="334459" y="153860"/>
                  </a:lnTo>
                  <a:lnTo>
                    <a:pt x="335566" y="147032"/>
                  </a:lnTo>
                  <a:lnTo>
                    <a:pt x="337296" y="139504"/>
                  </a:lnTo>
                  <a:lnTo>
                    <a:pt x="339443" y="131509"/>
                  </a:lnTo>
                  <a:lnTo>
                    <a:pt x="341868" y="123201"/>
                  </a:lnTo>
                  <a:lnTo>
                    <a:pt x="342491" y="115679"/>
                  </a:lnTo>
                  <a:lnTo>
                    <a:pt x="341914" y="108680"/>
                  </a:lnTo>
                  <a:lnTo>
                    <a:pt x="340535" y="102030"/>
                  </a:lnTo>
                  <a:lnTo>
                    <a:pt x="339616" y="95612"/>
                  </a:lnTo>
                  <a:lnTo>
                    <a:pt x="339003" y="89349"/>
                  </a:lnTo>
                  <a:lnTo>
                    <a:pt x="338595" y="83189"/>
                  </a:lnTo>
                  <a:lnTo>
                    <a:pt x="337329" y="77098"/>
                  </a:lnTo>
                  <a:lnTo>
                    <a:pt x="335492" y="71053"/>
                  </a:lnTo>
                  <a:lnTo>
                    <a:pt x="333275" y="65038"/>
                  </a:lnTo>
                  <a:lnTo>
                    <a:pt x="329809" y="59044"/>
                  </a:lnTo>
                  <a:lnTo>
                    <a:pt x="325512" y="53064"/>
                  </a:lnTo>
                  <a:lnTo>
                    <a:pt x="320661" y="47093"/>
                  </a:lnTo>
                  <a:lnTo>
                    <a:pt x="315441" y="41128"/>
                  </a:lnTo>
                  <a:lnTo>
                    <a:pt x="309974" y="35166"/>
                  </a:lnTo>
                  <a:lnTo>
                    <a:pt x="304343" y="29208"/>
                  </a:lnTo>
                  <a:lnTo>
                    <a:pt x="298602" y="24243"/>
                  </a:lnTo>
                  <a:lnTo>
                    <a:pt x="292789" y="19942"/>
                  </a:lnTo>
                  <a:lnTo>
                    <a:pt x="286927" y="16082"/>
                  </a:lnTo>
                  <a:lnTo>
                    <a:pt x="281032" y="12516"/>
                  </a:lnTo>
                  <a:lnTo>
                    <a:pt x="275115" y="9146"/>
                  </a:lnTo>
                  <a:lnTo>
                    <a:pt x="269185" y="5908"/>
                  </a:lnTo>
                  <a:lnTo>
                    <a:pt x="259946" y="2310"/>
                  </a:lnTo>
                  <a:lnTo>
                    <a:pt x="251536" y="711"/>
                  </a:lnTo>
                  <a:lnTo>
                    <a:pt x="241176" y="0"/>
                  </a:lnTo>
                  <a:lnTo>
                    <a:pt x="236626" y="803"/>
                  </a:lnTo>
                  <a:lnTo>
                    <a:pt x="225475" y="5680"/>
                  </a:lnTo>
                  <a:lnTo>
                    <a:pt x="215458" y="7831"/>
                  </a:lnTo>
                  <a:lnTo>
                    <a:pt x="212626" y="83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Annotation976"/>
            <p:cNvSpPr/>
            <p:nvPr/>
          </p:nvSpPr>
          <p:spPr>
            <a:xfrm>
              <a:off x="5430187" y="4563630"/>
              <a:ext cx="365970" cy="370248"/>
            </a:xfrm>
            <a:custGeom>
              <a:avLst/>
              <a:gdLst/>
              <a:ahLst/>
              <a:cxnLst/>
              <a:rect l="0" t="0" r="0" b="0"/>
              <a:pathLst>
                <a:path w="365970" h="370248">
                  <a:moveTo>
                    <a:pt x="0" y="26229"/>
                  </a:moveTo>
                  <a:lnTo>
                    <a:pt x="0" y="60858"/>
                  </a:lnTo>
                  <a:lnTo>
                    <a:pt x="993" y="67174"/>
                  </a:lnTo>
                  <a:lnTo>
                    <a:pt x="2648" y="74362"/>
                  </a:lnTo>
                  <a:lnTo>
                    <a:pt x="4745" y="82130"/>
                  </a:lnTo>
                  <a:lnTo>
                    <a:pt x="9724" y="98699"/>
                  </a:lnTo>
                  <a:lnTo>
                    <a:pt x="12442" y="107285"/>
                  </a:lnTo>
                  <a:lnTo>
                    <a:pt x="14254" y="115985"/>
                  </a:lnTo>
                  <a:lnTo>
                    <a:pt x="15463" y="124762"/>
                  </a:lnTo>
                  <a:lnTo>
                    <a:pt x="16268" y="133589"/>
                  </a:lnTo>
                  <a:lnTo>
                    <a:pt x="17798" y="142451"/>
                  </a:lnTo>
                  <a:lnTo>
                    <a:pt x="19811" y="151335"/>
                  </a:lnTo>
                  <a:lnTo>
                    <a:pt x="30180" y="191722"/>
                  </a:lnTo>
                  <a:lnTo>
                    <a:pt x="32039" y="203034"/>
                  </a:lnTo>
                  <a:lnTo>
                    <a:pt x="33279" y="214545"/>
                  </a:lnTo>
                  <a:lnTo>
                    <a:pt x="34105" y="226187"/>
                  </a:lnTo>
                  <a:lnTo>
                    <a:pt x="34656" y="236925"/>
                  </a:lnTo>
                  <a:lnTo>
                    <a:pt x="35268" y="256794"/>
                  </a:lnTo>
                  <a:lnTo>
                    <a:pt x="35715" y="307098"/>
                  </a:lnTo>
                  <a:lnTo>
                    <a:pt x="35758" y="370247"/>
                  </a:lnTo>
                  <a:lnTo>
                    <a:pt x="35758" y="353369"/>
                  </a:lnTo>
                  <a:lnTo>
                    <a:pt x="33109" y="344926"/>
                  </a:lnTo>
                  <a:lnTo>
                    <a:pt x="29614" y="334560"/>
                  </a:lnTo>
                  <a:lnTo>
                    <a:pt x="28061" y="323338"/>
                  </a:lnTo>
                  <a:lnTo>
                    <a:pt x="27647" y="316575"/>
                  </a:lnTo>
                  <a:lnTo>
                    <a:pt x="27186" y="301123"/>
                  </a:lnTo>
                  <a:lnTo>
                    <a:pt x="26928" y="270949"/>
                  </a:lnTo>
                  <a:lnTo>
                    <a:pt x="25898" y="260813"/>
                  </a:lnTo>
                  <a:lnTo>
                    <a:pt x="24218" y="251079"/>
                  </a:lnTo>
                  <a:lnTo>
                    <a:pt x="22105" y="241613"/>
                  </a:lnTo>
                  <a:lnTo>
                    <a:pt x="20697" y="232327"/>
                  </a:lnTo>
                  <a:lnTo>
                    <a:pt x="19757" y="223159"/>
                  </a:lnTo>
                  <a:lnTo>
                    <a:pt x="19131" y="214070"/>
                  </a:lnTo>
                  <a:lnTo>
                    <a:pt x="17721" y="206027"/>
                  </a:lnTo>
                  <a:lnTo>
                    <a:pt x="15786" y="198680"/>
                  </a:lnTo>
                  <a:lnTo>
                    <a:pt x="13504" y="191798"/>
                  </a:lnTo>
                  <a:lnTo>
                    <a:pt x="11982" y="184233"/>
                  </a:lnTo>
                  <a:lnTo>
                    <a:pt x="10968" y="176213"/>
                  </a:lnTo>
                  <a:lnTo>
                    <a:pt x="10292" y="167891"/>
                  </a:lnTo>
                  <a:lnTo>
                    <a:pt x="8848" y="159365"/>
                  </a:lnTo>
                  <a:lnTo>
                    <a:pt x="6892" y="150705"/>
                  </a:lnTo>
                  <a:lnTo>
                    <a:pt x="4595" y="141955"/>
                  </a:lnTo>
                  <a:lnTo>
                    <a:pt x="3063" y="134138"/>
                  </a:lnTo>
                  <a:lnTo>
                    <a:pt x="2042" y="126942"/>
                  </a:lnTo>
                  <a:lnTo>
                    <a:pt x="1361" y="120160"/>
                  </a:lnTo>
                  <a:lnTo>
                    <a:pt x="907" y="113654"/>
                  </a:lnTo>
                  <a:lnTo>
                    <a:pt x="605" y="107333"/>
                  </a:lnTo>
                  <a:lnTo>
                    <a:pt x="269" y="94025"/>
                  </a:lnTo>
                  <a:lnTo>
                    <a:pt x="36" y="57279"/>
                  </a:lnTo>
                  <a:lnTo>
                    <a:pt x="1017" y="51890"/>
                  </a:lnTo>
                  <a:lnTo>
                    <a:pt x="4756" y="43256"/>
                  </a:lnTo>
                  <a:lnTo>
                    <a:pt x="12446" y="28077"/>
                  </a:lnTo>
                  <a:lnTo>
                    <a:pt x="18112" y="19444"/>
                  </a:lnTo>
                  <a:lnTo>
                    <a:pt x="21014" y="15752"/>
                  </a:lnTo>
                  <a:lnTo>
                    <a:pt x="29536" y="9005"/>
                  </a:lnTo>
                  <a:lnTo>
                    <a:pt x="34590" y="5817"/>
                  </a:lnTo>
                  <a:lnTo>
                    <a:pt x="45502" y="2274"/>
                  </a:lnTo>
                  <a:lnTo>
                    <a:pt x="51193" y="1330"/>
                  </a:lnTo>
                  <a:lnTo>
                    <a:pt x="56974" y="700"/>
                  </a:lnTo>
                  <a:lnTo>
                    <a:pt x="62815" y="279"/>
                  </a:lnTo>
                  <a:lnTo>
                    <a:pt x="68694" y="0"/>
                  </a:lnTo>
                  <a:lnTo>
                    <a:pt x="75594" y="805"/>
                  </a:lnTo>
                  <a:lnTo>
                    <a:pt x="83174" y="2335"/>
                  </a:lnTo>
                  <a:lnTo>
                    <a:pt x="91208" y="4347"/>
                  </a:lnTo>
                  <a:lnTo>
                    <a:pt x="99542" y="6680"/>
                  </a:lnTo>
                  <a:lnTo>
                    <a:pt x="116750" y="11918"/>
                  </a:lnTo>
                  <a:lnTo>
                    <a:pt x="143191" y="20445"/>
                  </a:lnTo>
                  <a:lnTo>
                    <a:pt x="152077" y="24357"/>
                  </a:lnTo>
                  <a:lnTo>
                    <a:pt x="160981" y="28951"/>
                  </a:lnTo>
                  <a:lnTo>
                    <a:pt x="169897" y="33996"/>
                  </a:lnTo>
                  <a:lnTo>
                    <a:pt x="178821" y="39344"/>
                  </a:lnTo>
                  <a:lnTo>
                    <a:pt x="196682" y="50579"/>
                  </a:lnTo>
                  <a:lnTo>
                    <a:pt x="223490" y="68060"/>
                  </a:lnTo>
                  <a:lnTo>
                    <a:pt x="232428" y="74952"/>
                  </a:lnTo>
                  <a:lnTo>
                    <a:pt x="241367" y="82524"/>
                  </a:lnTo>
                  <a:lnTo>
                    <a:pt x="250306" y="90548"/>
                  </a:lnTo>
                  <a:lnTo>
                    <a:pt x="268184" y="107400"/>
                  </a:lnTo>
                  <a:lnTo>
                    <a:pt x="277123" y="116062"/>
                  </a:lnTo>
                  <a:lnTo>
                    <a:pt x="285069" y="124813"/>
                  </a:lnTo>
                  <a:lnTo>
                    <a:pt x="292353" y="133624"/>
                  </a:lnTo>
                  <a:lnTo>
                    <a:pt x="299196" y="142474"/>
                  </a:lnTo>
                  <a:lnTo>
                    <a:pt x="306737" y="151350"/>
                  </a:lnTo>
                  <a:lnTo>
                    <a:pt x="314745" y="160245"/>
                  </a:lnTo>
                  <a:lnTo>
                    <a:pt x="323063" y="169152"/>
                  </a:lnTo>
                  <a:lnTo>
                    <a:pt x="329601" y="178065"/>
                  </a:lnTo>
                  <a:lnTo>
                    <a:pt x="334954" y="186984"/>
                  </a:lnTo>
                  <a:lnTo>
                    <a:pt x="350681" y="217946"/>
                  </a:lnTo>
                  <a:lnTo>
                    <a:pt x="353973" y="225477"/>
                  </a:lnTo>
                  <a:lnTo>
                    <a:pt x="357161" y="233476"/>
                  </a:lnTo>
                  <a:lnTo>
                    <a:pt x="360279" y="241784"/>
                  </a:lnTo>
                  <a:lnTo>
                    <a:pt x="362359" y="250300"/>
                  </a:lnTo>
                  <a:lnTo>
                    <a:pt x="363745" y="258953"/>
                  </a:lnTo>
                  <a:lnTo>
                    <a:pt x="364669" y="267699"/>
                  </a:lnTo>
                  <a:lnTo>
                    <a:pt x="365285" y="275513"/>
                  </a:lnTo>
                  <a:lnTo>
                    <a:pt x="365695" y="282707"/>
                  </a:lnTo>
                  <a:lnTo>
                    <a:pt x="365969" y="289488"/>
                  </a:lnTo>
                  <a:lnTo>
                    <a:pt x="365159" y="295993"/>
                  </a:lnTo>
                  <a:lnTo>
                    <a:pt x="363625" y="302314"/>
                  </a:lnTo>
                  <a:lnTo>
                    <a:pt x="359272" y="313636"/>
                  </a:lnTo>
                  <a:lnTo>
                    <a:pt x="354027" y="321976"/>
                  </a:lnTo>
                  <a:lnTo>
                    <a:pt x="345736" y="328990"/>
                  </a:lnTo>
                  <a:lnTo>
                    <a:pt x="335429" y="335414"/>
                  </a:lnTo>
                  <a:lnTo>
                    <a:pt x="324227" y="341577"/>
                  </a:lnTo>
                  <a:lnTo>
                    <a:pt x="306751" y="350624"/>
                  </a:lnTo>
                  <a:lnTo>
                    <a:pt x="299855" y="352625"/>
                  </a:lnTo>
                  <a:lnTo>
                    <a:pt x="292278" y="353959"/>
                  </a:lnTo>
                  <a:lnTo>
                    <a:pt x="284246" y="354849"/>
                  </a:lnTo>
                  <a:lnTo>
                    <a:pt x="275912" y="355441"/>
                  </a:lnTo>
                  <a:lnTo>
                    <a:pt x="267376" y="355836"/>
                  </a:lnTo>
                  <a:lnTo>
                    <a:pt x="249946" y="356276"/>
                  </a:lnTo>
                  <a:lnTo>
                    <a:pt x="232266" y="356471"/>
                  </a:lnTo>
                  <a:lnTo>
                    <a:pt x="223380" y="355531"/>
                  </a:lnTo>
                  <a:lnTo>
                    <a:pt x="214476" y="353912"/>
                  </a:lnTo>
                  <a:lnTo>
                    <a:pt x="205560" y="351840"/>
                  </a:lnTo>
                  <a:lnTo>
                    <a:pt x="197630" y="350459"/>
                  </a:lnTo>
                  <a:lnTo>
                    <a:pt x="190356" y="349539"/>
                  </a:lnTo>
                  <a:lnTo>
                    <a:pt x="183521" y="348925"/>
                  </a:lnTo>
                  <a:lnTo>
                    <a:pt x="175984" y="348516"/>
                  </a:lnTo>
                  <a:lnTo>
                    <a:pt x="159663" y="348061"/>
                  </a:lnTo>
                  <a:lnTo>
                    <a:pt x="114502" y="347719"/>
                  </a:lnTo>
                  <a:lnTo>
                    <a:pt x="98334" y="3476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Annotation977"/>
            <p:cNvSpPr/>
            <p:nvPr/>
          </p:nvSpPr>
          <p:spPr>
            <a:xfrm>
              <a:off x="5930908" y="4567229"/>
              <a:ext cx="356785" cy="352830"/>
            </a:xfrm>
            <a:custGeom>
              <a:avLst/>
              <a:gdLst/>
              <a:ahLst/>
              <a:cxnLst/>
              <a:rect l="0" t="0" r="0" b="0"/>
              <a:pathLst>
                <a:path w="356785" h="352830">
                  <a:moveTo>
                    <a:pt x="17767" y="4772"/>
                  </a:moveTo>
                  <a:lnTo>
                    <a:pt x="10070" y="12461"/>
                  </a:lnTo>
                  <a:lnTo>
                    <a:pt x="9379" y="15796"/>
                  </a:lnTo>
                  <a:lnTo>
                    <a:pt x="9196" y="18074"/>
                  </a:lnTo>
                  <a:lnTo>
                    <a:pt x="6342" y="25898"/>
                  </a:lnTo>
                  <a:lnTo>
                    <a:pt x="4191" y="30762"/>
                  </a:lnTo>
                  <a:lnTo>
                    <a:pt x="1800" y="41459"/>
                  </a:lnTo>
                  <a:lnTo>
                    <a:pt x="1163" y="47090"/>
                  </a:lnTo>
                  <a:lnTo>
                    <a:pt x="738" y="52828"/>
                  </a:lnTo>
                  <a:lnTo>
                    <a:pt x="454" y="58637"/>
                  </a:lnTo>
                  <a:lnTo>
                    <a:pt x="139" y="70384"/>
                  </a:lnTo>
                  <a:lnTo>
                    <a:pt x="0" y="82219"/>
                  </a:lnTo>
                  <a:lnTo>
                    <a:pt x="956" y="89146"/>
                  </a:lnTo>
                  <a:lnTo>
                    <a:pt x="2587" y="96740"/>
                  </a:lnTo>
                  <a:lnTo>
                    <a:pt x="4667" y="104780"/>
                  </a:lnTo>
                  <a:lnTo>
                    <a:pt x="6053" y="112123"/>
                  </a:lnTo>
                  <a:lnTo>
                    <a:pt x="6978" y="119004"/>
                  </a:lnTo>
                  <a:lnTo>
                    <a:pt x="7594" y="125574"/>
                  </a:lnTo>
                  <a:lnTo>
                    <a:pt x="8006" y="132932"/>
                  </a:lnTo>
                  <a:lnTo>
                    <a:pt x="8462" y="149045"/>
                  </a:lnTo>
                  <a:lnTo>
                    <a:pt x="9577" y="157508"/>
                  </a:lnTo>
                  <a:lnTo>
                    <a:pt x="11314" y="166128"/>
                  </a:lnTo>
                  <a:lnTo>
                    <a:pt x="13465" y="174850"/>
                  </a:lnTo>
                  <a:lnTo>
                    <a:pt x="14899" y="184634"/>
                  </a:lnTo>
                  <a:lnTo>
                    <a:pt x="15855" y="195125"/>
                  </a:lnTo>
                  <a:lnTo>
                    <a:pt x="16492" y="206089"/>
                  </a:lnTo>
                  <a:lnTo>
                    <a:pt x="17200" y="226207"/>
                  </a:lnTo>
                  <a:lnTo>
                    <a:pt x="17655" y="263376"/>
                  </a:lnTo>
                  <a:lnTo>
                    <a:pt x="17764" y="323100"/>
                  </a:lnTo>
                  <a:lnTo>
                    <a:pt x="16772" y="327123"/>
                  </a:lnTo>
                  <a:lnTo>
                    <a:pt x="15117" y="329806"/>
                  </a:lnTo>
                  <a:lnTo>
                    <a:pt x="13021" y="331594"/>
                  </a:lnTo>
                  <a:lnTo>
                    <a:pt x="11623" y="333778"/>
                  </a:lnTo>
                  <a:lnTo>
                    <a:pt x="9195" y="342545"/>
                  </a:lnTo>
                  <a:lnTo>
                    <a:pt x="9073" y="342071"/>
                  </a:lnTo>
                  <a:lnTo>
                    <a:pt x="8849" y="333922"/>
                  </a:lnTo>
                  <a:lnTo>
                    <a:pt x="8837" y="326017"/>
                  </a:lnTo>
                  <a:lnTo>
                    <a:pt x="11480" y="315889"/>
                  </a:lnTo>
                  <a:lnTo>
                    <a:pt x="13576" y="310410"/>
                  </a:lnTo>
                  <a:lnTo>
                    <a:pt x="14972" y="304773"/>
                  </a:lnTo>
                  <a:lnTo>
                    <a:pt x="15904" y="299030"/>
                  </a:lnTo>
                  <a:lnTo>
                    <a:pt x="16525" y="293218"/>
                  </a:lnTo>
                  <a:lnTo>
                    <a:pt x="16939" y="287358"/>
                  </a:lnTo>
                  <a:lnTo>
                    <a:pt x="17215" y="281467"/>
                  </a:lnTo>
                  <a:lnTo>
                    <a:pt x="17521" y="268638"/>
                  </a:lnTo>
                  <a:lnTo>
                    <a:pt x="17767" y="97532"/>
                  </a:lnTo>
                  <a:lnTo>
                    <a:pt x="18760" y="91417"/>
                  </a:lnTo>
                  <a:lnTo>
                    <a:pt x="20416" y="85356"/>
                  </a:lnTo>
                  <a:lnTo>
                    <a:pt x="22512" y="79330"/>
                  </a:lnTo>
                  <a:lnTo>
                    <a:pt x="24904" y="73329"/>
                  </a:lnTo>
                  <a:lnTo>
                    <a:pt x="27491" y="67344"/>
                  </a:lnTo>
                  <a:lnTo>
                    <a:pt x="33015" y="56394"/>
                  </a:lnTo>
                  <a:lnTo>
                    <a:pt x="38780" y="48221"/>
                  </a:lnTo>
                  <a:lnTo>
                    <a:pt x="44654" y="38634"/>
                  </a:lnTo>
                  <a:lnTo>
                    <a:pt x="50576" y="28752"/>
                  </a:lnTo>
                  <a:lnTo>
                    <a:pt x="56518" y="21052"/>
                  </a:lnTo>
                  <a:lnTo>
                    <a:pt x="65119" y="14323"/>
                  </a:lnTo>
                  <a:lnTo>
                    <a:pt x="70194" y="11139"/>
                  </a:lnTo>
                  <a:lnTo>
                    <a:pt x="81130" y="7602"/>
                  </a:lnTo>
                  <a:lnTo>
                    <a:pt x="86827" y="6658"/>
                  </a:lnTo>
                  <a:lnTo>
                    <a:pt x="93606" y="5038"/>
                  </a:lnTo>
                  <a:lnTo>
                    <a:pt x="101104" y="2965"/>
                  </a:lnTo>
                  <a:lnTo>
                    <a:pt x="109082" y="590"/>
                  </a:lnTo>
                  <a:lnTo>
                    <a:pt x="117382" y="0"/>
                  </a:lnTo>
                  <a:lnTo>
                    <a:pt x="125894" y="598"/>
                  </a:lnTo>
                  <a:lnTo>
                    <a:pt x="134549" y="1990"/>
                  </a:lnTo>
                  <a:lnTo>
                    <a:pt x="142305" y="2917"/>
                  </a:lnTo>
                  <a:lnTo>
                    <a:pt x="149463" y="3535"/>
                  </a:lnTo>
                  <a:lnTo>
                    <a:pt x="156220" y="3948"/>
                  </a:lnTo>
                  <a:lnTo>
                    <a:pt x="163706" y="5215"/>
                  </a:lnTo>
                  <a:lnTo>
                    <a:pt x="171676" y="7051"/>
                  </a:lnTo>
                  <a:lnTo>
                    <a:pt x="179969" y="9268"/>
                  </a:lnTo>
                  <a:lnTo>
                    <a:pt x="197130" y="14377"/>
                  </a:lnTo>
                  <a:lnTo>
                    <a:pt x="205878" y="17128"/>
                  </a:lnTo>
                  <a:lnTo>
                    <a:pt x="214690" y="20948"/>
                  </a:lnTo>
                  <a:lnTo>
                    <a:pt x="223544" y="25477"/>
                  </a:lnTo>
                  <a:lnTo>
                    <a:pt x="232427" y="30482"/>
                  </a:lnTo>
                  <a:lnTo>
                    <a:pt x="240335" y="35802"/>
                  </a:lnTo>
                  <a:lnTo>
                    <a:pt x="247594" y="41334"/>
                  </a:lnTo>
                  <a:lnTo>
                    <a:pt x="254419" y="47006"/>
                  </a:lnTo>
                  <a:lnTo>
                    <a:pt x="261950" y="52772"/>
                  </a:lnTo>
                  <a:lnTo>
                    <a:pt x="269950" y="58601"/>
                  </a:lnTo>
                  <a:lnTo>
                    <a:pt x="278263" y="64470"/>
                  </a:lnTo>
                  <a:lnTo>
                    <a:pt x="285792" y="71360"/>
                  </a:lnTo>
                  <a:lnTo>
                    <a:pt x="292798" y="78930"/>
                  </a:lnTo>
                  <a:lnTo>
                    <a:pt x="299455" y="86952"/>
                  </a:lnTo>
                  <a:lnTo>
                    <a:pt x="305879" y="95278"/>
                  </a:lnTo>
                  <a:lnTo>
                    <a:pt x="312149" y="103804"/>
                  </a:lnTo>
                  <a:lnTo>
                    <a:pt x="324412" y="121216"/>
                  </a:lnTo>
                  <a:lnTo>
                    <a:pt x="336485" y="138877"/>
                  </a:lnTo>
                  <a:lnTo>
                    <a:pt x="341491" y="148745"/>
                  </a:lnTo>
                  <a:lnTo>
                    <a:pt x="345822" y="159293"/>
                  </a:lnTo>
                  <a:lnTo>
                    <a:pt x="349704" y="170294"/>
                  </a:lnTo>
                  <a:lnTo>
                    <a:pt x="352291" y="180604"/>
                  </a:lnTo>
                  <a:lnTo>
                    <a:pt x="354016" y="190454"/>
                  </a:lnTo>
                  <a:lnTo>
                    <a:pt x="355166" y="199998"/>
                  </a:lnTo>
                  <a:lnTo>
                    <a:pt x="355932" y="209337"/>
                  </a:lnTo>
                  <a:lnTo>
                    <a:pt x="356443" y="218539"/>
                  </a:lnTo>
                  <a:lnTo>
                    <a:pt x="356784" y="227651"/>
                  </a:lnTo>
                  <a:lnTo>
                    <a:pt x="356018" y="236701"/>
                  </a:lnTo>
                  <a:lnTo>
                    <a:pt x="354514" y="245712"/>
                  </a:lnTo>
                  <a:lnTo>
                    <a:pt x="352518" y="254695"/>
                  </a:lnTo>
                  <a:lnTo>
                    <a:pt x="351188" y="262669"/>
                  </a:lnTo>
                  <a:lnTo>
                    <a:pt x="350301" y="269969"/>
                  </a:lnTo>
                  <a:lnTo>
                    <a:pt x="349709" y="276820"/>
                  </a:lnTo>
                  <a:lnTo>
                    <a:pt x="348322" y="283372"/>
                  </a:lnTo>
                  <a:lnTo>
                    <a:pt x="346403" y="289724"/>
                  </a:lnTo>
                  <a:lnTo>
                    <a:pt x="344132" y="295944"/>
                  </a:lnTo>
                  <a:lnTo>
                    <a:pt x="341623" y="302074"/>
                  </a:lnTo>
                  <a:lnTo>
                    <a:pt x="338958" y="308145"/>
                  </a:lnTo>
                  <a:lnTo>
                    <a:pt x="333348" y="320183"/>
                  </a:lnTo>
                  <a:lnTo>
                    <a:pt x="327543" y="332147"/>
                  </a:lnTo>
                  <a:lnTo>
                    <a:pt x="323612" y="337124"/>
                  </a:lnTo>
                  <a:lnTo>
                    <a:pt x="313946" y="345299"/>
                  </a:lnTo>
                  <a:lnTo>
                    <a:pt x="308587" y="347876"/>
                  </a:lnTo>
                  <a:lnTo>
                    <a:pt x="303028" y="349594"/>
                  </a:lnTo>
                  <a:lnTo>
                    <a:pt x="297335" y="350739"/>
                  </a:lnTo>
                  <a:lnTo>
                    <a:pt x="291554" y="351503"/>
                  </a:lnTo>
                  <a:lnTo>
                    <a:pt x="285713" y="352012"/>
                  </a:lnTo>
                  <a:lnTo>
                    <a:pt x="279833" y="352351"/>
                  </a:lnTo>
                  <a:lnTo>
                    <a:pt x="265353" y="352728"/>
                  </a:lnTo>
                  <a:lnTo>
                    <a:pt x="257319" y="352829"/>
                  </a:lnTo>
                  <a:lnTo>
                    <a:pt x="248984" y="351903"/>
                  </a:lnTo>
                  <a:lnTo>
                    <a:pt x="240447" y="350294"/>
                  </a:lnTo>
                  <a:lnTo>
                    <a:pt x="231777" y="348230"/>
                  </a:lnTo>
                  <a:lnTo>
                    <a:pt x="223016" y="346853"/>
                  </a:lnTo>
                  <a:lnTo>
                    <a:pt x="214196" y="345935"/>
                  </a:lnTo>
                  <a:lnTo>
                    <a:pt x="205335" y="345323"/>
                  </a:lnTo>
                  <a:lnTo>
                    <a:pt x="195456" y="343924"/>
                  </a:lnTo>
                  <a:lnTo>
                    <a:pt x="184897" y="341998"/>
                  </a:lnTo>
                  <a:lnTo>
                    <a:pt x="173884" y="339722"/>
                  </a:lnTo>
                  <a:lnTo>
                    <a:pt x="163563" y="337213"/>
                  </a:lnTo>
                  <a:lnTo>
                    <a:pt x="153702" y="334547"/>
                  </a:lnTo>
                  <a:lnTo>
                    <a:pt x="144148" y="331779"/>
                  </a:lnTo>
                  <a:lnTo>
                    <a:pt x="133806" y="329933"/>
                  </a:lnTo>
                  <a:lnTo>
                    <a:pt x="122938" y="328702"/>
                  </a:lnTo>
                  <a:lnTo>
                    <a:pt x="111719" y="327881"/>
                  </a:lnTo>
                  <a:lnTo>
                    <a:pt x="101261" y="326342"/>
                  </a:lnTo>
                  <a:lnTo>
                    <a:pt x="91308" y="324325"/>
                  </a:lnTo>
                  <a:lnTo>
                    <a:pt x="81693" y="321987"/>
                  </a:lnTo>
                  <a:lnTo>
                    <a:pt x="72304" y="319436"/>
                  </a:lnTo>
                  <a:lnTo>
                    <a:pt x="35646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Annotation978"/>
            <p:cNvSpPr/>
            <p:nvPr/>
          </p:nvSpPr>
          <p:spPr>
            <a:xfrm>
              <a:off x="6405280" y="4581330"/>
              <a:ext cx="337079" cy="392373"/>
            </a:xfrm>
            <a:custGeom>
              <a:avLst/>
              <a:gdLst/>
              <a:ahLst/>
              <a:cxnLst/>
              <a:rect l="0" t="0" r="0" b="0"/>
              <a:pathLst>
                <a:path w="337079" h="392373">
                  <a:moveTo>
                    <a:pt x="267491" y="17459"/>
                  </a:moveTo>
                  <a:lnTo>
                    <a:pt x="254175" y="4157"/>
                  </a:lnTo>
                  <a:lnTo>
                    <a:pt x="250666" y="2638"/>
                  </a:lnTo>
                  <a:lnTo>
                    <a:pt x="241472" y="950"/>
                  </a:lnTo>
                  <a:lnTo>
                    <a:pt x="233413" y="200"/>
                  </a:lnTo>
                  <a:lnTo>
                    <a:pt x="229873" y="0"/>
                  </a:lnTo>
                  <a:lnTo>
                    <a:pt x="220643" y="2423"/>
                  </a:lnTo>
                  <a:lnTo>
                    <a:pt x="215400" y="4459"/>
                  </a:lnTo>
                  <a:lnTo>
                    <a:pt x="201629" y="9366"/>
                  </a:lnTo>
                  <a:lnTo>
                    <a:pt x="193785" y="12064"/>
                  </a:lnTo>
                  <a:lnTo>
                    <a:pt x="185575" y="13862"/>
                  </a:lnTo>
                  <a:lnTo>
                    <a:pt x="177123" y="15061"/>
                  </a:lnTo>
                  <a:lnTo>
                    <a:pt x="168508" y="15861"/>
                  </a:lnTo>
                  <a:lnTo>
                    <a:pt x="159785" y="17385"/>
                  </a:lnTo>
                  <a:lnTo>
                    <a:pt x="150990" y="19394"/>
                  </a:lnTo>
                  <a:lnTo>
                    <a:pt x="142146" y="21726"/>
                  </a:lnTo>
                  <a:lnTo>
                    <a:pt x="133271" y="24273"/>
                  </a:lnTo>
                  <a:lnTo>
                    <a:pt x="115463" y="29748"/>
                  </a:lnTo>
                  <a:lnTo>
                    <a:pt x="61879" y="47258"/>
                  </a:lnTo>
                  <a:lnTo>
                    <a:pt x="53935" y="50224"/>
                  </a:lnTo>
                  <a:lnTo>
                    <a:pt x="46652" y="53193"/>
                  </a:lnTo>
                  <a:lnTo>
                    <a:pt x="39810" y="56164"/>
                  </a:lnTo>
                  <a:lnTo>
                    <a:pt x="26910" y="62112"/>
                  </a:lnTo>
                  <a:lnTo>
                    <a:pt x="20690" y="65087"/>
                  </a:lnTo>
                  <a:lnTo>
                    <a:pt x="11128" y="71039"/>
                  </a:lnTo>
                  <a:lnTo>
                    <a:pt x="7188" y="74015"/>
                  </a:lnTo>
                  <a:lnTo>
                    <a:pt x="4561" y="76991"/>
                  </a:lnTo>
                  <a:lnTo>
                    <a:pt x="2810" y="79968"/>
                  </a:lnTo>
                  <a:lnTo>
                    <a:pt x="864" y="85920"/>
                  </a:lnTo>
                  <a:lnTo>
                    <a:pt x="0" y="91873"/>
                  </a:lnTo>
                  <a:lnTo>
                    <a:pt x="1755" y="94850"/>
                  </a:lnTo>
                  <a:lnTo>
                    <a:pt x="9004" y="100802"/>
                  </a:lnTo>
                  <a:lnTo>
                    <a:pt x="19508" y="109733"/>
                  </a:lnTo>
                  <a:lnTo>
                    <a:pt x="24693" y="113701"/>
                  </a:lnTo>
                  <a:lnTo>
                    <a:pt x="31131" y="118331"/>
                  </a:lnTo>
                  <a:lnTo>
                    <a:pt x="38402" y="123403"/>
                  </a:lnTo>
                  <a:lnTo>
                    <a:pt x="46229" y="127775"/>
                  </a:lnTo>
                  <a:lnTo>
                    <a:pt x="54427" y="131683"/>
                  </a:lnTo>
                  <a:lnTo>
                    <a:pt x="62872" y="135281"/>
                  </a:lnTo>
                  <a:lnTo>
                    <a:pt x="71483" y="139663"/>
                  </a:lnTo>
                  <a:lnTo>
                    <a:pt x="80202" y="144569"/>
                  </a:lnTo>
                  <a:lnTo>
                    <a:pt x="88995" y="149824"/>
                  </a:lnTo>
                  <a:lnTo>
                    <a:pt x="97837" y="154320"/>
                  </a:lnTo>
                  <a:lnTo>
                    <a:pt x="106711" y="158309"/>
                  </a:lnTo>
                  <a:lnTo>
                    <a:pt x="115607" y="161960"/>
                  </a:lnTo>
                  <a:lnTo>
                    <a:pt x="125511" y="166379"/>
                  </a:lnTo>
                  <a:lnTo>
                    <a:pt x="147111" y="176581"/>
                  </a:lnTo>
                  <a:lnTo>
                    <a:pt x="157440" y="182080"/>
                  </a:lnTo>
                  <a:lnTo>
                    <a:pt x="167304" y="187729"/>
                  </a:lnTo>
                  <a:lnTo>
                    <a:pt x="176862" y="193480"/>
                  </a:lnTo>
                  <a:lnTo>
                    <a:pt x="187205" y="199299"/>
                  </a:lnTo>
                  <a:lnTo>
                    <a:pt x="209295" y="211056"/>
                  </a:lnTo>
                  <a:lnTo>
                    <a:pt x="244068" y="228831"/>
                  </a:lnTo>
                  <a:lnTo>
                    <a:pt x="253862" y="234772"/>
                  </a:lnTo>
                  <a:lnTo>
                    <a:pt x="262378" y="240717"/>
                  </a:lnTo>
                  <a:lnTo>
                    <a:pt x="270042" y="246665"/>
                  </a:lnTo>
                  <a:lnTo>
                    <a:pt x="277138" y="253607"/>
                  </a:lnTo>
                  <a:lnTo>
                    <a:pt x="283855" y="261211"/>
                  </a:lnTo>
                  <a:lnTo>
                    <a:pt x="290320" y="269257"/>
                  </a:lnTo>
                  <a:lnTo>
                    <a:pt x="296616" y="276606"/>
                  </a:lnTo>
                  <a:lnTo>
                    <a:pt x="302800" y="283489"/>
                  </a:lnTo>
                  <a:lnTo>
                    <a:pt x="308909" y="290063"/>
                  </a:lnTo>
                  <a:lnTo>
                    <a:pt x="313975" y="296429"/>
                  </a:lnTo>
                  <a:lnTo>
                    <a:pt x="318346" y="302657"/>
                  </a:lnTo>
                  <a:lnTo>
                    <a:pt x="325851" y="314870"/>
                  </a:lnTo>
                  <a:lnTo>
                    <a:pt x="332498" y="326912"/>
                  </a:lnTo>
                  <a:lnTo>
                    <a:pt x="336114" y="338879"/>
                  </a:lnTo>
                  <a:lnTo>
                    <a:pt x="337078" y="344848"/>
                  </a:lnTo>
                  <a:lnTo>
                    <a:pt x="336728" y="349820"/>
                  </a:lnTo>
                  <a:lnTo>
                    <a:pt x="335501" y="354126"/>
                  </a:lnTo>
                  <a:lnTo>
                    <a:pt x="331489" y="362550"/>
                  </a:lnTo>
                  <a:lnTo>
                    <a:pt x="326394" y="372908"/>
                  </a:lnTo>
                  <a:lnTo>
                    <a:pt x="322654" y="376464"/>
                  </a:lnTo>
                  <a:lnTo>
                    <a:pt x="318171" y="378834"/>
                  </a:lnTo>
                  <a:lnTo>
                    <a:pt x="307895" y="382461"/>
                  </a:lnTo>
                  <a:lnTo>
                    <a:pt x="302373" y="384816"/>
                  </a:lnTo>
                  <a:lnTo>
                    <a:pt x="296705" y="387380"/>
                  </a:lnTo>
                  <a:lnTo>
                    <a:pt x="289947" y="389088"/>
                  </a:lnTo>
                  <a:lnTo>
                    <a:pt x="282462" y="390227"/>
                  </a:lnTo>
                  <a:lnTo>
                    <a:pt x="274492" y="390987"/>
                  </a:lnTo>
                  <a:lnTo>
                    <a:pt x="266199" y="391493"/>
                  </a:lnTo>
                  <a:lnTo>
                    <a:pt x="249037" y="392056"/>
                  </a:lnTo>
                  <a:lnTo>
                    <a:pt x="217878" y="392372"/>
                  </a:lnTo>
                  <a:lnTo>
                    <a:pt x="207598" y="391424"/>
                  </a:lnTo>
                  <a:lnTo>
                    <a:pt x="197763" y="389800"/>
                  </a:lnTo>
                  <a:lnTo>
                    <a:pt x="177898" y="385350"/>
                  </a:lnTo>
                  <a:lnTo>
                    <a:pt x="155826" y="380065"/>
                  </a:lnTo>
                  <a:lnTo>
                    <a:pt x="145371" y="378259"/>
                  </a:lnTo>
                  <a:lnTo>
                    <a:pt x="135421" y="377055"/>
                  </a:lnTo>
                  <a:lnTo>
                    <a:pt x="106581" y="3746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Annotation979"/>
            <p:cNvSpPr/>
            <p:nvPr/>
          </p:nvSpPr>
          <p:spPr>
            <a:xfrm>
              <a:off x="325763" y="4313158"/>
              <a:ext cx="44698" cy="459791"/>
            </a:xfrm>
            <a:custGeom>
              <a:avLst/>
              <a:gdLst/>
              <a:ahLst/>
              <a:cxnLst/>
              <a:rect l="0" t="0" r="0" b="0"/>
              <a:pathLst>
                <a:path w="44698" h="459791">
                  <a:moveTo>
                    <a:pt x="44697" y="17741"/>
                  </a:moveTo>
                  <a:lnTo>
                    <a:pt x="32254" y="17741"/>
                  </a:lnTo>
                  <a:lnTo>
                    <a:pt x="30442" y="16749"/>
                  </a:lnTo>
                  <a:lnTo>
                    <a:pt x="29234" y="15096"/>
                  </a:lnTo>
                  <a:lnTo>
                    <a:pt x="27295" y="10053"/>
                  </a:lnTo>
                  <a:lnTo>
                    <a:pt x="26143" y="8647"/>
                  </a:lnTo>
                  <a:lnTo>
                    <a:pt x="24381" y="6717"/>
                  </a:lnTo>
                  <a:lnTo>
                    <a:pt x="17991" y="0"/>
                  </a:lnTo>
                  <a:lnTo>
                    <a:pt x="17888" y="12321"/>
                  </a:lnTo>
                  <a:lnTo>
                    <a:pt x="17878" y="111107"/>
                  </a:lnTo>
                  <a:lnTo>
                    <a:pt x="16885" y="122649"/>
                  </a:lnTo>
                  <a:lnTo>
                    <a:pt x="15230" y="134312"/>
                  </a:lnTo>
                  <a:lnTo>
                    <a:pt x="13133" y="146057"/>
                  </a:lnTo>
                  <a:lnTo>
                    <a:pt x="11735" y="157855"/>
                  </a:lnTo>
                  <a:lnTo>
                    <a:pt x="10803" y="169690"/>
                  </a:lnTo>
                  <a:lnTo>
                    <a:pt x="10181" y="181548"/>
                  </a:lnTo>
                  <a:lnTo>
                    <a:pt x="9491" y="205307"/>
                  </a:lnTo>
                  <a:lnTo>
                    <a:pt x="8988" y="283773"/>
                  </a:lnTo>
                  <a:lnTo>
                    <a:pt x="8971" y="296299"/>
                  </a:lnTo>
                  <a:lnTo>
                    <a:pt x="7967" y="307626"/>
                  </a:lnTo>
                  <a:lnTo>
                    <a:pt x="6304" y="318154"/>
                  </a:lnTo>
                  <a:lnTo>
                    <a:pt x="4203" y="328149"/>
                  </a:lnTo>
                  <a:lnTo>
                    <a:pt x="2802" y="338781"/>
                  </a:lnTo>
                  <a:lnTo>
                    <a:pt x="1868" y="349838"/>
                  </a:lnTo>
                  <a:lnTo>
                    <a:pt x="830" y="370722"/>
                  </a:lnTo>
                  <a:lnTo>
                    <a:pt x="368" y="386618"/>
                  </a:lnTo>
                  <a:lnTo>
                    <a:pt x="14" y="438621"/>
                  </a:lnTo>
                  <a:lnTo>
                    <a:pt x="0" y="459790"/>
                  </a:lnTo>
                  <a:lnTo>
                    <a:pt x="0" y="374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Annotation980"/>
            <p:cNvSpPr/>
            <p:nvPr/>
          </p:nvSpPr>
          <p:spPr>
            <a:xfrm>
              <a:off x="325763" y="4286250"/>
              <a:ext cx="339700" cy="53580"/>
            </a:xfrm>
            <a:custGeom>
              <a:avLst/>
              <a:gdLst/>
              <a:ahLst/>
              <a:cxnLst/>
              <a:rect l="0" t="0" r="0" b="0"/>
              <a:pathLst>
                <a:path w="339700" h="53580">
                  <a:moveTo>
                    <a:pt x="0" y="0"/>
                  </a:moveTo>
                  <a:lnTo>
                    <a:pt x="4745" y="0"/>
                  </a:lnTo>
                  <a:lnTo>
                    <a:pt x="6143" y="993"/>
                  </a:lnTo>
                  <a:lnTo>
                    <a:pt x="7075" y="2646"/>
                  </a:lnTo>
                  <a:lnTo>
                    <a:pt x="7696" y="4741"/>
                  </a:lnTo>
                  <a:lnTo>
                    <a:pt x="10097" y="7129"/>
                  </a:lnTo>
                  <a:lnTo>
                    <a:pt x="13684" y="9714"/>
                  </a:lnTo>
                  <a:lnTo>
                    <a:pt x="18062" y="12429"/>
                  </a:lnTo>
                  <a:lnTo>
                    <a:pt x="22967" y="14239"/>
                  </a:lnTo>
                  <a:lnTo>
                    <a:pt x="28224" y="15446"/>
                  </a:lnTo>
                  <a:lnTo>
                    <a:pt x="33715" y="16251"/>
                  </a:lnTo>
                  <a:lnTo>
                    <a:pt x="39362" y="17779"/>
                  </a:lnTo>
                  <a:lnTo>
                    <a:pt x="45113" y="19790"/>
                  </a:lnTo>
                  <a:lnTo>
                    <a:pt x="50934" y="22123"/>
                  </a:lnTo>
                  <a:lnTo>
                    <a:pt x="57795" y="23679"/>
                  </a:lnTo>
                  <a:lnTo>
                    <a:pt x="65348" y="24715"/>
                  </a:lnTo>
                  <a:lnTo>
                    <a:pt x="73363" y="25407"/>
                  </a:lnTo>
                  <a:lnTo>
                    <a:pt x="80693" y="26860"/>
                  </a:lnTo>
                  <a:lnTo>
                    <a:pt x="87567" y="28821"/>
                  </a:lnTo>
                  <a:lnTo>
                    <a:pt x="94135" y="31120"/>
                  </a:lnTo>
                  <a:lnTo>
                    <a:pt x="101494" y="32653"/>
                  </a:lnTo>
                  <a:lnTo>
                    <a:pt x="109380" y="33675"/>
                  </a:lnTo>
                  <a:lnTo>
                    <a:pt x="117617" y="34357"/>
                  </a:lnTo>
                  <a:lnTo>
                    <a:pt x="126088" y="34811"/>
                  </a:lnTo>
                  <a:lnTo>
                    <a:pt x="143447" y="35315"/>
                  </a:lnTo>
                  <a:lnTo>
                    <a:pt x="152248" y="36442"/>
                  </a:lnTo>
                  <a:lnTo>
                    <a:pt x="161095" y="38186"/>
                  </a:lnTo>
                  <a:lnTo>
                    <a:pt x="169972" y="40340"/>
                  </a:lnTo>
                  <a:lnTo>
                    <a:pt x="179864" y="41777"/>
                  </a:lnTo>
                  <a:lnTo>
                    <a:pt x="190432" y="42733"/>
                  </a:lnTo>
                  <a:lnTo>
                    <a:pt x="201449" y="43372"/>
                  </a:lnTo>
                  <a:lnTo>
                    <a:pt x="221638" y="44081"/>
                  </a:lnTo>
                  <a:lnTo>
                    <a:pt x="231194" y="44271"/>
                  </a:lnTo>
                  <a:lnTo>
                    <a:pt x="240543" y="45389"/>
                  </a:lnTo>
                  <a:lnTo>
                    <a:pt x="249757" y="47127"/>
                  </a:lnTo>
                  <a:lnTo>
                    <a:pt x="258879" y="49277"/>
                  </a:lnTo>
                  <a:lnTo>
                    <a:pt x="267940" y="50711"/>
                  </a:lnTo>
                  <a:lnTo>
                    <a:pt x="276960" y="51667"/>
                  </a:lnTo>
                  <a:lnTo>
                    <a:pt x="285954" y="52304"/>
                  </a:lnTo>
                  <a:lnTo>
                    <a:pt x="293936" y="52729"/>
                  </a:lnTo>
                  <a:lnTo>
                    <a:pt x="308103" y="53201"/>
                  </a:lnTo>
                  <a:lnTo>
                    <a:pt x="339699" y="535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Annotation981"/>
            <p:cNvSpPr/>
            <p:nvPr/>
          </p:nvSpPr>
          <p:spPr>
            <a:xfrm>
              <a:off x="334702" y="4589860"/>
              <a:ext cx="321821" cy="17859"/>
            </a:xfrm>
            <a:custGeom>
              <a:avLst/>
              <a:gdLst/>
              <a:ahLst/>
              <a:cxnLst/>
              <a:rect l="0" t="0" r="0" b="0"/>
              <a:pathLst>
                <a:path w="321821" h="17859">
                  <a:moveTo>
                    <a:pt x="0" y="0"/>
                  </a:moveTo>
                  <a:lnTo>
                    <a:pt x="7697" y="0"/>
                  </a:lnTo>
                  <a:lnTo>
                    <a:pt x="9104" y="992"/>
                  </a:lnTo>
                  <a:lnTo>
                    <a:pt x="11036" y="2645"/>
                  </a:lnTo>
                  <a:lnTo>
                    <a:pt x="13317" y="4740"/>
                  </a:lnTo>
                  <a:lnTo>
                    <a:pt x="15831" y="6136"/>
                  </a:lnTo>
                  <a:lnTo>
                    <a:pt x="18500" y="7067"/>
                  </a:lnTo>
                  <a:lnTo>
                    <a:pt x="21273" y="7688"/>
                  </a:lnTo>
                  <a:lnTo>
                    <a:pt x="24115" y="8102"/>
                  </a:lnTo>
                  <a:lnTo>
                    <a:pt x="29921" y="8561"/>
                  </a:lnTo>
                  <a:lnTo>
                    <a:pt x="38461" y="8766"/>
                  </a:lnTo>
                  <a:lnTo>
                    <a:pt x="248966" y="8929"/>
                  </a:lnTo>
                  <a:lnTo>
                    <a:pt x="258352" y="9921"/>
                  </a:lnTo>
                  <a:lnTo>
                    <a:pt x="267589" y="11575"/>
                  </a:lnTo>
                  <a:lnTo>
                    <a:pt x="276726" y="13669"/>
                  </a:lnTo>
                  <a:lnTo>
                    <a:pt x="284805" y="15066"/>
                  </a:lnTo>
                  <a:lnTo>
                    <a:pt x="292177" y="15996"/>
                  </a:lnTo>
                  <a:lnTo>
                    <a:pt x="299078" y="16617"/>
                  </a:lnTo>
                  <a:lnTo>
                    <a:pt x="304672" y="17031"/>
                  </a:lnTo>
                  <a:lnTo>
                    <a:pt x="321820" y="178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Annotation982"/>
            <p:cNvSpPr/>
            <p:nvPr/>
          </p:nvSpPr>
          <p:spPr>
            <a:xfrm>
              <a:off x="293694" y="4768454"/>
              <a:ext cx="389648" cy="17860"/>
            </a:xfrm>
            <a:custGeom>
              <a:avLst/>
              <a:gdLst/>
              <a:ahLst/>
              <a:cxnLst/>
              <a:rect l="0" t="0" r="0" b="0"/>
              <a:pathLst>
                <a:path w="389648" h="17860">
                  <a:moveTo>
                    <a:pt x="14190" y="8930"/>
                  </a:moveTo>
                  <a:lnTo>
                    <a:pt x="2688" y="8930"/>
                  </a:lnTo>
                  <a:lnTo>
                    <a:pt x="4744" y="8930"/>
                  </a:lnTo>
                  <a:lnTo>
                    <a:pt x="0" y="8930"/>
                  </a:lnTo>
                  <a:lnTo>
                    <a:pt x="9733" y="8930"/>
                  </a:lnTo>
                  <a:lnTo>
                    <a:pt x="11219" y="7938"/>
                  </a:lnTo>
                  <a:lnTo>
                    <a:pt x="12209" y="6284"/>
                  </a:lnTo>
                  <a:lnTo>
                    <a:pt x="12869" y="4190"/>
                  </a:lnTo>
                  <a:lnTo>
                    <a:pt x="14303" y="2792"/>
                  </a:lnTo>
                  <a:lnTo>
                    <a:pt x="16252" y="1861"/>
                  </a:lnTo>
                  <a:lnTo>
                    <a:pt x="18545" y="1241"/>
                  </a:lnTo>
                  <a:lnTo>
                    <a:pt x="22059" y="827"/>
                  </a:lnTo>
                  <a:lnTo>
                    <a:pt x="31262" y="368"/>
                  </a:lnTo>
                  <a:lnTo>
                    <a:pt x="42866" y="109"/>
                  </a:lnTo>
                  <a:lnTo>
                    <a:pt x="188802" y="0"/>
                  </a:lnTo>
                  <a:lnTo>
                    <a:pt x="199134" y="992"/>
                  </a:lnTo>
                  <a:lnTo>
                    <a:pt x="209001" y="2645"/>
                  </a:lnTo>
                  <a:lnTo>
                    <a:pt x="218560" y="4740"/>
                  </a:lnTo>
                  <a:lnTo>
                    <a:pt x="227912" y="6137"/>
                  </a:lnTo>
                  <a:lnTo>
                    <a:pt x="237126" y="7068"/>
                  </a:lnTo>
                  <a:lnTo>
                    <a:pt x="246249" y="7689"/>
                  </a:lnTo>
                  <a:lnTo>
                    <a:pt x="255310" y="8103"/>
                  </a:lnTo>
                  <a:lnTo>
                    <a:pt x="273325" y="8562"/>
                  </a:lnTo>
                  <a:lnTo>
                    <a:pt x="327061" y="8897"/>
                  </a:lnTo>
                  <a:lnTo>
                    <a:pt x="335010" y="9900"/>
                  </a:lnTo>
                  <a:lnTo>
                    <a:pt x="342296" y="11561"/>
                  </a:lnTo>
                  <a:lnTo>
                    <a:pt x="349140" y="13660"/>
                  </a:lnTo>
                  <a:lnTo>
                    <a:pt x="355690" y="15060"/>
                  </a:lnTo>
                  <a:lnTo>
                    <a:pt x="362042" y="15993"/>
                  </a:lnTo>
                  <a:lnTo>
                    <a:pt x="368264" y="16615"/>
                  </a:lnTo>
                  <a:lnTo>
                    <a:pt x="373405" y="17030"/>
                  </a:lnTo>
                  <a:lnTo>
                    <a:pt x="377826" y="17307"/>
                  </a:lnTo>
                  <a:lnTo>
                    <a:pt x="389647" y="17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Annotation983"/>
            <p:cNvSpPr/>
            <p:nvPr/>
          </p:nvSpPr>
          <p:spPr>
            <a:xfrm>
              <a:off x="728038" y="4607720"/>
              <a:ext cx="178790" cy="187524"/>
            </a:xfrm>
            <a:custGeom>
              <a:avLst/>
              <a:gdLst/>
              <a:ahLst/>
              <a:cxnLst/>
              <a:rect l="0" t="0" r="0" b="0"/>
              <a:pathLst>
                <a:path w="178790" h="187524">
                  <a:moveTo>
                    <a:pt x="178789" y="0"/>
                  </a:moveTo>
                  <a:lnTo>
                    <a:pt x="178789" y="4740"/>
                  </a:lnTo>
                  <a:lnTo>
                    <a:pt x="177796" y="6137"/>
                  </a:lnTo>
                  <a:lnTo>
                    <a:pt x="176140" y="7067"/>
                  </a:lnTo>
                  <a:lnTo>
                    <a:pt x="174043" y="7689"/>
                  </a:lnTo>
                  <a:lnTo>
                    <a:pt x="172645" y="9094"/>
                  </a:lnTo>
                  <a:lnTo>
                    <a:pt x="171713" y="11024"/>
                  </a:lnTo>
                  <a:lnTo>
                    <a:pt x="169685" y="16805"/>
                  </a:lnTo>
                  <a:lnTo>
                    <a:pt x="167753" y="21125"/>
                  </a:lnTo>
                  <a:lnTo>
                    <a:pt x="165472" y="25989"/>
                  </a:lnTo>
                  <a:lnTo>
                    <a:pt x="162958" y="30224"/>
                  </a:lnTo>
                  <a:lnTo>
                    <a:pt x="160289" y="34040"/>
                  </a:lnTo>
                  <a:lnTo>
                    <a:pt x="157516" y="37576"/>
                  </a:lnTo>
                  <a:lnTo>
                    <a:pt x="152688" y="41918"/>
                  </a:lnTo>
                  <a:lnTo>
                    <a:pt x="146489" y="46796"/>
                  </a:lnTo>
                  <a:lnTo>
                    <a:pt x="139377" y="52034"/>
                  </a:lnTo>
                  <a:lnTo>
                    <a:pt x="132649" y="57509"/>
                  </a:lnTo>
                  <a:lnTo>
                    <a:pt x="126177" y="63144"/>
                  </a:lnTo>
                  <a:lnTo>
                    <a:pt x="119875" y="68884"/>
                  </a:lnTo>
                  <a:lnTo>
                    <a:pt x="107577" y="80555"/>
                  </a:lnTo>
                  <a:lnTo>
                    <a:pt x="0" y="1875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Annotation984"/>
            <p:cNvSpPr/>
            <p:nvPr/>
          </p:nvSpPr>
          <p:spPr>
            <a:xfrm>
              <a:off x="767585" y="4589860"/>
              <a:ext cx="219698" cy="250032"/>
            </a:xfrm>
            <a:custGeom>
              <a:avLst/>
              <a:gdLst/>
              <a:ahLst/>
              <a:cxnLst/>
              <a:rect l="0" t="0" r="0" b="0"/>
              <a:pathLst>
                <a:path w="219698" h="250032">
                  <a:moveTo>
                    <a:pt x="5150" y="0"/>
                  </a:moveTo>
                  <a:lnTo>
                    <a:pt x="404" y="4740"/>
                  </a:lnTo>
                  <a:lnTo>
                    <a:pt x="0" y="7129"/>
                  </a:lnTo>
                  <a:lnTo>
                    <a:pt x="723" y="9713"/>
                  </a:lnTo>
                  <a:lnTo>
                    <a:pt x="2199" y="12428"/>
                  </a:lnTo>
                  <a:lnTo>
                    <a:pt x="3838" y="18091"/>
                  </a:lnTo>
                  <a:lnTo>
                    <a:pt x="4276" y="20990"/>
                  </a:lnTo>
                  <a:lnTo>
                    <a:pt x="5560" y="24907"/>
                  </a:lnTo>
                  <a:lnTo>
                    <a:pt x="7410" y="29503"/>
                  </a:lnTo>
                  <a:lnTo>
                    <a:pt x="9637" y="34552"/>
                  </a:lnTo>
                  <a:lnTo>
                    <a:pt x="14759" y="45452"/>
                  </a:lnTo>
                  <a:lnTo>
                    <a:pt x="17516" y="51137"/>
                  </a:lnTo>
                  <a:lnTo>
                    <a:pt x="21340" y="56912"/>
                  </a:lnTo>
                  <a:lnTo>
                    <a:pt x="25876" y="62745"/>
                  </a:lnTo>
                  <a:lnTo>
                    <a:pt x="30887" y="68619"/>
                  </a:lnTo>
                  <a:lnTo>
                    <a:pt x="36214" y="74520"/>
                  </a:lnTo>
                  <a:lnTo>
                    <a:pt x="47430" y="86367"/>
                  </a:lnTo>
                  <a:lnTo>
                    <a:pt x="54195" y="92305"/>
                  </a:lnTo>
                  <a:lnTo>
                    <a:pt x="61685" y="98247"/>
                  </a:lnTo>
                  <a:lnTo>
                    <a:pt x="69659" y="104193"/>
                  </a:lnTo>
                  <a:lnTo>
                    <a:pt x="86464" y="116092"/>
                  </a:lnTo>
                  <a:lnTo>
                    <a:pt x="95117" y="122042"/>
                  </a:lnTo>
                  <a:lnTo>
                    <a:pt x="102872" y="127994"/>
                  </a:lnTo>
                  <a:lnTo>
                    <a:pt x="110029" y="133947"/>
                  </a:lnTo>
                  <a:lnTo>
                    <a:pt x="116787" y="139899"/>
                  </a:lnTo>
                  <a:lnTo>
                    <a:pt x="123279" y="146844"/>
                  </a:lnTo>
                  <a:lnTo>
                    <a:pt x="129593" y="154451"/>
                  </a:lnTo>
                  <a:lnTo>
                    <a:pt x="135789" y="162498"/>
                  </a:lnTo>
                  <a:lnTo>
                    <a:pt x="141906" y="169848"/>
                  </a:lnTo>
                  <a:lnTo>
                    <a:pt x="147971" y="176731"/>
                  </a:lnTo>
                  <a:lnTo>
                    <a:pt x="160007" y="189672"/>
                  </a:lnTo>
                  <a:lnTo>
                    <a:pt x="183921" y="214148"/>
                  </a:lnTo>
                  <a:lnTo>
                    <a:pt x="219697" y="2500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Annotation985"/>
            <p:cNvSpPr/>
            <p:nvPr/>
          </p:nvSpPr>
          <p:spPr>
            <a:xfrm>
              <a:off x="1058797" y="4375546"/>
              <a:ext cx="26784" cy="491135"/>
            </a:xfrm>
            <a:custGeom>
              <a:avLst/>
              <a:gdLst/>
              <a:ahLst/>
              <a:cxnLst/>
              <a:rect l="0" t="0" r="0" b="0"/>
              <a:pathLst>
                <a:path w="26784" h="491135">
                  <a:moveTo>
                    <a:pt x="0" y="0"/>
                  </a:moveTo>
                  <a:lnTo>
                    <a:pt x="0" y="72152"/>
                  </a:lnTo>
                  <a:lnTo>
                    <a:pt x="994" y="81836"/>
                  </a:lnTo>
                  <a:lnTo>
                    <a:pt x="2649" y="92261"/>
                  </a:lnTo>
                  <a:lnTo>
                    <a:pt x="4746" y="103179"/>
                  </a:lnTo>
                  <a:lnTo>
                    <a:pt x="9725" y="125894"/>
                  </a:lnTo>
                  <a:lnTo>
                    <a:pt x="12443" y="137508"/>
                  </a:lnTo>
                  <a:lnTo>
                    <a:pt x="14255" y="150211"/>
                  </a:lnTo>
                  <a:lnTo>
                    <a:pt x="15463" y="163641"/>
                  </a:lnTo>
                  <a:lnTo>
                    <a:pt x="16268" y="177555"/>
                  </a:lnTo>
                  <a:lnTo>
                    <a:pt x="17799" y="190800"/>
                  </a:lnTo>
                  <a:lnTo>
                    <a:pt x="19812" y="203599"/>
                  </a:lnTo>
                  <a:lnTo>
                    <a:pt x="22148" y="216100"/>
                  </a:lnTo>
                  <a:lnTo>
                    <a:pt x="23705" y="228403"/>
                  </a:lnTo>
                  <a:lnTo>
                    <a:pt x="24743" y="240573"/>
                  </a:lnTo>
                  <a:lnTo>
                    <a:pt x="25434" y="252656"/>
                  </a:lnTo>
                  <a:lnTo>
                    <a:pt x="26204" y="274019"/>
                  </a:lnTo>
                  <a:lnTo>
                    <a:pt x="26636" y="305426"/>
                  </a:lnTo>
                  <a:lnTo>
                    <a:pt x="26783" y="346854"/>
                  </a:lnTo>
                  <a:lnTo>
                    <a:pt x="25801" y="357244"/>
                  </a:lnTo>
                  <a:lnTo>
                    <a:pt x="24154" y="368139"/>
                  </a:lnTo>
                  <a:lnTo>
                    <a:pt x="22062" y="379372"/>
                  </a:lnTo>
                  <a:lnTo>
                    <a:pt x="20668" y="389836"/>
                  </a:lnTo>
                  <a:lnTo>
                    <a:pt x="19738" y="399790"/>
                  </a:lnTo>
                  <a:lnTo>
                    <a:pt x="19119" y="409401"/>
                  </a:lnTo>
                  <a:lnTo>
                    <a:pt x="18430" y="425374"/>
                  </a:lnTo>
                  <a:lnTo>
                    <a:pt x="18042" y="445522"/>
                  </a:lnTo>
                  <a:lnTo>
                    <a:pt x="17988" y="451796"/>
                  </a:lnTo>
                  <a:lnTo>
                    <a:pt x="16958" y="457964"/>
                  </a:lnTo>
                  <a:lnTo>
                    <a:pt x="15279" y="464059"/>
                  </a:lnTo>
                  <a:lnTo>
                    <a:pt x="10192" y="478620"/>
                  </a:lnTo>
                  <a:lnTo>
                    <a:pt x="9496" y="483257"/>
                  </a:lnTo>
                  <a:lnTo>
                    <a:pt x="8940" y="4911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Annotation986"/>
            <p:cNvSpPr/>
            <p:nvPr/>
          </p:nvSpPr>
          <p:spPr>
            <a:xfrm>
              <a:off x="969403" y="4518422"/>
              <a:ext cx="268184" cy="89298"/>
            </a:xfrm>
            <a:custGeom>
              <a:avLst/>
              <a:gdLst/>
              <a:ahLst/>
              <a:cxnLst/>
              <a:rect l="0" t="0" r="0" b="0"/>
              <a:pathLst>
                <a:path w="268184" h="89298">
                  <a:moveTo>
                    <a:pt x="0" y="0"/>
                  </a:moveTo>
                  <a:lnTo>
                    <a:pt x="0" y="7688"/>
                  </a:lnTo>
                  <a:lnTo>
                    <a:pt x="993" y="8102"/>
                  </a:lnTo>
                  <a:lnTo>
                    <a:pt x="4746" y="8562"/>
                  </a:lnTo>
                  <a:lnTo>
                    <a:pt x="7137" y="9676"/>
                  </a:lnTo>
                  <a:lnTo>
                    <a:pt x="9724" y="11412"/>
                  </a:lnTo>
                  <a:lnTo>
                    <a:pt x="12442" y="13561"/>
                  </a:lnTo>
                  <a:lnTo>
                    <a:pt x="16241" y="14994"/>
                  </a:lnTo>
                  <a:lnTo>
                    <a:pt x="20760" y="15949"/>
                  </a:lnTo>
                  <a:lnTo>
                    <a:pt x="25759" y="16586"/>
                  </a:lnTo>
                  <a:lnTo>
                    <a:pt x="31079" y="18003"/>
                  </a:lnTo>
                  <a:lnTo>
                    <a:pt x="36611" y="19939"/>
                  </a:lnTo>
                  <a:lnTo>
                    <a:pt x="42287" y="22223"/>
                  </a:lnTo>
                  <a:lnTo>
                    <a:pt x="56538" y="27405"/>
                  </a:lnTo>
                  <a:lnTo>
                    <a:pt x="89968" y="38817"/>
                  </a:lnTo>
                  <a:lnTo>
                    <a:pt x="99709" y="41753"/>
                  </a:lnTo>
                  <a:lnTo>
                    <a:pt x="131409" y="50625"/>
                  </a:lnTo>
                  <a:lnTo>
                    <a:pt x="161108" y="59538"/>
                  </a:lnTo>
                  <a:lnTo>
                    <a:pt x="193636" y="68463"/>
                  </a:lnTo>
                  <a:lnTo>
                    <a:pt x="213199" y="74415"/>
                  </a:lnTo>
                  <a:lnTo>
                    <a:pt x="221595" y="76399"/>
                  </a:lnTo>
                  <a:lnTo>
                    <a:pt x="229178" y="77722"/>
                  </a:lnTo>
                  <a:lnTo>
                    <a:pt x="236220" y="78603"/>
                  </a:lnTo>
                  <a:lnTo>
                    <a:pt x="242901" y="80183"/>
                  </a:lnTo>
                  <a:lnTo>
                    <a:pt x="249342" y="82229"/>
                  </a:lnTo>
                  <a:lnTo>
                    <a:pt x="268183" y="892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Annotation987"/>
            <p:cNvSpPr/>
            <p:nvPr/>
          </p:nvSpPr>
          <p:spPr>
            <a:xfrm>
              <a:off x="1220108" y="4599204"/>
              <a:ext cx="187329" cy="195835"/>
            </a:xfrm>
            <a:custGeom>
              <a:avLst/>
              <a:gdLst/>
              <a:ahLst/>
              <a:cxnLst/>
              <a:rect l="0" t="0" r="0" b="0"/>
              <a:pathLst>
                <a:path w="187329" h="195835">
                  <a:moveTo>
                    <a:pt x="17478" y="8515"/>
                  </a:moveTo>
                  <a:lnTo>
                    <a:pt x="17478" y="13255"/>
                  </a:lnTo>
                  <a:lnTo>
                    <a:pt x="15492" y="15644"/>
                  </a:lnTo>
                  <a:lnTo>
                    <a:pt x="12181" y="18228"/>
                  </a:lnTo>
                  <a:lnTo>
                    <a:pt x="7987" y="20943"/>
                  </a:lnTo>
                  <a:lnTo>
                    <a:pt x="6184" y="23746"/>
                  </a:lnTo>
                  <a:lnTo>
                    <a:pt x="5976" y="26606"/>
                  </a:lnTo>
                  <a:lnTo>
                    <a:pt x="6830" y="29505"/>
                  </a:lnTo>
                  <a:lnTo>
                    <a:pt x="7400" y="33423"/>
                  </a:lnTo>
                  <a:lnTo>
                    <a:pt x="7779" y="38018"/>
                  </a:lnTo>
                  <a:lnTo>
                    <a:pt x="8033" y="43067"/>
                  </a:lnTo>
                  <a:lnTo>
                    <a:pt x="8314" y="56613"/>
                  </a:lnTo>
                  <a:lnTo>
                    <a:pt x="8389" y="64393"/>
                  </a:lnTo>
                  <a:lnTo>
                    <a:pt x="9432" y="71564"/>
                  </a:lnTo>
                  <a:lnTo>
                    <a:pt x="11121" y="78329"/>
                  </a:lnTo>
                  <a:lnTo>
                    <a:pt x="13240" y="84823"/>
                  </a:lnTo>
                  <a:lnTo>
                    <a:pt x="14653" y="92129"/>
                  </a:lnTo>
                  <a:lnTo>
                    <a:pt x="15594" y="99977"/>
                  </a:lnTo>
                  <a:lnTo>
                    <a:pt x="16222" y="108185"/>
                  </a:lnTo>
                  <a:lnTo>
                    <a:pt x="16641" y="116633"/>
                  </a:lnTo>
                  <a:lnTo>
                    <a:pt x="17106" y="133958"/>
                  </a:lnTo>
                  <a:lnTo>
                    <a:pt x="17368" y="155706"/>
                  </a:lnTo>
                  <a:lnTo>
                    <a:pt x="16411" y="162205"/>
                  </a:lnTo>
                  <a:lnTo>
                    <a:pt x="14781" y="168522"/>
                  </a:lnTo>
                  <a:lnTo>
                    <a:pt x="12700" y="174717"/>
                  </a:lnTo>
                  <a:lnTo>
                    <a:pt x="11313" y="179840"/>
                  </a:lnTo>
                  <a:lnTo>
                    <a:pt x="10388" y="184247"/>
                  </a:lnTo>
                  <a:lnTo>
                    <a:pt x="9772" y="188177"/>
                  </a:lnTo>
                  <a:lnTo>
                    <a:pt x="8367" y="190798"/>
                  </a:lnTo>
                  <a:lnTo>
                    <a:pt x="6438" y="192545"/>
                  </a:lnTo>
                  <a:lnTo>
                    <a:pt x="0" y="195834"/>
                  </a:lnTo>
                  <a:lnTo>
                    <a:pt x="2426" y="190656"/>
                  </a:lnTo>
                  <a:lnTo>
                    <a:pt x="4464" y="186497"/>
                  </a:lnTo>
                  <a:lnTo>
                    <a:pt x="5822" y="182732"/>
                  </a:lnTo>
                  <a:lnTo>
                    <a:pt x="6728" y="179230"/>
                  </a:lnTo>
                  <a:lnTo>
                    <a:pt x="7331" y="175903"/>
                  </a:lnTo>
                  <a:lnTo>
                    <a:pt x="7734" y="171701"/>
                  </a:lnTo>
                  <a:lnTo>
                    <a:pt x="8002" y="166914"/>
                  </a:lnTo>
                  <a:lnTo>
                    <a:pt x="8181" y="161740"/>
                  </a:lnTo>
                  <a:lnTo>
                    <a:pt x="8468" y="133039"/>
                  </a:lnTo>
                  <a:lnTo>
                    <a:pt x="8538" y="48848"/>
                  </a:lnTo>
                  <a:lnTo>
                    <a:pt x="9532" y="43341"/>
                  </a:lnTo>
                  <a:lnTo>
                    <a:pt x="11187" y="38678"/>
                  </a:lnTo>
                  <a:lnTo>
                    <a:pt x="13284" y="34576"/>
                  </a:lnTo>
                  <a:lnTo>
                    <a:pt x="14682" y="30851"/>
                  </a:lnTo>
                  <a:lnTo>
                    <a:pt x="15614" y="27374"/>
                  </a:lnTo>
                  <a:lnTo>
                    <a:pt x="16236" y="24064"/>
                  </a:lnTo>
                  <a:lnTo>
                    <a:pt x="18636" y="20865"/>
                  </a:lnTo>
                  <a:lnTo>
                    <a:pt x="22223" y="17741"/>
                  </a:lnTo>
                  <a:lnTo>
                    <a:pt x="26601" y="14666"/>
                  </a:lnTo>
                  <a:lnTo>
                    <a:pt x="30513" y="12615"/>
                  </a:lnTo>
                  <a:lnTo>
                    <a:pt x="34114" y="11248"/>
                  </a:lnTo>
                  <a:lnTo>
                    <a:pt x="37509" y="10337"/>
                  </a:lnTo>
                  <a:lnTo>
                    <a:pt x="40765" y="8737"/>
                  </a:lnTo>
                  <a:lnTo>
                    <a:pt x="43928" y="6678"/>
                  </a:lnTo>
                  <a:lnTo>
                    <a:pt x="47031" y="4314"/>
                  </a:lnTo>
                  <a:lnTo>
                    <a:pt x="51086" y="2738"/>
                  </a:lnTo>
                  <a:lnTo>
                    <a:pt x="55776" y="1687"/>
                  </a:lnTo>
                  <a:lnTo>
                    <a:pt x="60889" y="987"/>
                  </a:lnTo>
                  <a:lnTo>
                    <a:pt x="67277" y="520"/>
                  </a:lnTo>
                  <a:lnTo>
                    <a:pt x="74516" y="208"/>
                  </a:lnTo>
                  <a:lnTo>
                    <a:pt x="82322" y="0"/>
                  </a:lnTo>
                  <a:lnTo>
                    <a:pt x="89512" y="854"/>
                  </a:lnTo>
                  <a:lnTo>
                    <a:pt x="96292" y="2416"/>
                  </a:lnTo>
                  <a:lnTo>
                    <a:pt x="117975" y="9353"/>
                  </a:lnTo>
                  <a:lnTo>
                    <a:pt x="126193" y="12051"/>
                  </a:lnTo>
                  <a:lnTo>
                    <a:pt x="133659" y="13848"/>
                  </a:lnTo>
                  <a:lnTo>
                    <a:pt x="140623" y="15047"/>
                  </a:lnTo>
                  <a:lnTo>
                    <a:pt x="147252" y="15846"/>
                  </a:lnTo>
                  <a:lnTo>
                    <a:pt x="153657" y="17372"/>
                  </a:lnTo>
                  <a:lnTo>
                    <a:pt x="159915" y="19380"/>
                  </a:lnTo>
                  <a:lnTo>
                    <a:pt x="166073" y="21712"/>
                  </a:lnTo>
                  <a:lnTo>
                    <a:pt x="171171" y="23265"/>
                  </a:lnTo>
                  <a:lnTo>
                    <a:pt x="175563" y="24301"/>
                  </a:lnTo>
                  <a:lnTo>
                    <a:pt x="187328" y="26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Annotation988"/>
            <p:cNvSpPr/>
            <p:nvPr/>
          </p:nvSpPr>
          <p:spPr>
            <a:xfrm>
              <a:off x="1407962" y="4643438"/>
              <a:ext cx="231900" cy="214313"/>
            </a:xfrm>
            <a:custGeom>
              <a:avLst/>
              <a:gdLst/>
              <a:ahLst/>
              <a:cxnLst/>
              <a:rect l="0" t="0" r="0" b="0"/>
              <a:pathLst>
                <a:path w="231900" h="214313">
                  <a:moveTo>
                    <a:pt x="124626" y="0"/>
                  </a:moveTo>
                  <a:lnTo>
                    <a:pt x="119880" y="0"/>
                  </a:lnTo>
                  <a:lnTo>
                    <a:pt x="117489" y="992"/>
                  </a:lnTo>
                  <a:lnTo>
                    <a:pt x="110371" y="6137"/>
                  </a:lnTo>
                  <a:lnTo>
                    <a:pt x="108358" y="7689"/>
                  </a:lnTo>
                  <a:lnTo>
                    <a:pt x="102165" y="8378"/>
                  </a:lnTo>
                  <a:lnTo>
                    <a:pt x="97733" y="8561"/>
                  </a:lnTo>
                  <a:lnTo>
                    <a:pt x="93785" y="9676"/>
                  </a:lnTo>
                  <a:lnTo>
                    <a:pt x="86749" y="13561"/>
                  </a:lnTo>
                  <a:lnTo>
                    <a:pt x="82489" y="15986"/>
                  </a:lnTo>
                  <a:lnTo>
                    <a:pt x="72458" y="21326"/>
                  </a:lnTo>
                  <a:lnTo>
                    <a:pt x="67996" y="24139"/>
                  </a:lnTo>
                  <a:lnTo>
                    <a:pt x="64027" y="27007"/>
                  </a:lnTo>
                  <a:lnTo>
                    <a:pt x="60388" y="29911"/>
                  </a:lnTo>
                  <a:lnTo>
                    <a:pt x="55976" y="32839"/>
                  </a:lnTo>
                  <a:lnTo>
                    <a:pt x="51048" y="35783"/>
                  </a:lnTo>
                  <a:lnTo>
                    <a:pt x="45776" y="38738"/>
                  </a:lnTo>
                  <a:lnTo>
                    <a:pt x="41268" y="42693"/>
                  </a:lnTo>
                  <a:lnTo>
                    <a:pt x="37269" y="47313"/>
                  </a:lnTo>
                  <a:lnTo>
                    <a:pt x="33610" y="52378"/>
                  </a:lnTo>
                  <a:lnTo>
                    <a:pt x="30177" y="56746"/>
                  </a:lnTo>
                  <a:lnTo>
                    <a:pt x="26896" y="60652"/>
                  </a:lnTo>
                  <a:lnTo>
                    <a:pt x="23715" y="64247"/>
                  </a:lnTo>
                  <a:lnTo>
                    <a:pt x="20601" y="68628"/>
                  </a:lnTo>
                  <a:lnTo>
                    <a:pt x="17531" y="73533"/>
                  </a:lnTo>
                  <a:lnTo>
                    <a:pt x="14492" y="78788"/>
                  </a:lnTo>
                  <a:lnTo>
                    <a:pt x="11472" y="83283"/>
                  </a:lnTo>
                  <a:lnTo>
                    <a:pt x="8466" y="87271"/>
                  </a:lnTo>
                  <a:lnTo>
                    <a:pt x="5469" y="90923"/>
                  </a:lnTo>
                  <a:lnTo>
                    <a:pt x="3470" y="94350"/>
                  </a:lnTo>
                  <a:lnTo>
                    <a:pt x="1250" y="100803"/>
                  </a:lnTo>
                  <a:lnTo>
                    <a:pt x="658" y="104905"/>
                  </a:lnTo>
                  <a:lnTo>
                    <a:pt x="263" y="109624"/>
                  </a:lnTo>
                  <a:lnTo>
                    <a:pt x="0" y="114755"/>
                  </a:lnTo>
                  <a:lnTo>
                    <a:pt x="818" y="118175"/>
                  </a:lnTo>
                  <a:lnTo>
                    <a:pt x="2356" y="120455"/>
                  </a:lnTo>
                  <a:lnTo>
                    <a:pt x="9267" y="126310"/>
                  </a:lnTo>
                  <a:lnTo>
                    <a:pt x="11962" y="128855"/>
                  </a:lnTo>
                  <a:lnTo>
                    <a:pt x="14752" y="130552"/>
                  </a:lnTo>
                  <a:lnTo>
                    <a:pt x="20501" y="132437"/>
                  </a:lnTo>
                  <a:lnTo>
                    <a:pt x="24418" y="132939"/>
                  </a:lnTo>
                  <a:lnTo>
                    <a:pt x="29016" y="133275"/>
                  </a:lnTo>
                  <a:lnTo>
                    <a:pt x="34068" y="133498"/>
                  </a:lnTo>
                  <a:lnTo>
                    <a:pt x="39422" y="132655"/>
                  </a:lnTo>
                  <a:lnTo>
                    <a:pt x="44978" y="131100"/>
                  </a:lnTo>
                  <a:lnTo>
                    <a:pt x="50669" y="129072"/>
                  </a:lnTo>
                  <a:lnTo>
                    <a:pt x="56449" y="126728"/>
                  </a:lnTo>
                  <a:lnTo>
                    <a:pt x="62289" y="124173"/>
                  </a:lnTo>
                  <a:lnTo>
                    <a:pt x="68169" y="121477"/>
                  </a:lnTo>
                  <a:lnTo>
                    <a:pt x="74075" y="117695"/>
                  </a:lnTo>
                  <a:lnTo>
                    <a:pt x="80000" y="113190"/>
                  </a:lnTo>
                  <a:lnTo>
                    <a:pt x="85936" y="108202"/>
                  </a:lnTo>
                  <a:lnTo>
                    <a:pt x="90886" y="103885"/>
                  </a:lnTo>
                  <a:lnTo>
                    <a:pt x="99036" y="96442"/>
                  </a:lnTo>
                  <a:lnTo>
                    <a:pt x="113953" y="81933"/>
                  </a:lnTo>
                  <a:lnTo>
                    <a:pt x="118504" y="76450"/>
                  </a:lnTo>
                  <a:lnTo>
                    <a:pt x="122531" y="70810"/>
                  </a:lnTo>
                  <a:lnTo>
                    <a:pt x="126209" y="65066"/>
                  </a:lnTo>
                  <a:lnTo>
                    <a:pt x="129655" y="60245"/>
                  </a:lnTo>
                  <a:lnTo>
                    <a:pt x="132945" y="56038"/>
                  </a:lnTo>
                  <a:lnTo>
                    <a:pt x="136132" y="52241"/>
                  </a:lnTo>
                  <a:lnTo>
                    <a:pt x="139249" y="48718"/>
                  </a:lnTo>
                  <a:lnTo>
                    <a:pt x="145362" y="42158"/>
                  </a:lnTo>
                  <a:lnTo>
                    <a:pt x="147390" y="39019"/>
                  </a:lnTo>
                  <a:lnTo>
                    <a:pt x="149642" y="32886"/>
                  </a:lnTo>
                  <a:lnTo>
                    <a:pt x="150910" y="28595"/>
                  </a:lnTo>
                  <a:lnTo>
                    <a:pt x="156032" y="22583"/>
                  </a:lnTo>
                  <a:lnTo>
                    <a:pt x="159094" y="19259"/>
                  </a:lnTo>
                  <a:lnTo>
                    <a:pt x="159524" y="19785"/>
                  </a:lnTo>
                  <a:lnTo>
                    <a:pt x="160271" y="25670"/>
                  </a:lnTo>
                  <a:lnTo>
                    <a:pt x="160350" y="31198"/>
                  </a:lnTo>
                  <a:lnTo>
                    <a:pt x="160383" y="95306"/>
                  </a:lnTo>
                  <a:lnTo>
                    <a:pt x="161377" y="101241"/>
                  </a:lnTo>
                  <a:lnTo>
                    <a:pt x="163032" y="107181"/>
                  </a:lnTo>
                  <a:lnTo>
                    <a:pt x="165129" y="113126"/>
                  </a:lnTo>
                  <a:lnTo>
                    <a:pt x="167521" y="119074"/>
                  </a:lnTo>
                  <a:lnTo>
                    <a:pt x="170108" y="125022"/>
                  </a:lnTo>
                  <a:lnTo>
                    <a:pt x="175632" y="136925"/>
                  </a:lnTo>
                  <a:lnTo>
                    <a:pt x="190228" y="166687"/>
                  </a:lnTo>
                  <a:lnTo>
                    <a:pt x="193192" y="171648"/>
                  </a:lnTo>
                  <a:lnTo>
                    <a:pt x="196162" y="175948"/>
                  </a:lnTo>
                  <a:lnTo>
                    <a:pt x="199135" y="179806"/>
                  </a:lnTo>
                  <a:lnTo>
                    <a:pt x="202110" y="183371"/>
                  </a:lnTo>
                  <a:lnTo>
                    <a:pt x="208065" y="189977"/>
                  </a:lnTo>
                  <a:lnTo>
                    <a:pt x="214022" y="196220"/>
                  </a:lnTo>
                  <a:lnTo>
                    <a:pt x="231899" y="214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Annotation989"/>
            <p:cNvSpPr/>
            <p:nvPr/>
          </p:nvSpPr>
          <p:spPr>
            <a:xfrm>
              <a:off x="1729793" y="4433183"/>
              <a:ext cx="240829" cy="440605"/>
            </a:xfrm>
            <a:custGeom>
              <a:avLst/>
              <a:gdLst/>
              <a:ahLst/>
              <a:cxnLst/>
              <a:rect l="0" t="0" r="0" b="0"/>
              <a:pathLst>
                <a:path w="240829" h="440605">
                  <a:moveTo>
                    <a:pt x="222949" y="31661"/>
                  </a:moveTo>
                  <a:lnTo>
                    <a:pt x="222949" y="26920"/>
                  </a:lnTo>
                  <a:lnTo>
                    <a:pt x="221956" y="24532"/>
                  </a:lnTo>
                  <a:lnTo>
                    <a:pt x="215252" y="15411"/>
                  </a:lnTo>
                  <a:lnTo>
                    <a:pt x="214562" y="11871"/>
                  </a:lnTo>
                  <a:lnTo>
                    <a:pt x="214378" y="9538"/>
                  </a:lnTo>
                  <a:lnTo>
                    <a:pt x="213262" y="7982"/>
                  </a:lnTo>
                  <a:lnTo>
                    <a:pt x="211525" y="6946"/>
                  </a:lnTo>
                  <a:lnTo>
                    <a:pt x="209373" y="6255"/>
                  </a:lnTo>
                  <a:lnTo>
                    <a:pt x="207939" y="4802"/>
                  </a:lnTo>
                  <a:lnTo>
                    <a:pt x="206983" y="2840"/>
                  </a:lnTo>
                  <a:lnTo>
                    <a:pt x="206345" y="541"/>
                  </a:lnTo>
                  <a:lnTo>
                    <a:pt x="203934" y="0"/>
                  </a:lnTo>
                  <a:lnTo>
                    <a:pt x="200339" y="632"/>
                  </a:lnTo>
                  <a:lnTo>
                    <a:pt x="195957" y="2045"/>
                  </a:lnTo>
                  <a:lnTo>
                    <a:pt x="188438" y="3616"/>
                  </a:lnTo>
                  <a:lnTo>
                    <a:pt x="185043" y="4034"/>
                  </a:lnTo>
                  <a:lnTo>
                    <a:pt x="180793" y="5305"/>
                  </a:lnTo>
                  <a:lnTo>
                    <a:pt x="175973" y="7145"/>
                  </a:lnTo>
                  <a:lnTo>
                    <a:pt x="170773" y="9364"/>
                  </a:lnTo>
                  <a:lnTo>
                    <a:pt x="165320" y="12827"/>
                  </a:lnTo>
                  <a:lnTo>
                    <a:pt x="159697" y="17121"/>
                  </a:lnTo>
                  <a:lnTo>
                    <a:pt x="153963" y="21968"/>
                  </a:lnTo>
                  <a:lnTo>
                    <a:pt x="148153" y="27183"/>
                  </a:lnTo>
                  <a:lnTo>
                    <a:pt x="136401" y="38269"/>
                  </a:lnTo>
                  <a:lnTo>
                    <a:pt x="118616" y="55667"/>
                  </a:lnTo>
                  <a:lnTo>
                    <a:pt x="112669" y="62548"/>
                  </a:lnTo>
                  <a:lnTo>
                    <a:pt x="106719" y="70112"/>
                  </a:lnTo>
                  <a:lnTo>
                    <a:pt x="100765" y="78130"/>
                  </a:lnTo>
                  <a:lnTo>
                    <a:pt x="93816" y="86453"/>
                  </a:lnTo>
                  <a:lnTo>
                    <a:pt x="86203" y="94978"/>
                  </a:lnTo>
                  <a:lnTo>
                    <a:pt x="78149" y="103638"/>
                  </a:lnTo>
                  <a:lnTo>
                    <a:pt x="70792" y="112388"/>
                  </a:lnTo>
                  <a:lnTo>
                    <a:pt x="63901" y="121198"/>
                  </a:lnTo>
                  <a:lnTo>
                    <a:pt x="57321" y="130047"/>
                  </a:lnTo>
                  <a:lnTo>
                    <a:pt x="44712" y="147818"/>
                  </a:lnTo>
                  <a:lnTo>
                    <a:pt x="38568" y="156724"/>
                  </a:lnTo>
                  <a:lnTo>
                    <a:pt x="33479" y="165637"/>
                  </a:lnTo>
                  <a:lnTo>
                    <a:pt x="29093" y="174557"/>
                  </a:lnTo>
                  <a:lnTo>
                    <a:pt x="25176" y="183480"/>
                  </a:lnTo>
                  <a:lnTo>
                    <a:pt x="21571" y="193397"/>
                  </a:lnTo>
                  <a:lnTo>
                    <a:pt x="18175" y="203977"/>
                  </a:lnTo>
                  <a:lnTo>
                    <a:pt x="11752" y="225324"/>
                  </a:lnTo>
                  <a:lnTo>
                    <a:pt x="5587" y="244733"/>
                  </a:lnTo>
                  <a:lnTo>
                    <a:pt x="3546" y="255069"/>
                  </a:lnTo>
                  <a:lnTo>
                    <a:pt x="2185" y="265927"/>
                  </a:lnTo>
                  <a:lnTo>
                    <a:pt x="1277" y="277136"/>
                  </a:lnTo>
                  <a:lnTo>
                    <a:pt x="672" y="287584"/>
                  </a:lnTo>
                  <a:lnTo>
                    <a:pt x="0" y="307131"/>
                  </a:lnTo>
                  <a:lnTo>
                    <a:pt x="815" y="315519"/>
                  </a:lnTo>
                  <a:lnTo>
                    <a:pt x="2350" y="323094"/>
                  </a:lnTo>
                  <a:lnTo>
                    <a:pt x="4368" y="330130"/>
                  </a:lnTo>
                  <a:lnTo>
                    <a:pt x="7699" y="337797"/>
                  </a:lnTo>
                  <a:lnTo>
                    <a:pt x="11907" y="345884"/>
                  </a:lnTo>
                  <a:lnTo>
                    <a:pt x="16698" y="354252"/>
                  </a:lnTo>
                  <a:lnTo>
                    <a:pt x="21879" y="362808"/>
                  </a:lnTo>
                  <a:lnTo>
                    <a:pt x="32933" y="380251"/>
                  </a:lnTo>
                  <a:lnTo>
                    <a:pt x="39655" y="388078"/>
                  </a:lnTo>
                  <a:lnTo>
                    <a:pt x="47117" y="395280"/>
                  </a:lnTo>
                  <a:lnTo>
                    <a:pt x="55070" y="402066"/>
                  </a:lnTo>
                  <a:lnTo>
                    <a:pt x="63353" y="407582"/>
                  </a:lnTo>
                  <a:lnTo>
                    <a:pt x="71855" y="412251"/>
                  </a:lnTo>
                  <a:lnTo>
                    <a:pt x="102164" y="426875"/>
                  </a:lnTo>
                  <a:lnTo>
                    <a:pt x="109647" y="430074"/>
                  </a:lnTo>
                  <a:lnTo>
                    <a:pt x="117616" y="433199"/>
                  </a:lnTo>
                  <a:lnTo>
                    <a:pt x="125909" y="436274"/>
                  </a:lnTo>
                  <a:lnTo>
                    <a:pt x="134417" y="438325"/>
                  </a:lnTo>
                  <a:lnTo>
                    <a:pt x="143069" y="439693"/>
                  </a:lnTo>
                  <a:lnTo>
                    <a:pt x="151817" y="440604"/>
                  </a:lnTo>
                  <a:lnTo>
                    <a:pt x="160628" y="440219"/>
                  </a:lnTo>
                  <a:lnTo>
                    <a:pt x="169483" y="438971"/>
                  </a:lnTo>
                  <a:lnTo>
                    <a:pt x="178366" y="437146"/>
                  </a:lnTo>
                  <a:lnTo>
                    <a:pt x="186274" y="434937"/>
                  </a:lnTo>
                  <a:lnTo>
                    <a:pt x="193532" y="432473"/>
                  </a:lnTo>
                  <a:lnTo>
                    <a:pt x="200358" y="429838"/>
                  </a:lnTo>
                  <a:lnTo>
                    <a:pt x="206895" y="428081"/>
                  </a:lnTo>
                  <a:lnTo>
                    <a:pt x="213240" y="426909"/>
                  </a:lnTo>
                  <a:lnTo>
                    <a:pt x="219456" y="426129"/>
                  </a:lnTo>
                  <a:lnTo>
                    <a:pt x="224594" y="424616"/>
                  </a:lnTo>
                  <a:lnTo>
                    <a:pt x="229012" y="422616"/>
                  </a:lnTo>
                  <a:lnTo>
                    <a:pt x="240828" y="4156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Annotation990"/>
            <p:cNvSpPr/>
            <p:nvPr/>
          </p:nvSpPr>
          <p:spPr>
            <a:xfrm>
              <a:off x="1979563" y="4652367"/>
              <a:ext cx="134090" cy="177086"/>
            </a:xfrm>
            <a:custGeom>
              <a:avLst/>
              <a:gdLst/>
              <a:ahLst/>
              <a:cxnLst/>
              <a:rect l="0" t="0" r="0" b="0"/>
              <a:pathLst>
                <a:path w="134090" h="177086">
                  <a:moveTo>
                    <a:pt x="8937" y="0"/>
                  </a:moveTo>
                  <a:lnTo>
                    <a:pt x="8937" y="4740"/>
                  </a:lnTo>
                  <a:lnTo>
                    <a:pt x="7944" y="7129"/>
                  </a:lnTo>
                  <a:lnTo>
                    <a:pt x="4191" y="12429"/>
                  </a:lnTo>
                  <a:lnTo>
                    <a:pt x="2793" y="15231"/>
                  </a:lnTo>
                  <a:lnTo>
                    <a:pt x="1861" y="18092"/>
                  </a:lnTo>
                  <a:lnTo>
                    <a:pt x="1240" y="20991"/>
                  </a:lnTo>
                  <a:lnTo>
                    <a:pt x="826" y="24908"/>
                  </a:lnTo>
                  <a:lnTo>
                    <a:pt x="550" y="29504"/>
                  </a:lnTo>
                  <a:lnTo>
                    <a:pt x="243" y="39902"/>
                  </a:lnTo>
                  <a:lnTo>
                    <a:pt x="7" y="89316"/>
                  </a:lnTo>
                  <a:lnTo>
                    <a:pt x="997" y="94270"/>
                  </a:lnTo>
                  <a:lnTo>
                    <a:pt x="2651" y="99558"/>
                  </a:lnTo>
                  <a:lnTo>
                    <a:pt x="4746" y="105067"/>
                  </a:lnTo>
                  <a:lnTo>
                    <a:pt x="6143" y="110725"/>
                  </a:lnTo>
                  <a:lnTo>
                    <a:pt x="7074" y="116481"/>
                  </a:lnTo>
                  <a:lnTo>
                    <a:pt x="7695" y="122302"/>
                  </a:lnTo>
                  <a:lnTo>
                    <a:pt x="8109" y="127175"/>
                  </a:lnTo>
                  <a:lnTo>
                    <a:pt x="8385" y="131417"/>
                  </a:lnTo>
                  <a:lnTo>
                    <a:pt x="8692" y="138774"/>
                  </a:lnTo>
                  <a:lnTo>
                    <a:pt x="8828" y="145352"/>
                  </a:lnTo>
                  <a:lnTo>
                    <a:pt x="8934" y="173501"/>
                  </a:lnTo>
                  <a:lnTo>
                    <a:pt x="7942" y="175199"/>
                  </a:lnTo>
                  <a:lnTo>
                    <a:pt x="6287" y="176331"/>
                  </a:lnTo>
                  <a:lnTo>
                    <a:pt x="4191" y="177085"/>
                  </a:lnTo>
                  <a:lnTo>
                    <a:pt x="2793" y="176596"/>
                  </a:lnTo>
                  <a:lnTo>
                    <a:pt x="1861" y="175277"/>
                  </a:lnTo>
                  <a:lnTo>
                    <a:pt x="366" y="170773"/>
                  </a:lnTo>
                  <a:lnTo>
                    <a:pt x="243" y="168419"/>
                  </a:lnTo>
                  <a:lnTo>
                    <a:pt x="70" y="156617"/>
                  </a:lnTo>
                  <a:lnTo>
                    <a:pt x="0" y="118612"/>
                  </a:lnTo>
                  <a:lnTo>
                    <a:pt x="992" y="112809"/>
                  </a:lnTo>
                  <a:lnTo>
                    <a:pt x="2647" y="106956"/>
                  </a:lnTo>
                  <a:lnTo>
                    <a:pt x="4744" y="101070"/>
                  </a:lnTo>
                  <a:lnTo>
                    <a:pt x="6142" y="95161"/>
                  </a:lnTo>
                  <a:lnTo>
                    <a:pt x="7073" y="89237"/>
                  </a:lnTo>
                  <a:lnTo>
                    <a:pt x="7695" y="83304"/>
                  </a:lnTo>
                  <a:lnTo>
                    <a:pt x="9102" y="77364"/>
                  </a:lnTo>
                  <a:lnTo>
                    <a:pt x="11034" y="71420"/>
                  </a:lnTo>
                  <a:lnTo>
                    <a:pt x="13314" y="65473"/>
                  </a:lnTo>
                  <a:lnTo>
                    <a:pt x="14835" y="60516"/>
                  </a:lnTo>
                  <a:lnTo>
                    <a:pt x="15849" y="56219"/>
                  </a:lnTo>
                  <a:lnTo>
                    <a:pt x="16525" y="52362"/>
                  </a:lnTo>
                  <a:lnTo>
                    <a:pt x="17969" y="48799"/>
                  </a:lnTo>
                  <a:lnTo>
                    <a:pt x="19924" y="45431"/>
                  </a:lnTo>
                  <a:lnTo>
                    <a:pt x="22222" y="42194"/>
                  </a:lnTo>
                  <a:lnTo>
                    <a:pt x="24746" y="39043"/>
                  </a:lnTo>
                  <a:lnTo>
                    <a:pt x="27423" y="35951"/>
                  </a:lnTo>
                  <a:lnTo>
                    <a:pt x="30200" y="32897"/>
                  </a:lnTo>
                  <a:lnTo>
                    <a:pt x="35935" y="26858"/>
                  </a:lnTo>
                  <a:lnTo>
                    <a:pt x="47710" y="14897"/>
                  </a:lnTo>
                  <a:lnTo>
                    <a:pt x="51671" y="12908"/>
                  </a:lnTo>
                  <a:lnTo>
                    <a:pt x="56299" y="11582"/>
                  </a:lnTo>
                  <a:lnTo>
                    <a:pt x="61370" y="10698"/>
                  </a:lnTo>
                  <a:lnTo>
                    <a:pt x="66738" y="10109"/>
                  </a:lnTo>
                  <a:lnTo>
                    <a:pt x="72303" y="9716"/>
                  </a:lnTo>
                  <a:lnTo>
                    <a:pt x="77999" y="9454"/>
                  </a:lnTo>
                  <a:lnTo>
                    <a:pt x="89626" y="9163"/>
                  </a:lnTo>
                  <a:lnTo>
                    <a:pt x="95507" y="9085"/>
                  </a:lnTo>
                  <a:lnTo>
                    <a:pt x="101415" y="10026"/>
                  </a:lnTo>
                  <a:lnTo>
                    <a:pt x="107340" y="11644"/>
                  </a:lnTo>
                  <a:lnTo>
                    <a:pt x="113277" y="13716"/>
                  </a:lnTo>
                  <a:lnTo>
                    <a:pt x="118228" y="15097"/>
                  </a:lnTo>
                  <a:lnTo>
                    <a:pt x="122522" y="16018"/>
                  </a:lnTo>
                  <a:lnTo>
                    <a:pt x="134089" y="178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Annotation991"/>
            <p:cNvSpPr/>
            <p:nvPr/>
          </p:nvSpPr>
          <p:spPr>
            <a:xfrm>
              <a:off x="2105292" y="4662693"/>
              <a:ext cx="205029" cy="186128"/>
            </a:xfrm>
            <a:custGeom>
              <a:avLst/>
              <a:gdLst/>
              <a:ahLst/>
              <a:cxnLst/>
              <a:rect l="0" t="0" r="0" b="0"/>
              <a:pathLst>
                <a:path w="205029" h="186128">
                  <a:moveTo>
                    <a:pt x="61997" y="78971"/>
                  </a:moveTo>
                  <a:lnTo>
                    <a:pt x="66742" y="78971"/>
                  </a:lnTo>
                  <a:lnTo>
                    <a:pt x="69134" y="77979"/>
                  </a:lnTo>
                  <a:lnTo>
                    <a:pt x="74439" y="74231"/>
                  </a:lnTo>
                  <a:lnTo>
                    <a:pt x="78238" y="72834"/>
                  </a:lnTo>
                  <a:lnTo>
                    <a:pt x="82757" y="71903"/>
                  </a:lnTo>
                  <a:lnTo>
                    <a:pt x="87756" y="71282"/>
                  </a:lnTo>
                  <a:lnTo>
                    <a:pt x="93075" y="70868"/>
                  </a:lnTo>
                  <a:lnTo>
                    <a:pt x="98608" y="70593"/>
                  </a:lnTo>
                  <a:lnTo>
                    <a:pt x="104283" y="70409"/>
                  </a:lnTo>
                  <a:lnTo>
                    <a:pt x="110053" y="69294"/>
                  </a:lnTo>
                  <a:lnTo>
                    <a:pt x="115886" y="67559"/>
                  </a:lnTo>
                  <a:lnTo>
                    <a:pt x="121762" y="65409"/>
                  </a:lnTo>
                  <a:lnTo>
                    <a:pt x="126672" y="62984"/>
                  </a:lnTo>
                  <a:lnTo>
                    <a:pt x="130938" y="60376"/>
                  </a:lnTo>
                  <a:lnTo>
                    <a:pt x="134776" y="57644"/>
                  </a:lnTo>
                  <a:lnTo>
                    <a:pt x="138328" y="55823"/>
                  </a:lnTo>
                  <a:lnTo>
                    <a:pt x="141689" y="54610"/>
                  </a:lnTo>
                  <a:lnTo>
                    <a:pt x="144923" y="53801"/>
                  </a:lnTo>
                  <a:lnTo>
                    <a:pt x="151165" y="50256"/>
                  </a:lnTo>
                  <a:lnTo>
                    <a:pt x="157250" y="45373"/>
                  </a:lnTo>
                  <a:lnTo>
                    <a:pt x="163266" y="39895"/>
                  </a:lnTo>
                  <a:lnTo>
                    <a:pt x="165267" y="37045"/>
                  </a:lnTo>
                  <a:lnTo>
                    <a:pt x="167491" y="31233"/>
                  </a:lnTo>
                  <a:lnTo>
                    <a:pt x="168084" y="28294"/>
                  </a:lnTo>
                  <a:lnTo>
                    <a:pt x="168479" y="25343"/>
                  </a:lnTo>
                  <a:lnTo>
                    <a:pt x="168743" y="22383"/>
                  </a:lnTo>
                  <a:lnTo>
                    <a:pt x="168919" y="19418"/>
                  </a:lnTo>
                  <a:lnTo>
                    <a:pt x="169224" y="9294"/>
                  </a:lnTo>
                  <a:lnTo>
                    <a:pt x="163952" y="5670"/>
                  </a:lnTo>
                  <a:lnTo>
                    <a:pt x="159765" y="3314"/>
                  </a:lnTo>
                  <a:lnTo>
                    <a:pt x="155980" y="1744"/>
                  </a:lnTo>
                  <a:lnTo>
                    <a:pt x="152464" y="698"/>
                  </a:lnTo>
                  <a:lnTo>
                    <a:pt x="149127" y="0"/>
                  </a:lnTo>
                  <a:lnTo>
                    <a:pt x="144915" y="526"/>
                  </a:lnTo>
                  <a:lnTo>
                    <a:pt x="140121" y="1870"/>
                  </a:lnTo>
                  <a:lnTo>
                    <a:pt x="134938" y="3758"/>
                  </a:lnTo>
                  <a:lnTo>
                    <a:pt x="129496" y="5016"/>
                  </a:lnTo>
                  <a:lnTo>
                    <a:pt x="123882" y="5855"/>
                  </a:lnTo>
                  <a:lnTo>
                    <a:pt x="118153" y="6414"/>
                  </a:lnTo>
                  <a:lnTo>
                    <a:pt x="111353" y="7780"/>
                  </a:lnTo>
                  <a:lnTo>
                    <a:pt x="103840" y="9681"/>
                  </a:lnTo>
                  <a:lnTo>
                    <a:pt x="95852" y="11942"/>
                  </a:lnTo>
                  <a:lnTo>
                    <a:pt x="88540" y="14441"/>
                  </a:lnTo>
                  <a:lnTo>
                    <a:pt x="81679" y="17099"/>
                  </a:lnTo>
                  <a:lnTo>
                    <a:pt x="75118" y="19864"/>
                  </a:lnTo>
                  <a:lnTo>
                    <a:pt x="67765" y="23691"/>
                  </a:lnTo>
                  <a:lnTo>
                    <a:pt x="59882" y="28227"/>
                  </a:lnTo>
                  <a:lnTo>
                    <a:pt x="51647" y="33236"/>
                  </a:lnTo>
                  <a:lnTo>
                    <a:pt x="44171" y="37566"/>
                  </a:lnTo>
                  <a:lnTo>
                    <a:pt x="30567" y="45024"/>
                  </a:lnTo>
                  <a:lnTo>
                    <a:pt x="25151" y="49395"/>
                  </a:lnTo>
                  <a:lnTo>
                    <a:pt x="20547" y="54293"/>
                  </a:lnTo>
                  <a:lnTo>
                    <a:pt x="16485" y="59542"/>
                  </a:lnTo>
                  <a:lnTo>
                    <a:pt x="12783" y="65026"/>
                  </a:lnTo>
                  <a:lnTo>
                    <a:pt x="9322" y="70667"/>
                  </a:lnTo>
                  <a:lnTo>
                    <a:pt x="6022" y="76412"/>
                  </a:lnTo>
                  <a:lnTo>
                    <a:pt x="3821" y="82225"/>
                  </a:lnTo>
                  <a:lnTo>
                    <a:pt x="2354" y="88086"/>
                  </a:lnTo>
                  <a:lnTo>
                    <a:pt x="1376" y="93978"/>
                  </a:lnTo>
                  <a:lnTo>
                    <a:pt x="724" y="98897"/>
                  </a:lnTo>
                  <a:lnTo>
                    <a:pt x="290" y="103169"/>
                  </a:lnTo>
                  <a:lnTo>
                    <a:pt x="0" y="107009"/>
                  </a:lnTo>
                  <a:lnTo>
                    <a:pt x="800" y="111554"/>
                  </a:lnTo>
                  <a:lnTo>
                    <a:pt x="2327" y="116568"/>
                  </a:lnTo>
                  <a:lnTo>
                    <a:pt x="4338" y="121895"/>
                  </a:lnTo>
                  <a:lnTo>
                    <a:pt x="7665" y="127431"/>
                  </a:lnTo>
                  <a:lnTo>
                    <a:pt x="11870" y="133106"/>
                  </a:lnTo>
                  <a:lnTo>
                    <a:pt x="16659" y="138874"/>
                  </a:lnTo>
                  <a:lnTo>
                    <a:pt x="21839" y="143711"/>
                  </a:lnTo>
                  <a:lnTo>
                    <a:pt x="27279" y="147927"/>
                  </a:lnTo>
                  <a:lnTo>
                    <a:pt x="32892" y="151731"/>
                  </a:lnTo>
                  <a:lnTo>
                    <a:pt x="39614" y="155259"/>
                  </a:lnTo>
                  <a:lnTo>
                    <a:pt x="47074" y="158603"/>
                  </a:lnTo>
                  <a:lnTo>
                    <a:pt x="55028" y="161825"/>
                  </a:lnTo>
                  <a:lnTo>
                    <a:pt x="62317" y="164964"/>
                  </a:lnTo>
                  <a:lnTo>
                    <a:pt x="75714" y="171099"/>
                  </a:lnTo>
                  <a:lnTo>
                    <a:pt x="83061" y="174124"/>
                  </a:lnTo>
                  <a:lnTo>
                    <a:pt x="90939" y="177133"/>
                  </a:lnTo>
                  <a:lnTo>
                    <a:pt x="99170" y="180132"/>
                  </a:lnTo>
                  <a:lnTo>
                    <a:pt x="106644" y="182130"/>
                  </a:lnTo>
                  <a:lnTo>
                    <a:pt x="113614" y="183462"/>
                  </a:lnTo>
                  <a:lnTo>
                    <a:pt x="120246" y="184351"/>
                  </a:lnTo>
                  <a:lnTo>
                    <a:pt x="126655" y="184943"/>
                  </a:lnTo>
                  <a:lnTo>
                    <a:pt x="132914" y="185337"/>
                  </a:lnTo>
                  <a:lnTo>
                    <a:pt x="139073" y="185601"/>
                  </a:lnTo>
                  <a:lnTo>
                    <a:pt x="153862" y="185893"/>
                  </a:lnTo>
                  <a:lnTo>
                    <a:pt x="205028" y="186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Annotation992"/>
            <p:cNvSpPr/>
            <p:nvPr/>
          </p:nvSpPr>
          <p:spPr>
            <a:xfrm>
              <a:off x="2301546" y="4518990"/>
              <a:ext cx="223321" cy="400722"/>
            </a:xfrm>
            <a:custGeom>
              <a:avLst/>
              <a:gdLst/>
              <a:ahLst/>
              <a:cxnLst/>
              <a:rect l="0" t="0" r="0" b="0"/>
              <a:pathLst>
                <a:path w="223321" h="400722">
                  <a:moveTo>
                    <a:pt x="124987" y="178026"/>
                  </a:moveTo>
                  <a:lnTo>
                    <a:pt x="124987" y="173286"/>
                  </a:lnTo>
                  <a:lnTo>
                    <a:pt x="123993" y="170897"/>
                  </a:lnTo>
                  <a:lnTo>
                    <a:pt x="117290" y="161775"/>
                  </a:lnTo>
                  <a:lnTo>
                    <a:pt x="116415" y="160643"/>
                  </a:lnTo>
                  <a:lnTo>
                    <a:pt x="116079" y="152519"/>
                  </a:lnTo>
                  <a:lnTo>
                    <a:pt x="111311" y="146876"/>
                  </a:lnTo>
                  <a:lnTo>
                    <a:pt x="108917" y="146345"/>
                  </a:lnTo>
                  <a:lnTo>
                    <a:pt x="106327" y="146983"/>
                  </a:lnTo>
                  <a:lnTo>
                    <a:pt x="103608" y="148401"/>
                  </a:lnTo>
                  <a:lnTo>
                    <a:pt x="97937" y="149977"/>
                  </a:lnTo>
                  <a:lnTo>
                    <a:pt x="91113" y="150676"/>
                  </a:lnTo>
                  <a:lnTo>
                    <a:pt x="86512" y="150863"/>
                  </a:lnTo>
                  <a:lnTo>
                    <a:pt x="81458" y="150987"/>
                  </a:lnTo>
                  <a:lnTo>
                    <a:pt x="77095" y="153055"/>
                  </a:lnTo>
                  <a:lnTo>
                    <a:pt x="73194" y="156417"/>
                  </a:lnTo>
                  <a:lnTo>
                    <a:pt x="69599" y="160644"/>
                  </a:lnTo>
                  <a:lnTo>
                    <a:pt x="65217" y="164454"/>
                  </a:lnTo>
                  <a:lnTo>
                    <a:pt x="60308" y="167985"/>
                  </a:lnTo>
                  <a:lnTo>
                    <a:pt x="55049" y="171332"/>
                  </a:lnTo>
                  <a:lnTo>
                    <a:pt x="50550" y="174556"/>
                  </a:lnTo>
                  <a:lnTo>
                    <a:pt x="46557" y="177696"/>
                  </a:lnTo>
                  <a:lnTo>
                    <a:pt x="42902" y="180783"/>
                  </a:lnTo>
                  <a:lnTo>
                    <a:pt x="38479" y="184825"/>
                  </a:lnTo>
                  <a:lnTo>
                    <a:pt x="28267" y="194608"/>
                  </a:lnTo>
                  <a:lnTo>
                    <a:pt x="23756" y="199994"/>
                  </a:lnTo>
                  <a:lnTo>
                    <a:pt x="19755" y="205570"/>
                  </a:lnTo>
                  <a:lnTo>
                    <a:pt x="16095" y="211272"/>
                  </a:lnTo>
                  <a:lnTo>
                    <a:pt x="9379" y="222898"/>
                  </a:lnTo>
                  <a:lnTo>
                    <a:pt x="4076" y="233687"/>
                  </a:lnTo>
                  <a:lnTo>
                    <a:pt x="1720" y="241790"/>
                  </a:lnTo>
                  <a:lnTo>
                    <a:pt x="672" y="251345"/>
                  </a:lnTo>
                  <a:lnTo>
                    <a:pt x="207" y="261214"/>
                  </a:lnTo>
                  <a:lnTo>
                    <a:pt x="0" y="268907"/>
                  </a:lnTo>
                  <a:lnTo>
                    <a:pt x="2557" y="278279"/>
                  </a:lnTo>
                  <a:lnTo>
                    <a:pt x="4629" y="283557"/>
                  </a:lnTo>
                  <a:lnTo>
                    <a:pt x="7997" y="287075"/>
                  </a:lnTo>
                  <a:lnTo>
                    <a:pt x="12229" y="289421"/>
                  </a:lnTo>
                  <a:lnTo>
                    <a:pt x="17037" y="290984"/>
                  </a:lnTo>
                  <a:lnTo>
                    <a:pt x="21235" y="292027"/>
                  </a:lnTo>
                  <a:lnTo>
                    <a:pt x="25028" y="292722"/>
                  </a:lnTo>
                  <a:lnTo>
                    <a:pt x="28549" y="293185"/>
                  </a:lnTo>
                  <a:lnTo>
                    <a:pt x="32883" y="293494"/>
                  </a:lnTo>
                  <a:lnTo>
                    <a:pt x="37759" y="293700"/>
                  </a:lnTo>
                  <a:lnTo>
                    <a:pt x="42997" y="293837"/>
                  </a:lnTo>
                  <a:lnTo>
                    <a:pt x="48475" y="292937"/>
                  </a:lnTo>
                  <a:lnTo>
                    <a:pt x="54113" y="291344"/>
                  </a:lnTo>
                  <a:lnTo>
                    <a:pt x="59859" y="289290"/>
                  </a:lnTo>
                  <a:lnTo>
                    <a:pt x="65676" y="286928"/>
                  </a:lnTo>
                  <a:lnTo>
                    <a:pt x="71541" y="284362"/>
                  </a:lnTo>
                  <a:lnTo>
                    <a:pt x="83354" y="278864"/>
                  </a:lnTo>
                  <a:lnTo>
                    <a:pt x="95226" y="273114"/>
                  </a:lnTo>
                  <a:lnTo>
                    <a:pt x="100180" y="269199"/>
                  </a:lnTo>
                  <a:lnTo>
                    <a:pt x="104476" y="264604"/>
                  </a:lnTo>
                  <a:lnTo>
                    <a:pt x="108333" y="259558"/>
                  </a:lnTo>
                  <a:lnTo>
                    <a:pt x="117916" y="246012"/>
                  </a:lnTo>
                  <a:lnTo>
                    <a:pt x="123253" y="238232"/>
                  </a:lnTo>
                  <a:lnTo>
                    <a:pt x="127804" y="230070"/>
                  </a:lnTo>
                  <a:lnTo>
                    <a:pt x="131831" y="221652"/>
                  </a:lnTo>
                  <a:lnTo>
                    <a:pt x="135509" y="213063"/>
                  </a:lnTo>
                  <a:lnTo>
                    <a:pt x="139948" y="204360"/>
                  </a:lnTo>
                  <a:lnTo>
                    <a:pt x="144893" y="195582"/>
                  </a:lnTo>
                  <a:lnTo>
                    <a:pt x="150177" y="186754"/>
                  </a:lnTo>
                  <a:lnTo>
                    <a:pt x="154693" y="177891"/>
                  </a:lnTo>
                  <a:lnTo>
                    <a:pt x="158696" y="169007"/>
                  </a:lnTo>
                  <a:lnTo>
                    <a:pt x="162359" y="160107"/>
                  </a:lnTo>
                  <a:lnTo>
                    <a:pt x="165794" y="151197"/>
                  </a:lnTo>
                  <a:lnTo>
                    <a:pt x="172259" y="133359"/>
                  </a:lnTo>
                  <a:lnTo>
                    <a:pt x="174381" y="124435"/>
                  </a:lnTo>
                  <a:lnTo>
                    <a:pt x="175795" y="115510"/>
                  </a:lnTo>
                  <a:lnTo>
                    <a:pt x="176737" y="106583"/>
                  </a:lnTo>
                  <a:lnTo>
                    <a:pt x="177366" y="98647"/>
                  </a:lnTo>
                  <a:lnTo>
                    <a:pt x="177785" y="91373"/>
                  </a:lnTo>
                  <a:lnTo>
                    <a:pt x="178251" y="77998"/>
                  </a:lnTo>
                  <a:lnTo>
                    <a:pt x="178550" y="53242"/>
                  </a:lnTo>
                  <a:lnTo>
                    <a:pt x="178609" y="29243"/>
                  </a:lnTo>
                  <a:lnTo>
                    <a:pt x="177620" y="24267"/>
                  </a:lnTo>
                  <a:lnTo>
                    <a:pt x="172477" y="12523"/>
                  </a:lnTo>
                  <a:lnTo>
                    <a:pt x="169793" y="0"/>
                  </a:lnTo>
                  <a:lnTo>
                    <a:pt x="169693" y="11911"/>
                  </a:lnTo>
                  <a:lnTo>
                    <a:pt x="169685" y="46417"/>
                  </a:lnTo>
                  <a:lnTo>
                    <a:pt x="168691" y="54567"/>
                  </a:lnTo>
                  <a:lnTo>
                    <a:pt x="167035" y="62978"/>
                  </a:lnTo>
                  <a:lnTo>
                    <a:pt x="164939" y="71562"/>
                  </a:lnTo>
                  <a:lnTo>
                    <a:pt x="164534" y="80261"/>
                  </a:lnTo>
                  <a:lnTo>
                    <a:pt x="165257" y="89036"/>
                  </a:lnTo>
                  <a:lnTo>
                    <a:pt x="166733" y="97863"/>
                  </a:lnTo>
                  <a:lnTo>
                    <a:pt x="166723" y="106725"/>
                  </a:lnTo>
                  <a:lnTo>
                    <a:pt x="165724" y="115609"/>
                  </a:lnTo>
                  <a:lnTo>
                    <a:pt x="164064" y="124508"/>
                  </a:lnTo>
                  <a:lnTo>
                    <a:pt x="163950" y="134410"/>
                  </a:lnTo>
                  <a:lnTo>
                    <a:pt x="164868" y="144980"/>
                  </a:lnTo>
                  <a:lnTo>
                    <a:pt x="166473" y="155995"/>
                  </a:lnTo>
                  <a:lnTo>
                    <a:pt x="167544" y="167307"/>
                  </a:lnTo>
                  <a:lnTo>
                    <a:pt x="168257" y="178818"/>
                  </a:lnTo>
                  <a:lnTo>
                    <a:pt x="169050" y="201198"/>
                  </a:lnTo>
                  <a:lnTo>
                    <a:pt x="169402" y="221067"/>
                  </a:lnTo>
                  <a:lnTo>
                    <a:pt x="170489" y="231524"/>
                  </a:lnTo>
                  <a:lnTo>
                    <a:pt x="172207" y="242465"/>
                  </a:lnTo>
                  <a:lnTo>
                    <a:pt x="174346" y="253728"/>
                  </a:lnTo>
                  <a:lnTo>
                    <a:pt x="175772" y="264212"/>
                  </a:lnTo>
                  <a:lnTo>
                    <a:pt x="176722" y="274179"/>
                  </a:lnTo>
                  <a:lnTo>
                    <a:pt x="177356" y="283800"/>
                  </a:lnTo>
                  <a:lnTo>
                    <a:pt x="178772" y="293190"/>
                  </a:lnTo>
                  <a:lnTo>
                    <a:pt x="180709" y="302427"/>
                  </a:lnTo>
                  <a:lnTo>
                    <a:pt x="182993" y="311562"/>
                  </a:lnTo>
                  <a:lnTo>
                    <a:pt x="185510" y="319636"/>
                  </a:lnTo>
                  <a:lnTo>
                    <a:pt x="188180" y="327003"/>
                  </a:lnTo>
                  <a:lnTo>
                    <a:pt x="190954" y="333899"/>
                  </a:lnTo>
                  <a:lnTo>
                    <a:pt x="196685" y="349498"/>
                  </a:lnTo>
                  <a:lnTo>
                    <a:pt x="199604" y="357825"/>
                  </a:lnTo>
                  <a:lnTo>
                    <a:pt x="202847" y="369723"/>
                  </a:lnTo>
                  <a:lnTo>
                    <a:pt x="203712" y="374285"/>
                  </a:lnTo>
                  <a:lnTo>
                    <a:pt x="207322" y="381999"/>
                  </a:lnTo>
                  <a:lnTo>
                    <a:pt x="212237" y="388735"/>
                  </a:lnTo>
                  <a:lnTo>
                    <a:pt x="217732" y="395037"/>
                  </a:lnTo>
                  <a:lnTo>
                    <a:pt x="222830" y="400721"/>
                  </a:lnTo>
                  <a:lnTo>
                    <a:pt x="223103" y="398379"/>
                  </a:lnTo>
                  <a:lnTo>
                    <a:pt x="223256" y="391482"/>
                  </a:lnTo>
                  <a:lnTo>
                    <a:pt x="223320" y="3834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Annotation993"/>
            <p:cNvSpPr/>
            <p:nvPr/>
          </p:nvSpPr>
          <p:spPr>
            <a:xfrm>
              <a:off x="2578503" y="4732734"/>
              <a:ext cx="44699" cy="151806"/>
            </a:xfrm>
            <a:custGeom>
              <a:avLst/>
              <a:gdLst/>
              <a:ahLst/>
              <a:cxnLst/>
              <a:rect l="0" t="0" r="0" b="0"/>
              <a:pathLst>
                <a:path w="44699" h="151806">
                  <a:moveTo>
                    <a:pt x="0" y="0"/>
                  </a:moveTo>
                  <a:lnTo>
                    <a:pt x="0" y="13303"/>
                  </a:lnTo>
                  <a:lnTo>
                    <a:pt x="993" y="15814"/>
                  </a:lnTo>
                  <a:lnTo>
                    <a:pt x="2649" y="18481"/>
                  </a:lnTo>
                  <a:lnTo>
                    <a:pt x="4746" y="21250"/>
                  </a:lnTo>
                  <a:lnTo>
                    <a:pt x="7137" y="25081"/>
                  </a:lnTo>
                  <a:lnTo>
                    <a:pt x="9724" y="29619"/>
                  </a:lnTo>
                  <a:lnTo>
                    <a:pt x="12443" y="34629"/>
                  </a:lnTo>
                  <a:lnTo>
                    <a:pt x="14255" y="39954"/>
                  </a:lnTo>
                  <a:lnTo>
                    <a:pt x="15463" y="45488"/>
                  </a:lnTo>
                  <a:lnTo>
                    <a:pt x="16268" y="51161"/>
                  </a:lnTo>
                  <a:lnTo>
                    <a:pt x="17798" y="55936"/>
                  </a:lnTo>
                  <a:lnTo>
                    <a:pt x="19811" y="60111"/>
                  </a:lnTo>
                  <a:lnTo>
                    <a:pt x="22147" y="63887"/>
                  </a:lnTo>
                  <a:lnTo>
                    <a:pt x="23704" y="68388"/>
                  </a:lnTo>
                  <a:lnTo>
                    <a:pt x="24743" y="73373"/>
                  </a:lnTo>
                  <a:lnTo>
                    <a:pt x="25435" y="78681"/>
                  </a:lnTo>
                  <a:lnTo>
                    <a:pt x="25896" y="84205"/>
                  </a:lnTo>
                  <a:lnTo>
                    <a:pt x="26203" y="89870"/>
                  </a:lnTo>
                  <a:lnTo>
                    <a:pt x="26409" y="95633"/>
                  </a:lnTo>
                  <a:lnTo>
                    <a:pt x="27539" y="101458"/>
                  </a:lnTo>
                  <a:lnTo>
                    <a:pt x="29285" y="107327"/>
                  </a:lnTo>
                  <a:lnTo>
                    <a:pt x="31443" y="113223"/>
                  </a:lnTo>
                  <a:lnTo>
                    <a:pt x="32881" y="118147"/>
                  </a:lnTo>
                  <a:lnTo>
                    <a:pt x="33840" y="122421"/>
                  </a:lnTo>
                  <a:lnTo>
                    <a:pt x="34479" y="126263"/>
                  </a:lnTo>
                  <a:lnTo>
                    <a:pt x="34906" y="129816"/>
                  </a:lnTo>
                  <a:lnTo>
                    <a:pt x="35190" y="133177"/>
                  </a:lnTo>
                  <a:lnTo>
                    <a:pt x="35380" y="136410"/>
                  </a:lnTo>
                  <a:lnTo>
                    <a:pt x="36499" y="139557"/>
                  </a:lnTo>
                  <a:lnTo>
                    <a:pt x="38239" y="142648"/>
                  </a:lnTo>
                  <a:lnTo>
                    <a:pt x="44698" y="1518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Annotation994"/>
            <p:cNvSpPr/>
            <p:nvPr/>
          </p:nvSpPr>
          <p:spPr>
            <a:xfrm>
              <a:off x="2618123" y="4563071"/>
              <a:ext cx="14018" cy="89298"/>
            </a:xfrm>
            <a:custGeom>
              <a:avLst/>
              <a:gdLst/>
              <a:ahLst/>
              <a:cxnLst/>
              <a:rect l="0" t="0" r="0" b="0"/>
              <a:pathLst>
                <a:path w="14018" h="89298">
                  <a:moveTo>
                    <a:pt x="14017" y="0"/>
                  </a:moveTo>
                  <a:lnTo>
                    <a:pt x="14017" y="4741"/>
                  </a:lnTo>
                  <a:lnTo>
                    <a:pt x="13024" y="7129"/>
                  </a:lnTo>
                  <a:lnTo>
                    <a:pt x="11369" y="9714"/>
                  </a:lnTo>
                  <a:lnTo>
                    <a:pt x="6320" y="16251"/>
                  </a:lnTo>
                  <a:lnTo>
                    <a:pt x="5906" y="17779"/>
                  </a:lnTo>
                  <a:lnTo>
                    <a:pt x="5630" y="19790"/>
                  </a:lnTo>
                  <a:lnTo>
                    <a:pt x="5446" y="22124"/>
                  </a:lnTo>
                  <a:lnTo>
                    <a:pt x="4330" y="25663"/>
                  </a:lnTo>
                  <a:lnTo>
                    <a:pt x="2593" y="30008"/>
                  </a:lnTo>
                  <a:lnTo>
                    <a:pt x="441" y="34888"/>
                  </a:lnTo>
                  <a:lnTo>
                    <a:pt x="0" y="40126"/>
                  </a:lnTo>
                  <a:lnTo>
                    <a:pt x="699" y="45602"/>
                  </a:lnTo>
                  <a:lnTo>
                    <a:pt x="2159" y="51238"/>
                  </a:lnTo>
                  <a:lnTo>
                    <a:pt x="3132" y="56979"/>
                  </a:lnTo>
                  <a:lnTo>
                    <a:pt x="3780" y="62790"/>
                  </a:lnTo>
                  <a:lnTo>
                    <a:pt x="4213" y="68650"/>
                  </a:lnTo>
                  <a:lnTo>
                    <a:pt x="4693" y="77805"/>
                  </a:lnTo>
                  <a:lnTo>
                    <a:pt x="4821" y="81636"/>
                  </a:lnTo>
                  <a:lnTo>
                    <a:pt x="5900" y="84190"/>
                  </a:lnTo>
                  <a:lnTo>
                    <a:pt x="7613" y="85892"/>
                  </a:lnTo>
                  <a:lnTo>
                    <a:pt x="14017" y="892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Annotation995"/>
            <p:cNvSpPr/>
            <p:nvPr/>
          </p:nvSpPr>
          <p:spPr>
            <a:xfrm>
              <a:off x="2784110" y="4509493"/>
              <a:ext cx="35760" cy="419696"/>
            </a:xfrm>
            <a:custGeom>
              <a:avLst/>
              <a:gdLst/>
              <a:ahLst/>
              <a:cxnLst/>
              <a:rect l="0" t="0" r="0" b="0"/>
              <a:pathLst>
                <a:path w="35760" h="419696">
                  <a:moveTo>
                    <a:pt x="35759" y="0"/>
                  </a:moveTo>
                  <a:lnTo>
                    <a:pt x="35759" y="25732"/>
                  </a:lnTo>
                  <a:lnTo>
                    <a:pt x="34765" y="31045"/>
                  </a:lnTo>
                  <a:lnTo>
                    <a:pt x="33110" y="36572"/>
                  </a:lnTo>
                  <a:lnTo>
                    <a:pt x="31013" y="42241"/>
                  </a:lnTo>
                  <a:lnTo>
                    <a:pt x="29615" y="48997"/>
                  </a:lnTo>
                  <a:lnTo>
                    <a:pt x="28683" y="56477"/>
                  </a:lnTo>
                  <a:lnTo>
                    <a:pt x="28062" y="64440"/>
                  </a:lnTo>
                  <a:lnTo>
                    <a:pt x="27647" y="72726"/>
                  </a:lnTo>
                  <a:lnTo>
                    <a:pt x="27187" y="89870"/>
                  </a:lnTo>
                  <a:lnTo>
                    <a:pt x="26928" y="120996"/>
                  </a:lnTo>
                  <a:lnTo>
                    <a:pt x="25899" y="132258"/>
                  </a:lnTo>
                  <a:lnTo>
                    <a:pt x="24219" y="143735"/>
                  </a:lnTo>
                  <a:lnTo>
                    <a:pt x="22106" y="155355"/>
                  </a:lnTo>
                  <a:lnTo>
                    <a:pt x="20697" y="166077"/>
                  </a:lnTo>
                  <a:lnTo>
                    <a:pt x="19757" y="176202"/>
                  </a:lnTo>
                  <a:lnTo>
                    <a:pt x="19132" y="185929"/>
                  </a:lnTo>
                  <a:lnTo>
                    <a:pt x="18714" y="196383"/>
                  </a:lnTo>
                  <a:lnTo>
                    <a:pt x="18251" y="218581"/>
                  </a:lnTo>
                  <a:lnTo>
                    <a:pt x="17134" y="230056"/>
                  </a:lnTo>
                  <a:lnTo>
                    <a:pt x="15395" y="241676"/>
                  </a:lnTo>
                  <a:lnTo>
                    <a:pt x="13244" y="253391"/>
                  </a:lnTo>
                  <a:lnTo>
                    <a:pt x="11809" y="264177"/>
                  </a:lnTo>
                  <a:lnTo>
                    <a:pt x="10853" y="274345"/>
                  </a:lnTo>
                  <a:lnTo>
                    <a:pt x="10215" y="284100"/>
                  </a:lnTo>
                  <a:lnTo>
                    <a:pt x="8797" y="293579"/>
                  </a:lnTo>
                  <a:lnTo>
                    <a:pt x="6858" y="302876"/>
                  </a:lnTo>
                  <a:lnTo>
                    <a:pt x="4572" y="312050"/>
                  </a:lnTo>
                  <a:lnTo>
                    <a:pt x="3048" y="321143"/>
                  </a:lnTo>
                  <a:lnTo>
                    <a:pt x="2033" y="330181"/>
                  </a:lnTo>
                  <a:lnTo>
                    <a:pt x="1355" y="339183"/>
                  </a:lnTo>
                  <a:lnTo>
                    <a:pt x="904" y="347169"/>
                  </a:lnTo>
                  <a:lnTo>
                    <a:pt x="402" y="361334"/>
                  </a:lnTo>
                  <a:lnTo>
                    <a:pt x="80" y="386597"/>
                  </a:lnTo>
                  <a:lnTo>
                    <a:pt x="0" y="419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Annotation996"/>
            <p:cNvSpPr/>
            <p:nvPr/>
          </p:nvSpPr>
          <p:spPr>
            <a:xfrm>
              <a:off x="2676837" y="4697016"/>
              <a:ext cx="196669" cy="80368"/>
            </a:xfrm>
            <a:custGeom>
              <a:avLst/>
              <a:gdLst/>
              <a:ahLst/>
              <a:cxnLst/>
              <a:rect l="0" t="0" r="0" b="0"/>
              <a:pathLst>
                <a:path w="196669" h="80368">
                  <a:moveTo>
                    <a:pt x="0" y="0"/>
                  </a:moveTo>
                  <a:lnTo>
                    <a:pt x="24885" y="12429"/>
                  </a:lnTo>
                  <a:lnTo>
                    <a:pt x="31489" y="15231"/>
                  </a:lnTo>
                  <a:lnTo>
                    <a:pt x="38872" y="18092"/>
                  </a:lnTo>
                  <a:lnTo>
                    <a:pt x="55021" y="23916"/>
                  </a:lnTo>
                  <a:lnTo>
                    <a:pt x="72131" y="29811"/>
                  </a:lnTo>
                  <a:lnTo>
                    <a:pt x="80865" y="33765"/>
                  </a:lnTo>
                  <a:lnTo>
                    <a:pt x="89668" y="38385"/>
                  </a:lnTo>
                  <a:lnTo>
                    <a:pt x="98516" y="43449"/>
                  </a:lnTo>
                  <a:lnTo>
                    <a:pt x="107395" y="47818"/>
                  </a:lnTo>
                  <a:lnTo>
                    <a:pt x="116294" y="51722"/>
                  </a:lnTo>
                  <a:lnTo>
                    <a:pt x="125207" y="55317"/>
                  </a:lnTo>
                  <a:lnTo>
                    <a:pt x="143055" y="61958"/>
                  </a:lnTo>
                  <a:lnTo>
                    <a:pt x="151987" y="65118"/>
                  </a:lnTo>
                  <a:lnTo>
                    <a:pt x="159928" y="68216"/>
                  </a:lnTo>
                  <a:lnTo>
                    <a:pt x="167208" y="71274"/>
                  </a:lnTo>
                  <a:lnTo>
                    <a:pt x="174048" y="74306"/>
                  </a:lnTo>
                  <a:lnTo>
                    <a:pt x="179601" y="76326"/>
                  </a:lnTo>
                  <a:lnTo>
                    <a:pt x="184297" y="77673"/>
                  </a:lnTo>
                  <a:lnTo>
                    <a:pt x="196668" y="803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Annotation997"/>
            <p:cNvSpPr/>
            <p:nvPr/>
          </p:nvSpPr>
          <p:spPr>
            <a:xfrm>
              <a:off x="84510" y="3913080"/>
              <a:ext cx="3522031" cy="2712749"/>
            </a:xfrm>
            <a:custGeom>
              <a:avLst/>
              <a:gdLst/>
              <a:ahLst/>
              <a:cxnLst/>
              <a:rect l="0" t="0" r="0" b="0"/>
              <a:pathLst>
                <a:path w="3522031" h="2712749">
                  <a:moveTo>
                    <a:pt x="17766" y="24912"/>
                  </a:moveTo>
                  <a:lnTo>
                    <a:pt x="9195" y="16350"/>
                  </a:lnTo>
                  <a:lnTo>
                    <a:pt x="0" y="15985"/>
                  </a:lnTo>
                  <a:lnTo>
                    <a:pt x="4666" y="20724"/>
                  </a:lnTo>
                  <a:lnTo>
                    <a:pt x="7047" y="22120"/>
                  </a:lnTo>
                  <a:lnTo>
                    <a:pt x="12340" y="23671"/>
                  </a:lnTo>
                  <a:lnTo>
                    <a:pt x="45390" y="27510"/>
                  </a:lnTo>
                  <a:lnTo>
                    <a:pt x="51081" y="29620"/>
                  </a:lnTo>
                  <a:lnTo>
                    <a:pt x="73328" y="32591"/>
                  </a:lnTo>
                  <a:lnTo>
                    <a:pt x="90138" y="30641"/>
                  </a:lnTo>
                  <a:lnTo>
                    <a:pt x="119003" y="26609"/>
                  </a:lnTo>
                  <a:lnTo>
                    <a:pt x="225841" y="23986"/>
                  </a:lnTo>
                  <a:lnTo>
                    <a:pt x="317839" y="17232"/>
                  </a:lnTo>
                  <a:lnTo>
                    <a:pt x="427393" y="13501"/>
                  </a:lnTo>
                  <a:lnTo>
                    <a:pt x="521593" y="8327"/>
                  </a:lnTo>
                  <a:lnTo>
                    <a:pt x="645815" y="7220"/>
                  </a:lnTo>
                  <a:lnTo>
                    <a:pt x="727309" y="4456"/>
                  </a:lnTo>
                  <a:lnTo>
                    <a:pt x="811714" y="0"/>
                  </a:lnTo>
                  <a:lnTo>
                    <a:pt x="895988" y="1325"/>
                  </a:lnTo>
                  <a:lnTo>
                    <a:pt x="983866" y="5355"/>
                  </a:lnTo>
                  <a:lnTo>
                    <a:pt x="1107291" y="6718"/>
                  </a:lnTo>
                  <a:lnTo>
                    <a:pt x="1328812" y="16128"/>
                  </a:lnTo>
                  <a:lnTo>
                    <a:pt x="1424107" y="21868"/>
                  </a:lnTo>
                  <a:lnTo>
                    <a:pt x="1516685" y="24011"/>
                  </a:lnTo>
                  <a:lnTo>
                    <a:pt x="1612872" y="25637"/>
                  </a:lnTo>
                  <a:lnTo>
                    <a:pt x="1710570" y="30970"/>
                  </a:lnTo>
                  <a:lnTo>
                    <a:pt x="1807722" y="32991"/>
                  </a:lnTo>
                  <a:lnTo>
                    <a:pt x="1900850" y="34582"/>
                  </a:lnTo>
                  <a:lnTo>
                    <a:pt x="1996206" y="39904"/>
                  </a:lnTo>
                  <a:lnTo>
                    <a:pt x="2087809" y="42914"/>
                  </a:lnTo>
                  <a:lnTo>
                    <a:pt x="2177858" y="48657"/>
                  </a:lnTo>
                  <a:lnTo>
                    <a:pt x="2266453" y="51792"/>
                  </a:lnTo>
                  <a:lnTo>
                    <a:pt x="2349761" y="57571"/>
                  </a:lnTo>
                  <a:lnTo>
                    <a:pt x="2455350" y="60027"/>
                  </a:lnTo>
                  <a:lnTo>
                    <a:pt x="2691826" y="60620"/>
                  </a:lnTo>
                  <a:lnTo>
                    <a:pt x="2813888" y="68319"/>
                  </a:lnTo>
                  <a:lnTo>
                    <a:pt x="2918172" y="69451"/>
                  </a:lnTo>
                  <a:lnTo>
                    <a:pt x="3018464" y="61179"/>
                  </a:lnTo>
                  <a:lnTo>
                    <a:pt x="3037986" y="61866"/>
                  </a:lnTo>
                  <a:lnTo>
                    <a:pt x="3106019" y="69203"/>
                  </a:lnTo>
                  <a:lnTo>
                    <a:pt x="3176094" y="70546"/>
                  </a:lnTo>
                  <a:lnTo>
                    <a:pt x="3200156" y="76627"/>
                  </a:lnTo>
                  <a:lnTo>
                    <a:pt x="3235151" y="79237"/>
                  </a:lnTo>
                  <a:lnTo>
                    <a:pt x="3255157" y="85509"/>
                  </a:lnTo>
                  <a:lnTo>
                    <a:pt x="3273199" y="87043"/>
                  </a:lnTo>
                  <a:lnTo>
                    <a:pt x="3276681" y="88161"/>
                  </a:lnTo>
                  <a:lnTo>
                    <a:pt x="3286327" y="93482"/>
                  </a:lnTo>
                  <a:lnTo>
                    <a:pt x="3292452" y="95075"/>
                  </a:lnTo>
                  <a:lnTo>
                    <a:pt x="3329106" y="97320"/>
                  </a:lnTo>
                  <a:lnTo>
                    <a:pt x="3341184" y="104035"/>
                  </a:lnTo>
                  <a:lnTo>
                    <a:pt x="3344975" y="104726"/>
                  </a:lnTo>
                  <a:lnTo>
                    <a:pt x="3347377" y="104910"/>
                  </a:lnTo>
                  <a:lnTo>
                    <a:pt x="3349971" y="106026"/>
                  </a:lnTo>
                  <a:lnTo>
                    <a:pt x="3359455" y="112935"/>
                  </a:lnTo>
                  <a:lnTo>
                    <a:pt x="3363029" y="113643"/>
                  </a:lnTo>
                  <a:lnTo>
                    <a:pt x="3365372" y="113832"/>
                  </a:lnTo>
                  <a:lnTo>
                    <a:pt x="3366935" y="114950"/>
                  </a:lnTo>
                  <a:lnTo>
                    <a:pt x="3367976" y="116687"/>
                  </a:lnTo>
                  <a:lnTo>
                    <a:pt x="3369133" y="121263"/>
                  </a:lnTo>
                  <a:lnTo>
                    <a:pt x="3369648" y="126605"/>
                  </a:lnTo>
                  <a:lnTo>
                    <a:pt x="3370779" y="129419"/>
                  </a:lnTo>
                  <a:lnTo>
                    <a:pt x="3376122" y="138118"/>
                  </a:lnTo>
                  <a:lnTo>
                    <a:pt x="3377720" y="144017"/>
                  </a:lnTo>
                  <a:lnTo>
                    <a:pt x="3383735" y="205425"/>
                  </a:lnTo>
                  <a:lnTo>
                    <a:pt x="3408843" y="287790"/>
                  </a:lnTo>
                  <a:lnTo>
                    <a:pt x="3421054" y="346505"/>
                  </a:lnTo>
                  <a:lnTo>
                    <a:pt x="3433188" y="430189"/>
                  </a:lnTo>
                  <a:lnTo>
                    <a:pt x="3453526" y="549017"/>
                  </a:lnTo>
                  <a:lnTo>
                    <a:pt x="3463679" y="663419"/>
                  </a:lnTo>
                  <a:lnTo>
                    <a:pt x="3477497" y="766277"/>
                  </a:lnTo>
                  <a:lnTo>
                    <a:pt x="3483673" y="831290"/>
                  </a:lnTo>
                  <a:lnTo>
                    <a:pt x="3488151" y="898177"/>
                  </a:lnTo>
                  <a:lnTo>
                    <a:pt x="3498563" y="992482"/>
                  </a:lnTo>
                  <a:lnTo>
                    <a:pt x="3502495" y="1070623"/>
                  </a:lnTo>
                  <a:lnTo>
                    <a:pt x="3503661" y="1150331"/>
                  </a:lnTo>
                  <a:lnTo>
                    <a:pt x="3511162" y="1286681"/>
                  </a:lnTo>
                  <a:lnTo>
                    <a:pt x="3515168" y="1371444"/>
                  </a:lnTo>
                  <a:lnTo>
                    <a:pt x="3519997" y="1453114"/>
                  </a:lnTo>
                  <a:lnTo>
                    <a:pt x="3521428" y="1533867"/>
                  </a:lnTo>
                  <a:lnTo>
                    <a:pt x="3522030" y="2038380"/>
                  </a:lnTo>
                  <a:lnTo>
                    <a:pt x="3517284" y="2110990"/>
                  </a:lnTo>
                  <a:lnTo>
                    <a:pt x="3514334" y="2182774"/>
                  </a:lnTo>
                  <a:lnTo>
                    <a:pt x="3513336" y="2271012"/>
                  </a:lnTo>
                  <a:lnTo>
                    <a:pt x="3513123" y="2376238"/>
                  </a:lnTo>
                  <a:lnTo>
                    <a:pt x="3505960" y="2457725"/>
                  </a:lnTo>
                  <a:lnTo>
                    <a:pt x="3497629" y="2526296"/>
                  </a:lnTo>
                  <a:lnTo>
                    <a:pt x="3488394" y="2607534"/>
                  </a:lnTo>
                  <a:lnTo>
                    <a:pt x="3475419" y="2690615"/>
                  </a:lnTo>
                  <a:lnTo>
                    <a:pt x="3468393" y="27127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Annotation998"/>
            <p:cNvSpPr/>
            <p:nvPr/>
          </p:nvSpPr>
          <p:spPr>
            <a:xfrm>
              <a:off x="468794" y="5165145"/>
              <a:ext cx="392753" cy="398052"/>
            </a:xfrm>
            <a:custGeom>
              <a:avLst/>
              <a:gdLst/>
              <a:ahLst/>
              <a:cxnLst/>
              <a:rect l="0" t="0" r="0" b="0"/>
              <a:pathLst>
                <a:path w="392753" h="398052">
                  <a:moveTo>
                    <a:pt x="0" y="5145"/>
                  </a:moveTo>
                  <a:lnTo>
                    <a:pt x="13317" y="5145"/>
                  </a:lnTo>
                  <a:lnTo>
                    <a:pt x="21149" y="2500"/>
                  </a:lnTo>
                  <a:lnTo>
                    <a:pt x="26018" y="405"/>
                  </a:lnTo>
                  <a:lnTo>
                    <a:pt x="31251" y="0"/>
                  </a:lnTo>
                  <a:lnTo>
                    <a:pt x="49101" y="3179"/>
                  </a:lnTo>
                  <a:lnTo>
                    <a:pt x="56572" y="3835"/>
                  </a:lnTo>
                  <a:lnTo>
                    <a:pt x="64533" y="4272"/>
                  </a:lnTo>
                  <a:lnTo>
                    <a:pt x="73814" y="5555"/>
                  </a:lnTo>
                  <a:lnTo>
                    <a:pt x="83974" y="7402"/>
                  </a:lnTo>
                  <a:lnTo>
                    <a:pt x="133573" y="17498"/>
                  </a:lnTo>
                  <a:lnTo>
                    <a:pt x="147651" y="21317"/>
                  </a:lnTo>
                  <a:lnTo>
                    <a:pt x="162004" y="25849"/>
                  </a:lnTo>
                  <a:lnTo>
                    <a:pt x="176538" y="30854"/>
                  </a:lnTo>
                  <a:lnTo>
                    <a:pt x="190201" y="35183"/>
                  </a:lnTo>
                  <a:lnTo>
                    <a:pt x="215977" y="42638"/>
                  </a:lnTo>
                  <a:lnTo>
                    <a:pt x="228412" y="47008"/>
                  </a:lnTo>
                  <a:lnTo>
                    <a:pt x="240676" y="51905"/>
                  </a:lnTo>
                  <a:lnTo>
                    <a:pt x="252825" y="57154"/>
                  </a:lnTo>
                  <a:lnTo>
                    <a:pt x="263904" y="62638"/>
                  </a:lnTo>
                  <a:lnTo>
                    <a:pt x="274270" y="68279"/>
                  </a:lnTo>
                  <a:lnTo>
                    <a:pt x="284160" y="74023"/>
                  </a:lnTo>
                  <a:lnTo>
                    <a:pt x="293734" y="80829"/>
                  </a:lnTo>
                  <a:lnTo>
                    <a:pt x="303096" y="88343"/>
                  </a:lnTo>
                  <a:lnTo>
                    <a:pt x="312317" y="96329"/>
                  </a:lnTo>
                  <a:lnTo>
                    <a:pt x="321444" y="103638"/>
                  </a:lnTo>
                  <a:lnTo>
                    <a:pt x="330509" y="110494"/>
                  </a:lnTo>
                  <a:lnTo>
                    <a:pt x="339532" y="117049"/>
                  </a:lnTo>
                  <a:lnTo>
                    <a:pt x="347534" y="123404"/>
                  </a:lnTo>
                  <a:lnTo>
                    <a:pt x="354855" y="129626"/>
                  </a:lnTo>
                  <a:lnTo>
                    <a:pt x="361722" y="135757"/>
                  </a:lnTo>
                  <a:lnTo>
                    <a:pt x="367294" y="142821"/>
                  </a:lnTo>
                  <a:lnTo>
                    <a:pt x="372001" y="150507"/>
                  </a:lnTo>
                  <a:lnTo>
                    <a:pt x="376133" y="158608"/>
                  </a:lnTo>
                  <a:lnTo>
                    <a:pt x="379880" y="166985"/>
                  </a:lnTo>
                  <a:lnTo>
                    <a:pt x="383372" y="175546"/>
                  </a:lnTo>
                  <a:lnTo>
                    <a:pt x="386693" y="184230"/>
                  </a:lnTo>
                  <a:lnTo>
                    <a:pt x="388907" y="192004"/>
                  </a:lnTo>
                  <a:lnTo>
                    <a:pt x="390383" y="199171"/>
                  </a:lnTo>
                  <a:lnTo>
                    <a:pt x="391367" y="205933"/>
                  </a:lnTo>
                  <a:lnTo>
                    <a:pt x="392023" y="213418"/>
                  </a:lnTo>
                  <a:lnTo>
                    <a:pt x="392461" y="221384"/>
                  </a:lnTo>
                  <a:lnTo>
                    <a:pt x="392752" y="229672"/>
                  </a:lnTo>
                  <a:lnTo>
                    <a:pt x="390960" y="237181"/>
                  </a:lnTo>
                  <a:lnTo>
                    <a:pt x="387779" y="244172"/>
                  </a:lnTo>
                  <a:lnTo>
                    <a:pt x="383671" y="250817"/>
                  </a:lnTo>
                  <a:lnTo>
                    <a:pt x="368399" y="274390"/>
                  </a:lnTo>
                  <a:lnTo>
                    <a:pt x="361812" y="280883"/>
                  </a:lnTo>
                  <a:lnTo>
                    <a:pt x="354441" y="286205"/>
                  </a:lnTo>
                  <a:lnTo>
                    <a:pt x="346547" y="290745"/>
                  </a:lnTo>
                  <a:lnTo>
                    <a:pt x="338305" y="295756"/>
                  </a:lnTo>
                  <a:lnTo>
                    <a:pt x="321200" y="306615"/>
                  </a:lnTo>
                  <a:lnTo>
                    <a:pt x="311474" y="311297"/>
                  </a:lnTo>
                  <a:lnTo>
                    <a:pt x="301017" y="315410"/>
                  </a:lnTo>
                  <a:lnTo>
                    <a:pt x="290072" y="319145"/>
                  </a:lnTo>
                  <a:lnTo>
                    <a:pt x="277810" y="322627"/>
                  </a:lnTo>
                  <a:lnTo>
                    <a:pt x="264668" y="325940"/>
                  </a:lnTo>
                  <a:lnTo>
                    <a:pt x="212638" y="338387"/>
                  </a:lnTo>
                  <a:lnTo>
                    <a:pt x="200362" y="340415"/>
                  </a:lnTo>
                  <a:lnTo>
                    <a:pt x="188204" y="341768"/>
                  </a:lnTo>
                  <a:lnTo>
                    <a:pt x="176126" y="342670"/>
                  </a:lnTo>
                  <a:lnTo>
                    <a:pt x="164101" y="342279"/>
                  </a:lnTo>
                  <a:lnTo>
                    <a:pt x="152112" y="341026"/>
                  </a:lnTo>
                  <a:lnTo>
                    <a:pt x="140145" y="339198"/>
                  </a:lnTo>
                  <a:lnTo>
                    <a:pt x="129188" y="337980"/>
                  </a:lnTo>
                  <a:lnTo>
                    <a:pt x="118903" y="337168"/>
                  </a:lnTo>
                  <a:lnTo>
                    <a:pt x="109067" y="336627"/>
                  </a:lnTo>
                  <a:lnTo>
                    <a:pt x="99530" y="335273"/>
                  </a:lnTo>
                  <a:lnTo>
                    <a:pt x="90192" y="333379"/>
                  </a:lnTo>
                  <a:lnTo>
                    <a:pt x="80986" y="331124"/>
                  </a:lnTo>
                  <a:lnTo>
                    <a:pt x="72863" y="328628"/>
                  </a:lnTo>
                  <a:lnTo>
                    <a:pt x="65461" y="325972"/>
                  </a:lnTo>
                  <a:lnTo>
                    <a:pt x="58540" y="323210"/>
                  </a:lnTo>
                  <a:lnTo>
                    <a:pt x="48201" y="317494"/>
                  </a:lnTo>
                  <a:lnTo>
                    <a:pt x="36796" y="308698"/>
                  </a:lnTo>
                  <a:lnTo>
                    <a:pt x="28789" y="301578"/>
                  </a:lnTo>
                  <a:lnTo>
                    <a:pt x="28132" y="300001"/>
                  </a:lnTo>
                  <a:lnTo>
                    <a:pt x="27402" y="295603"/>
                  </a:lnTo>
                  <a:lnTo>
                    <a:pt x="28201" y="293042"/>
                  </a:lnTo>
                  <a:lnTo>
                    <a:pt x="31737" y="287550"/>
                  </a:lnTo>
                  <a:lnTo>
                    <a:pt x="41917" y="281802"/>
                  </a:lnTo>
                  <a:lnTo>
                    <a:pt x="48803" y="278879"/>
                  </a:lnTo>
                  <a:lnTo>
                    <a:pt x="55381" y="276932"/>
                  </a:lnTo>
                  <a:lnTo>
                    <a:pt x="61752" y="275633"/>
                  </a:lnTo>
                  <a:lnTo>
                    <a:pt x="67987" y="274767"/>
                  </a:lnTo>
                  <a:lnTo>
                    <a:pt x="76116" y="275182"/>
                  </a:lnTo>
                  <a:lnTo>
                    <a:pt x="85508" y="276451"/>
                  </a:lnTo>
                  <a:lnTo>
                    <a:pt x="95743" y="278289"/>
                  </a:lnTo>
                  <a:lnTo>
                    <a:pt x="105546" y="280507"/>
                  </a:lnTo>
                  <a:lnTo>
                    <a:pt x="115061" y="282977"/>
                  </a:lnTo>
                  <a:lnTo>
                    <a:pt x="124385" y="285616"/>
                  </a:lnTo>
                  <a:lnTo>
                    <a:pt x="142690" y="291195"/>
                  </a:lnTo>
                  <a:lnTo>
                    <a:pt x="205587" y="311748"/>
                  </a:lnTo>
                  <a:lnTo>
                    <a:pt x="213540" y="315711"/>
                  </a:lnTo>
                  <a:lnTo>
                    <a:pt x="220828" y="320337"/>
                  </a:lnTo>
                  <a:lnTo>
                    <a:pt x="227674" y="325406"/>
                  </a:lnTo>
                  <a:lnTo>
                    <a:pt x="235217" y="329778"/>
                  </a:lnTo>
                  <a:lnTo>
                    <a:pt x="243226" y="333684"/>
                  </a:lnTo>
                  <a:lnTo>
                    <a:pt x="251545" y="337280"/>
                  </a:lnTo>
                  <a:lnTo>
                    <a:pt x="259078" y="341662"/>
                  </a:lnTo>
                  <a:lnTo>
                    <a:pt x="266086" y="346568"/>
                  </a:lnTo>
                  <a:lnTo>
                    <a:pt x="272745" y="351823"/>
                  </a:lnTo>
                  <a:lnTo>
                    <a:pt x="279170" y="356318"/>
                  </a:lnTo>
                  <a:lnTo>
                    <a:pt x="285441" y="360307"/>
                  </a:lnTo>
                  <a:lnTo>
                    <a:pt x="297705" y="367385"/>
                  </a:lnTo>
                  <a:lnTo>
                    <a:pt x="309778" y="373839"/>
                  </a:lnTo>
                  <a:lnTo>
                    <a:pt x="319117" y="382660"/>
                  </a:lnTo>
                  <a:lnTo>
                    <a:pt x="322998" y="387790"/>
                  </a:lnTo>
                  <a:lnTo>
                    <a:pt x="326578" y="391210"/>
                  </a:lnTo>
                  <a:lnTo>
                    <a:pt x="329958" y="393491"/>
                  </a:lnTo>
                  <a:lnTo>
                    <a:pt x="339699" y="3980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Annotation999"/>
            <p:cNvSpPr/>
            <p:nvPr/>
          </p:nvSpPr>
          <p:spPr>
            <a:xfrm>
              <a:off x="943939" y="5518590"/>
              <a:ext cx="51869" cy="35666"/>
            </a:xfrm>
            <a:custGeom>
              <a:avLst/>
              <a:gdLst/>
              <a:ahLst/>
              <a:cxnLst/>
              <a:rect l="0" t="0" r="0" b="0"/>
              <a:pathLst>
                <a:path w="51869" h="35666">
                  <a:moveTo>
                    <a:pt x="34403" y="8887"/>
                  </a:moveTo>
                  <a:lnTo>
                    <a:pt x="21086" y="8887"/>
                  </a:lnTo>
                  <a:lnTo>
                    <a:pt x="19566" y="9879"/>
                  </a:lnTo>
                  <a:lnTo>
                    <a:pt x="18552" y="11532"/>
                  </a:lnTo>
                  <a:lnTo>
                    <a:pt x="16925" y="16575"/>
                  </a:lnTo>
                  <a:lnTo>
                    <a:pt x="15798" y="16989"/>
                  </a:lnTo>
                  <a:lnTo>
                    <a:pt x="14054" y="17265"/>
                  </a:lnTo>
                  <a:lnTo>
                    <a:pt x="11897" y="17448"/>
                  </a:lnTo>
                  <a:lnTo>
                    <a:pt x="10460" y="18563"/>
                  </a:lnTo>
                  <a:lnTo>
                    <a:pt x="9502" y="20299"/>
                  </a:lnTo>
                  <a:lnTo>
                    <a:pt x="8863" y="22448"/>
                  </a:lnTo>
                  <a:lnTo>
                    <a:pt x="7444" y="23881"/>
                  </a:lnTo>
                  <a:lnTo>
                    <a:pt x="5504" y="24836"/>
                  </a:lnTo>
                  <a:lnTo>
                    <a:pt x="3218" y="25472"/>
                  </a:lnTo>
                  <a:lnTo>
                    <a:pt x="1694" y="26889"/>
                  </a:lnTo>
                  <a:lnTo>
                    <a:pt x="678" y="28826"/>
                  </a:lnTo>
                  <a:lnTo>
                    <a:pt x="0" y="31109"/>
                  </a:lnTo>
                  <a:lnTo>
                    <a:pt x="542" y="32631"/>
                  </a:lnTo>
                  <a:lnTo>
                    <a:pt x="1897" y="33646"/>
                  </a:lnTo>
                  <a:lnTo>
                    <a:pt x="6461" y="35275"/>
                  </a:lnTo>
                  <a:lnTo>
                    <a:pt x="7829" y="35409"/>
                  </a:lnTo>
                  <a:lnTo>
                    <a:pt x="9734" y="35498"/>
                  </a:lnTo>
                  <a:lnTo>
                    <a:pt x="14500" y="35597"/>
                  </a:lnTo>
                  <a:lnTo>
                    <a:pt x="28569" y="35665"/>
                  </a:lnTo>
                  <a:lnTo>
                    <a:pt x="31507" y="34676"/>
                  </a:lnTo>
                  <a:lnTo>
                    <a:pt x="34459" y="33025"/>
                  </a:lnTo>
                  <a:lnTo>
                    <a:pt x="37420" y="30933"/>
                  </a:lnTo>
                  <a:lnTo>
                    <a:pt x="39394" y="28544"/>
                  </a:lnTo>
                  <a:lnTo>
                    <a:pt x="40710" y="25961"/>
                  </a:lnTo>
                  <a:lnTo>
                    <a:pt x="41588" y="23246"/>
                  </a:lnTo>
                  <a:lnTo>
                    <a:pt x="43166" y="21436"/>
                  </a:lnTo>
                  <a:lnTo>
                    <a:pt x="45211" y="20230"/>
                  </a:lnTo>
                  <a:lnTo>
                    <a:pt x="47568" y="19425"/>
                  </a:lnTo>
                  <a:lnTo>
                    <a:pt x="49140" y="17897"/>
                  </a:lnTo>
                  <a:lnTo>
                    <a:pt x="50187" y="15886"/>
                  </a:lnTo>
                  <a:lnTo>
                    <a:pt x="50885" y="13553"/>
                  </a:lnTo>
                  <a:lnTo>
                    <a:pt x="51351" y="11005"/>
                  </a:lnTo>
                  <a:lnTo>
                    <a:pt x="51661" y="8315"/>
                  </a:lnTo>
                  <a:lnTo>
                    <a:pt x="51868" y="5529"/>
                  </a:lnTo>
                  <a:lnTo>
                    <a:pt x="51013" y="3671"/>
                  </a:lnTo>
                  <a:lnTo>
                    <a:pt x="49449" y="2433"/>
                  </a:lnTo>
                  <a:lnTo>
                    <a:pt x="43700" y="102"/>
                  </a:lnTo>
                  <a:lnTo>
                    <a:pt x="42588" y="54"/>
                  </a:lnTo>
                  <a:lnTo>
                    <a:pt x="38703" y="0"/>
                  </a:lnTo>
                  <a:lnTo>
                    <a:pt x="37270" y="978"/>
                  </a:lnTo>
                  <a:lnTo>
                    <a:pt x="36314" y="2622"/>
                  </a:lnTo>
                  <a:lnTo>
                    <a:pt x="35677" y="4710"/>
                  </a:lnTo>
                  <a:lnTo>
                    <a:pt x="35252" y="7094"/>
                  </a:lnTo>
                  <a:lnTo>
                    <a:pt x="34970" y="9676"/>
                  </a:lnTo>
                  <a:lnTo>
                    <a:pt x="34403" y="178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Annotation1000"/>
            <p:cNvSpPr/>
            <p:nvPr/>
          </p:nvSpPr>
          <p:spPr>
            <a:xfrm>
              <a:off x="1255465" y="5206008"/>
              <a:ext cx="125153" cy="446485"/>
            </a:xfrm>
            <a:custGeom>
              <a:avLst/>
              <a:gdLst/>
              <a:ahLst/>
              <a:cxnLst/>
              <a:rect l="0" t="0" r="0" b="0"/>
              <a:pathLst>
                <a:path w="125153" h="446485">
                  <a:moveTo>
                    <a:pt x="125152" y="0"/>
                  </a:moveTo>
                  <a:lnTo>
                    <a:pt x="125152" y="4740"/>
                  </a:lnTo>
                  <a:lnTo>
                    <a:pt x="124159" y="7129"/>
                  </a:lnTo>
                  <a:lnTo>
                    <a:pt x="120407" y="12429"/>
                  </a:lnTo>
                  <a:lnTo>
                    <a:pt x="119009" y="16223"/>
                  </a:lnTo>
                  <a:lnTo>
                    <a:pt x="117455" y="25731"/>
                  </a:lnTo>
                  <a:lnTo>
                    <a:pt x="116765" y="39218"/>
                  </a:lnTo>
                  <a:lnTo>
                    <a:pt x="116581" y="46981"/>
                  </a:lnTo>
                  <a:lnTo>
                    <a:pt x="115465" y="55133"/>
                  </a:lnTo>
                  <a:lnTo>
                    <a:pt x="113728" y="63544"/>
                  </a:lnTo>
                  <a:lnTo>
                    <a:pt x="111576" y="72129"/>
                  </a:lnTo>
                  <a:lnTo>
                    <a:pt x="109149" y="80828"/>
                  </a:lnTo>
                  <a:lnTo>
                    <a:pt x="100987" y="108285"/>
                  </a:lnTo>
                  <a:lnTo>
                    <a:pt x="92278" y="140123"/>
                  </a:lnTo>
                  <a:lnTo>
                    <a:pt x="83406" y="169841"/>
                  </a:lnTo>
                  <a:lnTo>
                    <a:pt x="74487" y="202348"/>
                  </a:lnTo>
                  <a:lnTo>
                    <a:pt x="68532" y="221893"/>
                  </a:lnTo>
                  <a:lnTo>
                    <a:pt x="66547" y="232265"/>
                  </a:lnTo>
                  <a:lnTo>
                    <a:pt x="65223" y="243148"/>
                  </a:lnTo>
                  <a:lnTo>
                    <a:pt x="64341" y="254372"/>
                  </a:lnTo>
                  <a:lnTo>
                    <a:pt x="62760" y="265823"/>
                  </a:lnTo>
                  <a:lnTo>
                    <a:pt x="60712" y="277427"/>
                  </a:lnTo>
                  <a:lnTo>
                    <a:pt x="58353" y="289131"/>
                  </a:lnTo>
                  <a:lnTo>
                    <a:pt x="55788" y="299910"/>
                  </a:lnTo>
                  <a:lnTo>
                    <a:pt x="53084" y="310073"/>
                  </a:lnTo>
                  <a:lnTo>
                    <a:pt x="47432" y="329302"/>
                  </a:lnTo>
                  <a:lnTo>
                    <a:pt x="41609" y="347770"/>
                  </a:lnTo>
                  <a:lnTo>
                    <a:pt x="39658" y="355870"/>
                  </a:lnTo>
                  <a:lnTo>
                    <a:pt x="38358" y="363254"/>
                  </a:lnTo>
                  <a:lnTo>
                    <a:pt x="35920" y="376751"/>
                  </a:lnTo>
                  <a:lnTo>
                    <a:pt x="33880" y="383128"/>
                  </a:lnTo>
                  <a:lnTo>
                    <a:pt x="31526" y="389364"/>
                  </a:lnTo>
                  <a:lnTo>
                    <a:pt x="28911" y="401585"/>
                  </a:lnTo>
                  <a:lnTo>
                    <a:pt x="27748" y="412638"/>
                  </a:lnTo>
                  <a:lnTo>
                    <a:pt x="27232" y="420858"/>
                  </a:lnTo>
                  <a:lnTo>
                    <a:pt x="26101" y="424439"/>
                  </a:lnTo>
                  <a:lnTo>
                    <a:pt x="22195" y="431064"/>
                  </a:lnTo>
                  <a:lnTo>
                    <a:pt x="19158" y="435632"/>
                  </a:lnTo>
                  <a:lnTo>
                    <a:pt x="16745" y="437264"/>
                  </a:lnTo>
                  <a:lnTo>
                    <a:pt x="13150" y="439345"/>
                  </a:lnTo>
                  <a:lnTo>
                    <a:pt x="0" y="4464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Annotation1001"/>
            <p:cNvSpPr/>
            <p:nvPr/>
          </p:nvSpPr>
          <p:spPr>
            <a:xfrm>
              <a:off x="1130323" y="5179219"/>
              <a:ext cx="429084" cy="241102"/>
            </a:xfrm>
            <a:custGeom>
              <a:avLst/>
              <a:gdLst/>
              <a:ahLst/>
              <a:cxnLst/>
              <a:rect l="0" t="0" r="0" b="0"/>
              <a:pathLst>
                <a:path w="429084" h="241102">
                  <a:moveTo>
                    <a:pt x="89384" y="0"/>
                  </a:moveTo>
                  <a:lnTo>
                    <a:pt x="89384" y="4740"/>
                  </a:lnTo>
                  <a:lnTo>
                    <a:pt x="88391" y="7129"/>
                  </a:lnTo>
                  <a:lnTo>
                    <a:pt x="83241" y="14239"/>
                  </a:lnTo>
                  <a:lnTo>
                    <a:pt x="78348" y="19790"/>
                  </a:lnTo>
                  <a:lnTo>
                    <a:pt x="76068" y="22123"/>
                  </a:lnTo>
                  <a:lnTo>
                    <a:pt x="73554" y="25663"/>
                  </a:lnTo>
                  <a:lnTo>
                    <a:pt x="70884" y="30007"/>
                  </a:lnTo>
                  <a:lnTo>
                    <a:pt x="68112" y="34887"/>
                  </a:lnTo>
                  <a:lnTo>
                    <a:pt x="66263" y="39133"/>
                  </a:lnTo>
                  <a:lnTo>
                    <a:pt x="64209" y="46497"/>
                  </a:lnTo>
                  <a:lnTo>
                    <a:pt x="63661" y="50841"/>
                  </a:lnTo>
                  <a:lnTo>
                    <a:pt x="63296" y="55722"/>
                  </a:lnTo>
                  <a:lnTo>
                    <a:pt x="63053" y="60960"/>
                  </a:lnTo>
                  <a:lnTo>
                    <a:pt x="62783" y="72072"/>
                  </a:lnTo>
                  <a:lnTo>
                    <a:pt x="62710" y="77814"/>
                  </a:lnTo>
                  <a:lnTo>
                    <a:pt x="61669" y="82634"/>
                  </a:lnTo>
                  <a:lnTo>
                    <a:pt x="59981" y="86839"/>
                  </a:lnTo>
                  <a:lnTo>
                    <a:pt x="57863" y="90635"/>
                  </a:lnTo>
                  <a:lnTo>
                    <a:pt x="56451" y="95150"/>
                  </a:lnTo>
                  <a:lnTo>
                    <a:pt x="55510" y="100144"/>
                  </a:lnTo>
                  <a:lnTo>
                    <a:pt x="54882" y="105458"/>
                  </a:lnTo>
                  <a:lnTo>
                    <a:pt x="53470" y="109993"/>
                  </a:lnTo>
                  <a:lnTo>
                    <a:pt x="51536" y="114008"/>
                  </a:lnTo>
                  <a:lnTo>
                    <a:pt x="49253" y="117677"/>
                  </a:lnTo>
                  <a:lnTo>
                    <a:pt x="46738" y="122108"/>
                  </a:lnTo>
                  <a:lnTo>
                    <a:pt x="41294" y="132322"/>
                  </a:lnTo>
                  <a:lnTo>
                    <a:pt x="38452" y="136832"/>
                  </a:lnTo>
                  <a:lnTo>
                    <a:pt x="35564" y="140831"/>
                  </a:lnTo>
                  <a:lnTo>
                    <a:pt x="32645" y="144489"/>
                  </a:lnTo>
                  <a:lnTo>
                    <a:pt x="29403" y="151199"/>
                  </a:lnTo>
                  <a:lnTo>
                    <a:pt x="28538" y="154378"/>
                  </a:lnTo>
                  <a:lnTo>
                    <a:pt x="24928" y="160555"/>
                  </a:lnTo>
                  <a:lnTo>
                    <a:pt x="22575" y="163591"/>
                  </a:lnTo>
                  <a:lnTo>
                    <a:pt x="20013" y="165616"/>
                  </a:lnTo>
                  <a:lnTo>
                    <a:pt x="17312" y="166965"/>
                  </a:lnTo>
                  <a:lnTo>
                    <a:pt x="14518" y="167865"/>
                  </a:lnTo>
                  <a:lnTo>
                    <a:pt x="12655" y="169457"/>
                  </a:lnTo>
                  <a:lnTo>
                    <a:pt x="11413" y="171511"/>
                  </a:lnTo>
                  <a:lnTo>
                    <a:pt x="10585" y="173872"/>
                  </a:lnTo>
                  <a:lnTo>
                    <a:pt x="9040" y="175446"/>
                  </a:lnTo>
                  <a:lnTo>
                    <a:pt x="7016" y="176495"/>
                  </a:lnTo>
                  <a:lnTo>
                    <a:pt x="401" y="178471"/>
                  </a:lnTo>
                  <a:lnTo>
                    <a:pt x="44" y="185646"/>
                  </a:lnTo>
                  <a:lnTo>
                    <a:pt x="0" y="187153"/>
                  </a:lnTo>
                  <a:lnTo>
                    <a:pt x="7067" y="194543"/>
                  </a:lnTo>
                  <a:lnTo>
                    <a:pt x="7688" y="195179"/>
                  </a:lnTo>
                  <a:lnTo>
                    <a:pt x="18053" y="196075"/>
                  </a:lnTo>
                  <a:lnTo>
                    <a:pt x="38451" y="196341"/>
                  </a:lnTo>
                  <a:lnTo>
                    <a:pt x="45496" y="197371"/>
                  </a:lnTo>
                  <a:lnTo>
                    <a:pt x="58621" y="201161"/>
                  </a:lnTo>
                  <a:lnTo>
                    <a:pt x="65896" y="202568"/>
                  </a:lnTo>
                  <a:lnTo>
                    <a:pt x="73725" y="203506"/>
                  </a:lnTo>
                  <a:lnTo>
                    <a:pt x="81925" y="204132"/>
                  </a:lnTo>
                  <a:lnTo>
                    <a:pt x="90371" y="204549"/>
                  </a:lnTo>
                  <a:lnTo>
                    <a:pt x="107702" y="205012"/>
                  </a:lnTo>
                  <a:lnTo>
                    <a:pt x="134211" y="205273"/>
                  </a:lnTo>
                  <a:lnTo>
                    <a:pt x="144101" y="206302"/>
                  </a:lnTo>
                  <a:lnTo>
                    <a:pt x="154667" y="207980"/>
                  </a:lnTo>
                  <a:lnTo>
                    <a:pt x="165684" y="210090"/>
                  </a:lnTo>
                  <a:lnTo>
                    <a:pt x="177002" y="211498"/>
                  </a:lnTo>
                  <a:lnTo>
                    <a:pt x="188520" y="212436"/>
                  </a:lnTo>
                  <a:lnTo>
                    <a:pt x="200172" y="213062"/>
                  </a:lnTo>
                  <a:lnTo>
                    <a:pt x="211913" y="214470"/>
                  </a:lnTo>
                  <a:lnTo>
                    <a:pt x="223714" y="216402"/>
                  </a:lnTo>
                  <a:lnTo>
                    <a:pt x="235554" y="218683"/>
                  </a:lnTo>
                  <a:lnTo>
                    <a:pt x="247420" y="220203"/>
                  </a:lnTo>
                  <a:lnTo>
                    <a:pt x="259304" y="221216"/>
                  </a:lnTo>
                  <a:lnTo>
                    <a:pt x="271200" y="221891"/>
                  </a:lnTo>
                  <a:lnTo>
                    <a:pt x="283104" y="223334"/>
                  </a:lnTo>
                  <a:lnTo>
                    <a:pt x="295012" y="225288"/>
                  </a:lnTo>
                  <a:lnTo>
                    <a:pt x="306925" y="227582"/>
                  </a:lnTo>
                  <a:lnTo>
                    <a:pt x="317846" y="229112"/>
                  </a:lnTo>
                  <a:lnTo>
                    <a:pt x="328107" y="230133"/>
                  </a:lnTo>
                  <a:lnTo>
                    <a:pt x="337927" y="230812"/>
                  </a:lnTo>
                  <a:lnTo>
                    <a:pt x="347454" y="232257"/>
                  </a:lnTo>
                  <a:lnTo>
                    <a:pt x="356785" y="234214"/>
                  </a:lnTo>
                  <a:lnTo>
                    <a:pt x="365985" y="236509"/>
                  </a:lnTo>
                  <a:lnTo>
                    <a:pt x="374105" y="238040"/>
                  </a:lnTo>
                  <a:lnTo>
                    <a:pt x="381505" y="239060"/>
                  </a:lnTo>
                  <a:lnTo>
                    <a:pt x="388425" y="239741"/>
                  </a:lnTo>
                  <a:lnTo>
                    <a:pt x="401411" y="240497"/>
                  </a:lnTo>
                  <a:lnTo>
                    <a:pt x="417242" y="240922"/>
                  </a:lnTo>
                  <a:lnTo>
                    <a:pt x="429083" y="2411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Annotation1002"/>
            <p:cNvSpPr/>
            <p:nvPr/>
          </p:nvSpPr>
          <p:spPr>
            <a:xfrm>
              <a:off x="1828239" y="5411546"/>
              <a:ext cx="249109" cy="240757"/>
            </a:xfrm>
            <a:custGeom>
              <a:avLst/>
              <a:gdLst/>
              <a:ahLst/>
              <a:cxnLst/>
              <a:rect l="0" t="0" r="0" b="0"/>
              <a:pathLst>
                <a:path w="249109" h="240757">
                  <a:moveTo>
                    <a:pt x="8291" y="53424"/>
                  </a:moveTo>
                  <a:lnTo>
                    <a:pt x="17782" y="58164"/>
                  </a:lnTo>
                  <a:lnTo>
                    <a:pt x="22564" y="59561"/>
                  </a:lnTo>
                  <a:lnTo>
                    <a:pt x="27739" y="60491"/>
                  </a:lnTo>
                  <a:lnTo>
                    <a:pt x="33175" y="61113"/>
                  </a:lnTo>
                  <a:lnTo>
                    <a:pt x="38786" y="62518"/>
                  </a:lnTo>
                  <a:lnTo>
                    <a:pt x="44513" y="64448"/>
                  </a:lnTo>
                  <a:lnTo>
                    <a:pt x="50318" y="66726"/>
                  </a:lnTo>
                  <a:lnTo>
                    <a:pt x="58161" y="68245"/>
                  </a:lnTo>
                  <a:lnTo>
                    <a:pt x="67362" y="69258"/>
                  </a:lnTo>
                  <a:lnTo>
                    <a:pt x="77470" y="69933"/>
                  </a:lnTo>
                  <a:lnTo>
                    <a:pt x="87188" y="70383"/>
                  </a:lnTo>
                  <a:lnTo>
                    <a:pt x="105932" y="70883"/>
                  </a:lnTo>
                  <a:lnTo>
                    <a:pt x="182316" y="71272"/>
                  </a:lnTo>
                  <a:lnTo>
                    <a:pt x="189863" y="70284"/>
                  </a:lnTo>
                  <a:lnTo>
                    <a:pt x="197875" y="68633"/>
                  </a:lnTo>
                  <a:lnTo>
                    <a:pt x="206196" y="66540"/>
                  </a:lnTo>
                  <a:lnTo>
                    <a:pt x="212736" y="65144"/>
                  </a:lnTo>
                  <a:lnTo>
                    <a:pt x="218090" y="64214"/>
                  </a:lnTo>
                  <a:lnTo>
                    <a:pt x="222652" y="63594"/>
                  </a:lnTo>
                  <a:lnTo>
                    <a:pt x="226687" y="62188"/>
                  </a:lnTo>
                  <a:lnTo>
                    <a:pt x="233818" y="57980"/>
                  </a:lnTo>
                  <a:lnTo>
                    <a:pt x="240299" y="55449"/>
                  </a:lnTo>
                  <a:lnTo>
                    <a:pt x="243418" y="54774"/>
                  </a:lnTo>
                  <a:lnTo>
                    <a:pt x="245497" y="53332"/>
                  </a:lnTo>
                  <a:lnTo>
                    <a:pt x="246883" y="51378"/>
                  </a:lnTo>
                  <a:lnTo>
                    <a:pt x="248423" y="46561"/>
                  </a:lnTo>
                  <a:lnTo>
                    <a:pt x="249108" y="41113"/>
                  </a:lnTo>
                  <a:lnTo>
                    <a:pt x="248297" y="38271"/>
                  </a:lnTo>
                  <a:lnTo>
                    <a:pt x="244747" y="32468"/>
                  </a:lnTo>
                  <a:lnTo>
                    <a:pt x="239859" y="26581"/>
                  </a:lnTo>
                  <a:lnTo>
                    <a:pt x="234375" y="20658"/>
                  </a:lnTo>
                  <a:lnTo>
                    <a:pt x="228627" y="14718"/>
                  </a:lnTo>
                  <a:lnTo>
                    <a:pt x="224711" y="11744"/>
                  </a:lnTo>
                  <a:lnTo>
                    <a:pt x="220113" y="8770"/>
                  </a:lnTo>
                  <a:lnTo>
                    <a:pt x="215061" y="5795"/>
                  </a:lnTo>
                  <a:lnTo>
                    <a:pt x="208714" y="3812"/>
                  </a:lnTo>
                  <a:lnTo>
                    <a:pt x="201502" y="2490"/>
                  </a:lnTo>
                  <a:lnTo>
                    <a:pt x="193715" y="1608"/>
                  </a:lnTo>
                  <a:lnTo>
                    <a:pt x="185543" y="1021"/>
                  </a:lnTo>
                  <a:lnTo>
                    <a:pt x="177116" y="629"/>
                  </a:lnTo>
                  <a:lnTo>
                    <a:pt x="159806" y="193"/>
                  </a:lnTo>
                  <a:lnTo>
                    <a:pt x="142180" y="0"/>
                  </a:lnTo>
                  <a:lnTo>
                    <a:pt x="133308" y="941"/>
                  </a:lnTo>
                  <a:lnTo>
                    <a:pt x="124413" y="2560"/>
                  </a:lnTo>
                  <a:lnTo>
                    <a:pt x="115504" y="4632"/>
                  </a:lnTo>
                  <a:lnTo>
                    <a:pt x="107578" y="7005"/>
                  </a:lnTo>
                  <a:lnTo>
                    <a:pt x="100307" y="9580"/>
                  </a:lnTo>
                  <a:lnTo>
                    <a:pt x="93474" y="12288"/>
                  </a:lnTo>
                  <a:lnTo>
                    <a:pt x="77934" y="17943"/>
                  </a:lnTo>
                  <a:lnTo>
                    <a:pt x="69619" y="20841"/>
                  </a:lnTo>
                  <a:lnTo>
                    <a:pt x="62088" y="23764"/>
                  </a:lnTo>
                  <a:lnTo>
                    <a:pt x="55082" y="26705"/>
                  </a:lnTo>
                  <a:lnTo>
                    <a:pt x="48424" y="29658"/>
                  </a:lnTo>
                  <a:lnTo>
                    <a:pt x="42992" y="33612"/>
                  </a:lnTo>
                  <a:lnTo>
                    <a:pt x="38378" y="38231"/>
                  </a:lnTo>
                  <a:lnTo>
                    <a:pt x="34309" y="43295"/>
                  </a:lnTo>
                  <a:lnTo>
                    <a:pt x="29609" y="48656"/>
                  </a:lnTo>
                  <a:lnTo>
                    <a:pt x="24489" y="54214"/>
                  </a:lnTo>
                  <a:lnTo>
                    <a:pt x="19090" y="59903"/>
                  </a:lnTo>
                  <a:lnTo>
                    <a:pt x="14497" y="65681"/>
                  </a:lnTo>
                  <a:lnTo>
                    <a:pt x="10441" y="71517"/>
                  </a:lnTo>
                  <a:lnTo>
                    <a:pt x="6745" y="77392"/>
                  </a:lnTo>
                  <a:lnTo>
                    <a:pt x="4280" y="83293"/>
                  </a:lnTo>
                  <a:lnTo>
                    <a:pt x="2637" y="89212"/>
                  </a:lnTo>
                  <a:lnTo>
                    <a:pt x="1542" y="95142"/>
                  </a:lnTo>
                  <a:lnTo>
                    <a:pt x="812" y="102071"/>
                  </a:lnTo>
                  <a:lnTo>
                    <a:pt x="325" y="109668"/>
                  </a:lnTo>
                  <a:lnTo>
                    <a:pt x="0" y="117709"/>
                  </a:lnTo>
                  <a:lnTo>
                    <a:pt x="777" y="125054"/>
                  </a:lnTo>
                  <a:lnTo>
                    <a:pt x="2288" y="131935"/>
                  </a:lnTo>
                  <a:lnTo>
                    <a:pt x="4289" y="138507"/>
                  </a:lnTo>
                  <a:lnTo>
                    <a:pt x="6616" y="144873"/>
                  </a:lnTo>
                  <a:lnTo>
                    <a:pt x="9161" y="151101"/>
                  </a:lnTo>
                  <a:lnTo>
                    <a:pt x="11851" y="157237"/>
                  </a:lnTo>
                  <a:lnTo>
                    <a:pt x="17488" y="169347"/>
                  </a:lnTo>
                  <a:lnTo>
                    <a:pt x="20382" y="175354"/>
                  </a:lnTo>
                  <a:lnTo>
                    <a:pt x="25291" y="181344"/>
                  </a:lnTo>
                  <a:lnTo>
                    <a:pt x="31543" y="187320"/>
                  </a:lnTo>
                  <a:lnTo>
                    <a:pt x="38691" y="193290"/>
                  </a:lnTo>
                  <a:lnTo>
                    <a:pt x="45444" y="198262"/>
                  </a:lnTo>
                  <a:lnTo>
                    <a:pt x="51931" y="202568"/>
                  </a:lnTo>
                  <a:lnTo>
                    <a:pt x="58243" y="206432"/>
                  </a:lnTo>
                  <a:lnTo>
                    <a:pt x="81363" y="221350"/>
                  </a:lnTo>
                  <a:lnTo>
                    <a:pt x="89784" y="225898"/>
                  </a:lnTo>
                  <a:lnTo>
                    <a:pt x="98377" y="229923"/>
                  </a:lnTo>
                  <a:lnTo>
                    <a:pt x="107086" y="233597"/>
                  </a:lnTo>
                  <a:lnTo>
                    <a:pt x="115871" y="236047"/>
                  </a:lnTo>
                  <a:lnTo>
                    <a:pt x="124708" y="237680"/>
                  </a:lnTo>
                  <a:lnTo>
                    <a:pt x="133579" y="238770"/>
                  </a:lnTo>
                  <a:lnTo>
                    <a:pt x="141480" y="239495"/>
                  </a:lnTo>
                  <a:lnTo>
                    <a:pt x="148734" y="239979"/>
                  </a:lnTo>
                  <a:lnTo>
                    <a:pt x="155556" y="240302"/>
                  </a:lnTo>
                  <a:lnTo>
                    <a:pt x="168434" y="240661"/>
                  </a:lnTo>
                  <a:lnTo>
                    <a:pt x="174649" y="240756"/>
                  </a:lnTo>
                  <a:lnTo>
                    <a:pt x="180779" y="239828"/>
                  </a:lnTo>
                  <a:lnTo>
                    <a:pt x="186852" y="238216"/>
                  </a:lnTo>
                  <a:lnTo>
                    <a:pt x="192887" y="236150"/>
                  </a:lnTo>
                  <a:lnTo>
                    <a:pt x="197904" y="234773"/>
                  </a:lnTo>
                  <a:lnTo>
                    <a:pt x="202242" y="233854"/>
                  </a:lnTo>
                  <a:lnTo>
                    <a:pt x="213898" y="2320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Annotation1003"/>
            <p:cNvSpPr/>
            <p:nvPr/>
          </p:nvSpPr>
          <p:spPr>
            <a:xfrm>
              <a:off x="2167298" y="5348884"/>
              <a:ext cx="160902" cy="294630"/>
            </a:xfrm>
            <a:custGeom>
              <a:avLst/>
              <a:gdLst/>
              <a:ahLst/>
              <a:cxnLst/>
              <a:rect l="0" t="0" r="0" b="0"/>
              <a:pathLst>
                <a:path w="160902" h="294630">
                  <a:moveTo>
                    <a:pt x="17870" y="80367"/>
                  </a:moveTo>
                  <a:lnTo>
                    <a:pt x="10173" y="88055"/>
                  </a:lnTo>
                  <a:lnTo>
                    <a:pt x="9482" y="91391"/>
                  </a:lnTo>
                  <a:lnTo>
                    <a:pt x="9176" y="97173"/>
                  </a:lnTo>
                  <a:lnTo>
                    <a:pt x="9003" y="111585"/>
                  </a:lnTo>
                  <a:lnTo>
                    <a:pt x="8933" y="150126"/>
                  </a:lnTo>
                  <a:lnTo>
                    <a:pt x="7939" y="155646"/>
                  </a:lnTo>
                  <a:lnTo>
                    <a:pt x="6283" y="161311"/>
                  </a:lnTo>
                  <a:lnTo>
                    <a:pt x="4185" y="167072"/>
                  </a:lnTo>
                  <a:lnTo>
                    <a:pt x="2787" y="173889"/>
                  </a:lnTo>
                  <a:lnTo>
                    <a:pt x="1855" y="181410"/>
                  </a:lnTo>
                  <a:lnTo>
                    <a:pt x="1234" y="189401"/>
                  </a:lnTo>
                  <a:lnTo>
                    <a:pt x="819" y="196712"/>
                  </a:lnTo>
                  <a:lnTo>
                    <a:pt x="359" y="210128"/>
                  </a:lnTo>
                  <a:lnTo>
                    <a:pt x="64" y="234910"/>
                  </a:lnTo>
                  <a:lnTo>
                    <a:pt x="0" y="264882"/>
                  </a:lnTo>
                  <a:lnTo>
                    <a:pt x="990" y="269854"/>
                  </a:lnTo>
                  <a:lnTo>
                    <a:pt x="6136" y="281591"/>
                  </a:lnTo>
                  <a:lnTo>
                    <a:pt x="7688" y="288201"/>
                  </a:lnTo>
                  <a:lnTo>
                    <a:pt x="9096" y="290360"/>
                  </a:lnTo>
                  <a:lnTo>
                    <a:pt x="11027" y="291800"/>
                  </a:lnTo>
                  <a:lnTo>
                    <a:pt x="17469" y="294511"/>
                  </a:lnTo>
                  <a:lnTo>
                    <a:pt x="22497" y="294629"/>
                  </a:lnTo>
                  <a:lnTo>
                    <a:pt x="23934" y="293653"/>
                  </a:lnTo>
                  <a:lnTo>
                    <a:pt x="24892" y="292011"/>
                  </a:lnTo>
                  <a:lnTo>
                    <a:pt x="26950" y="286548"/>
                  </a:lnTo>
                  <a:lnTo>
                    <a:pt x="31176" y="277506"/>
                  </a:lnTo>
                  <a:lnTo>
                    <a:pt x="47790" y="243877"/>
                  </a:lnTo>
                  <a:lnTo>
                    <a:pt x="51722" y="237991"/>
                  </a:lnTo>
                  <a:lnTo>
                    <a:pt x="56330" y="232082"/>
                  </a:lnTo>
                  <a:lnTo>
                    <a:pt x="61389" y="226159"/>
                  </a:lnTo>
                  <a:lnTo>
                    <a:pt x="65755" y="219233"/>
                  </a:lnTo>
                  <a:lnTo>
                    <a:pt x="69658" y="211640"/>
                  </a:lnTo>
                  <a:lnTo>
                    <a:pt x="76645" y="196257"/>
                  </a:lnTo>
                  <a:lnTo>
                    <a:pt x="83061" y="182806"/>
                  </a:lnTo>
                  <a:lnTo>
                    <a:pt x="87155" y="176442"/>
                  </a:lnTo>
                  <a:lnTo>
                    <a:pt x="91872" y="170213"/>
                  </a:lnTo>
                  <a:lnTo>
                    <a:pt x="97003" y="164077"/>
                  </a:lnTo>
                  <a:lnTo>
                    <a:pt x="101416" y="158002"/>
                  </a:lnTo>
                  <a:lnTo>
                    <a:pt x="105352" y="151967"/>
                  </a:lnTo>
                  <a:lnTo>
                    <a:pt x="108969" y="145960"/>
                  </a:lnTo>
                  <a:lnTo>
                    <a:pt x="112374" y="139970"/>
                  </a:lnTo>
                  <a:lnTo>
                    <a:pt x="118805" y="128024"/>
                  </a:lnTo>
                  <a:lnTo>
                    <a:pt x="121911" y="121068"/>
                  </a:lnTo>
                  <a:lnTo>
                    <a:pt x="124975" y="113454"/>
                  </a:lnTo>
                  <a:lnTo>
                    <a:pt x="128011" y="105402"/>
                  </a:lnTo>
                  <a:lnTo>
                    <a:pt x="130035" y="98049"/>
                  </a:lnTo>
                  <a:lnTo>
                    <a:pt x="131384" y="91163"/>
                  </a:lnTo>
                  <a:lnTo>
                    <a:pt x="132284" y="84587"/>
                  </a:lnTo>
                  <a:lnTo>
                    <a:pt x="133876" y="79212"/>
                  </a:lnTo>
                  <a:lnTo>
                    <a:pt x="138295" y="70593"/>
                  </a:lnTo>
                  <a:lnTo>
                    <a:pt x="139871" y="65914"/>
                  </a:lnTo>
                  <a:lnTo>
                    <a:pt x="140921" y="60809"/>
                  </a:lnTo>
                  <a:lnTo>
                    <a:pt x="141621" y="55422"/>
                  </a:lnTo>
                  <a:lnTo>
                    <a:pt x="145048" y="46791"/>
                  </a:lnTo>
                  <a:lnTo>
                    <a:pt x="149882" y="39648"/>
                  </a:lnTo>
                  <a:lnTo>
                    <a:pt x="152562" y="36354"/>
                  </a:lnTo>
                  <a:lnTo>
                    <a:pt x="155341" y="33166"/>
                  </a:lnTo>
                  <a:lnTo>
                    <a:pt x="157195" y="29055"/>
                  </a:lnTo>
                  <a:lnTo>
                    <a:pt x="158430" y="24331"/>
                  </a:lnTo>
                  <a:lnTo>
                    <a:pt x="160413" y="11972"/>
                  </a:lnTo>
                  <a:lnTo>
                    <a:pt x="160804" y="3394"/>
                  </a:lnTo>
                  <a:lnTo>
                    <a:pt x="16090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Annotation1004"/>
            <p:cNvSpPr/>
            <p:nvPr/>
          </p:nvSpPr>
          <p:spPr>
            <a:xfrm>
              <a:off x="2346078" y="5411402"/>
              <a:ext cx="169327" cy="232162"/>
            </a:xfrm>
            <a:custGeom>
              <a:avLst/>
              <a:gdLst/>
              <a:ahLst/>
              <a:cxnLst/>
              <a:rect l="0" t="0" r="0" b="0"/>
              <a:pathLst>
                <a:path w="169327" h="232162">
                  <a:moveTo>
                    <a:pt x="0" y="98216"/>
                  </a:moveTo>
                  <a:lnTo>
                    <a:pt x="55378" y="98216"/>
                  </a:lnTo>
                  <a:lnTo>
                    <a:pt x="59764" y="97224"/>
                  </a:lnTo>
                  <a:lnTo>
                    <a:pt x="64675" y="95570"/>
                  </a:lnTo>
                  <a:lnTo>
                    <a:pt x="69935" y="93476"/>
                  </a:lnTo>
                  <a:lnTo>
                    <a:pt x="75428" y="91087"/>
                  </a:lnTo>
                  <a:lnTo>
                    <a:pt x="86829" y="85787"/>
                  </a:lnTo>
                  <a:lnTo>
                    <a:pt x="92650" y="83977"/>
                  </a:lnTo>
                  <a:lnTo>
                    <a:pt x="98518" y="82770"/>
                  </a:lnTo>
                  <a:lnTo>
                    <a:pt x="104416" y="81965"/>
                  </a:lnTo>
                  <a:lnTo>
                    <a:pt x="109342" y="80438"/>
                  </a:lnTo>
                  <a:lnTo>
                    <a:pt x="113619" y="78426"/>
                  </a:lnTo>
                  <a:lnTo>
                    <a:pt x="117463" y="76093"/>
                  </a:lnTo>
                  <a:lnTo>
                    <a:pt x="121019" y="72554"/>
                  </a:lnTo>
                  <a:lnTo>
                    <a:pt x="124384" y="68209"/>
                  </a:lnTo>
                  <a:lnTo>
                    <a:pt x="127620" y="63328"/>
                  </a:lnTo>
                  <a:lnTo>
                    <a:pt x="130770" y="59083"/>
                  </a:lnTo>
                  <a:lnTo>
                    <a:pt x="133864" y="55260"/>
                  </a:lnTo>
                  <a:lnTo>
                    <a:pt x="136919" y="51720"/>
                  </a:lnTo>
                  <a:lnTo>
                    <a:pt x="139950" y="48366"/>
                  </a:lnTo>
                  <a:lnTo>
                    <a:pt x="145966" y="41996"/>
                  </a:lnTo>
                  <a:lnTo>
                    <a:pt x="163886" y="23831"/>
                  </a:lnTo>
                  <a:lnTo>
                    <a:pt x="165874" y="20845"/>
                  </a:lnTo>
                  <a:lnTo>
                    <a:pt x="168082" y="14882"/>
                  </a:lnTo>
                  <a:lnTo>
                    <a:pt x="169326" y="10686"/>
                  </a:lnTo>
                  <a:lnTo>
                    <a:pt x="168507" y="9104"/>
                  </a:lnTo>
                  <a:lnTo>
                    <a:pt x="164948" y="4702"/>
                  </a:lnTo>
                  <a:lnTo>
                    <a:pt x="162609" y="3131"/>
                  </a:lnTo>
                  <a:lnTo>
                    <a:pt x="157361" y="1386"/>
                  </a:lnTo>
                  <a:lnTo>
                    <a:pt x="154571" y="920"/>
                  </a:lnTo>
                  <a:lnTo>
                    <a:pt x="151718" y="610"/>
                  </a:lnTo>
                  <a:lnTo>
                    <a:pt x="148822" y="403"/>
                  </a:lnTo>
                  <a:lnTo>
                    <a:pt x="145899" y="265"/>
                  </a:lnTo>
                  <a:lnTo>
                    <a:pt x="140001" y="112"/>
                  </a:lnTo>
                  <a:lnTo>
                    <a:pt x="109726" y="0"/>
                  </a:lnTo>
                  <a:lnTo>
                    <a:pt x="103941" y="988"/>
                  </a:lnTo>
                  <a:lnTo>
                    <a:pt x="98099" y="2640"/>
                  </a:lnTo>
                  <a:lnTo>
                    <a:pt x="92218" y="4733"/>
                  </a:lnTo>
                  <a:lnTo>
                    <a:pt x="86310" y="7121"/>
                  </a:lnTo>
                  <a:lnTo>
                    <a:pt x="80385" y="9704"/>
                  </a:lnTo>
                  <a:lnTo>
                    <a:pt x="74449" y="12419"/>
                  </a:lnTo>
                  <a:lnTo>
                    <a:pt x="68504" y="16214"/>
                  </a:lnTo>
                  <a:lnTo>
                    <a:pt x="62555" y="20728"/>
                  </a:lnTo>
                  <a:lnTo>
                    <a:pt x="56603" y="25721"/>
                  </a:lnTo>
                  <a:lnTo>
                    <a:pt x="50647" y="31035"/>
                  </a:lnTo>
                  <a:lnTo>
                    <a:pt x="38733" y="42230"/>
                  </a:lnTo>
                  <a:lnTo>
                    <a:pt x="33768" y="47993"/>
                  </a:lnTo>
                  <a:lnTo>
                    <a:pt x="29465" y="53821"/>
                  </a:lnTo>
                  <a:lnTo>
                    <a:pt x="25603" y="59690"/>
                  </a:lnTo>
                  <a:lnTo>
                    <a:pt x="22035" y="65587"/>
                  </a:lnTo>
                  <a:lnTo>
                    <a:pt x="18663" y="71502"/>
                  </a:lnTo>
                  <a:lnTo>
                    <a:pt x="12268" y="83367"/>
                  </a:lnTo>
                  <a:lnTo>
                    <a:pt x="6114" y="95255"/>
                  </a:lnTo>
                  <a:lnTo>
                    <a:pt x="4076" y="101203"/>
                  </a:lnTo>
                  <a:lnTo>
                    <a:pt x="2718" y="107153"/>
                  </a:lnTo>
                  <a:lnTo>
                    <a:pt x="1811" y="113103"/>
                  </a:lnTo>
                  <a:lnTo>
                    <a:pt x="1208" y="119055"/>
                  </a:lnTo>
                  <a:lnTo>
                    <a:pt x="805" y="125007"/>
                  </a:lnTo>
                  <a:lnTo>
                    <a:pt x="537" y="130959"/>
                  </a:lnTo>
                  <a:lnTo>
                    <a:pt x="1351" y="136912"/>
                  </a:lnTo>
                  <a:lnTo>
                    <a:pt x="2887" y="142865"/>
                  </a:lnTo>
                  <a:lnTo>
                    <a:pt x="4905" y="148818"/>
                  </a:lnTo>
                  <a:lnTo>
                    <a:pt x="7243" y="154771"/>
                  </a:lnTo>
                  <a:lnTo>
                    <a:pt x="9795" y="160724"/>
                  </a:lnTo>
                  <a:lnTo>
                    <a:pt x="12489" y="166677"/>
                  </a:lnTo>
                  <a:lnTo>
                    <a:pt x="15279" y="171638"/>
                  </a:lnTo>
                  <a:lnTo>
                    <a:pt x="18132" y="175938"/>
                  </a:lnTo>
                  <a:lnTo>
                    <a:pt x="21028" y="179796"/>
                  </a:lnTo>
                  <a:lnTo>
                    <a:pt x="24944" y="184353"/>
                  </a:lnTo>
                  <a:lnTo>
                    <a:pt x="29542" y="189375"/>
                  </a:lnTo>
                  <a:lnTo>
                    <a:pt x="34594" y="194707"/>
                  </a:lnTo>
                  <a:lnTo>
                    <a:pt x="39948" y="199254"/>
                  </a:lnTo>
                  <a:lnTo>
                    <a:pt x="45504" y="203278"/>
                  </a:lnTo>
                  <a:lnTo>
                    <a:pt x="51194" y="206953"/>
                  </a:lnTo>
                  <a:lnTo>
                    <a:pt x="56975" y="210395"/>
                  </a:lnTo>
                  <a:lnTo>
                    <a:pt x="62815" y="213681"/>
                  </a:lnTo>
                  <a:lnTo>
                    <a:pt x="74602" y="219980"/>
                  </a:lnTo>
                  <a:lnTo>
                    <a:pt x="86462" y="226086"/>
                  </a:lnTo>
                  <a:lnTo>
                    <a:pt x="92406" y="228111"/>
                  </a:lnTo>
                  <a:lnTo>
                    <a:pt x="98355" y="229461"/>
                  </a:lnTo>
                  <a:lnTo>
                    <a:pt x="104308" y="230361"/>
                  </a:lnTo>
                  <a:lnTo>
                    <a:pt x="110262" y="230961"/>
                  </a:lnTo>
                  <a:lnTo>
                    <a:pt x="116219" y="231361"/>
                  </a:lnTo>
                  <a:lnTo>
                    <a:pt x="134092" y="232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Annotation1005"/>
            <p:cNvSpPr/>
            <p:nvPr/>
          </p:nvSpPr>
          <p:spPr>
            <a:xfrm>
              <a:off x="2543159" y="5384602"/>
              <a:ext cx="223031" cy="294681"/>
            </a:xfrm>
            <a:custGeom>
              <a:avLst/>
              <a:gdLst/>
              <a:ahLst/>
              <a:cxnLst/>
              <a:rect l="0" t="0" r="0" b="0"/>
              <a:pathLst>
                <a:path w="223031" h="294681">
                  <a:moveTo>
                    <a:pt x="97920" y="0"/>
                  </a:moveTo>
                  <a:lnTo>
                    <a:pt x="93174" y="0"/>
                  </a:lnTo>
                  <a:lnTo>
                    <a:pt x="91777" y="993"/>
                  </a:lnTo>
                  <a:lnTo>
                    <a:pt x="90845" y="2646"/>
                  </a:lnTo>
                  <a:lnTo>
                    <a:pt x="89809" y="7129"/>
                  </a:lnTo>
                  <a:lnTo>
                    <a:pt x="89226" y="15232"/>
                  </a:lnTo>
                  <a:lnTo>
                    <a:pt x="89090" y="20991"/>
                  </a:lnTo>
                  <a:lnTo>
                    <a:pt x="89013" y="34552"/>
                  </a:lnTo>
                  <a:lnTo>
                    <a:pt x="88009" y="40894"/>
                  </a:lnTo>
                  <a:lnTo>
                    <a:pt x="86347" y="48099"/>
                  </a:lnTo>
                  <a:lnTo>
                    <a:pt x="84245" y="55878"/>
                  </a:lnTo>
                  <a:lnTo>
                    <a:pt x="81850" y="63050"/>
                  </a:lnTo>
                  <a:lnTo>
                    <a:pt x="79261" y="69814"/>
                  </a:lnTo>
                  <a:lnTo>
                    <a:pt x="76541" y="76309"/>
                  </a:lnTo>
                  <a:lnTo>
                    <a:pt x="74728" y="83615"/>
                  </a:lnTo>
                  <a:lnTo>
                    <a:pt x="73519" y="91462"/>
                  </a:lnTo>
                  <a:lnTo>
                    <a:pt x="72714" y="99670"/>
                  </a:lnTo>
                  <a:lnTo>
                    <a:pt x="71183" y="108119"/>
                  </a:lnTo>
                  <a:lnTo>
                    <a:pt x="69169" y="116728"/>
                  </a:lnTo>
                  <a:lnTo>
                    <a:pt x="66834" y="125444"/>
                  </a:lnTo>
                  <a:lnTo>
                    <a:pt x="61590" y="143065"/>
                  </a:lnTo>
                  <a:lnTo>
                    <a:pt x="50130" y="178632"/>
                  </a:lnTo>
                  <a:lnTo>
                    <a:pt x="47188" y="186556"/>
                  </a:lnTo>
                  <a:lnTo>
                    <a:pt x="44233" y="193825"/>
                  </a:lnTo>
                  <a:lnTo>
                    <a:pt x="41271" y="200654"/>
                  </a:lnTo>
                  <a:lnTo>
                    <a:pt x="35330" y="213534"/>
                  </a:lnTo>
                  <a:lnTo>
                    <a:pt x="23422" y="237972"/>
                  </a:lnTo>
                  <a:lnTo>
                    <a:pt x="20443" y="241991"/>
                  </a:lnTo>
                  <a:lnTo>
                    <a:pt x="17464" y="244671"/>
                  </a:lnTo>
                  <a:lnTo>
                    <a:pt x="14485" y="246459"/>
                  </a:lnTo>
                  <a:lnTo>
                    <a:pt x="12498" y="248641"/>
                  </a:lnTo>
                  <a:lnTo>
                    <a:pt x="11174" y="251089"/>
                  </a:lnTo>
                  <a:lnTo>
                    <a:pt x="10292" y="253713"/>
                  </a:lnTo>
                  <a:lnTo>
                    <a:pt x="8710" y="255463"/>
                  </a:lnTo>
                  <a:lnTo>
                    <a:pt x="6662" y="256628"/>
                  </a:lnTo>
                  <a:lnTo>
                    <a:pt x="984" y="258500"/>
                  </a:lnTo>
                  <a:lnTo>
                    <a:pt x="518" y="257662"/>
                  </a:lnTo>
                  <a:lnTo>
                    <a:pt x="0" y="254084"/>
                  </a:lnTo>
                  <a:lnTo>
                    <a:pt x="856" y="251742"/>
                  </a:lnTo>
                  <a:lnTo>
                    <a:pt x="5812" y="243703"/>
                  </a:lnTo>
                  <a:lnTo>
                    <a:pt x="7319" y="237959"/>
                  </a:lnTo>
                  <a:lnTo>
                    <a:pt x="10638" y="229453"/>
                  </a:lnTo>
                  <a:lnTo>
                    <a:pt x="12914" y="224406"/>
                  </a:lnTo>
                  <a:lnTo>
                    <a:pt x="16418" y="220049"/>
                  </a:lnTo>
                  <a:lnTo>
                    <a:pt x="20740" y="216153"/>
                  </a:lnTo>
                  <a:lnTo>
                    <a:pt x="25608" y="212563"/>
                  </a:lnTo>
                  <a:lnTo>
                    <a:pt x="29847" y="208185"/>
                  </a:lnTo>
                  <a:lnTo>
                    <a:pt x="33666" y="203283"/>
                  </a:lnTo>
                  <a:lnTo>
                    <a:pt x="37205" y="198030"/>
                  </a:lnTo>
                  <a:lnTo>
                    <a:pt x="40558" y="192544"/>
                  </a:lnTo>
                  <a:lnTo>
                    <a:pt x="43786" y="186901"/>
                  </a:lnTo>
                  <a:lnTo>
                    <a:pt x="46932" y="181156"/>
                  </a:lnTo>
                  <a:lnTo>
                    <a:pt x="51015" y="175341"/>
                  </a:lnTo>
                  <a:lnTo>
                    <a:pt x="55725" y="169480"/>
                  </a:lnTo>
                  <a:lnTo>
                    <a:pt x="60850" y="163588"/>
                  </a:lnTo>
                  <a:lnTo>
                    <a:pt x="65261" y="157676"/>
                  </a:lnTo>
                  <a:lnTo>
                    <a:pt x="69195" y="151750"/>
                  </a:lnTo>
                  <a:lnTo>
                    <a:pt x="72810" y="145815"/>
                  </a:lnTo>
                  <a:lnTo>
                    <a:pt x="76214" y="139874"/>
                  </a:lnTo>
                  <a:lnTo>
                    <a:pt x="82644" y="127982"/>
                  </a:lnTo>
                  <a:lnTo>
                    <a:pt x="91849" y="110130"/>
                  </a:lnTo>
                  <a:lnTo>
                    <a:pt x="95859" y="104178"/>
                  </a:lnTo>
                  <a:lnTo>
                    <a:pt x="100519" y="98225"/>
                  </a:lnTo>
                  <a:lnTo>
                    <a:pt x="105613" y="92273"/>
                  </a:lnTo>
                  <a:lnTo>
                    <a:pt x="110001" y="87312"/>
                  </a:lnTo>
                  <a:lnTo>
                    <a:pt x="117526" y="79154"/>
                  </a:lnTo>
                  <a:lnTo>
                    <a:pt x="127347" y="68984"/>
                  </a:lnTo>
                  <a:lnTo>
                    <a:pt x="130451" y="66825"/>
                  </a:lnTo>
                  <a:lnTo>
                    <a:pt x="136548" y="64427"/>
                  </a:lnTo>
                  <a:lnTo>
                    <a:pt x="142569" y="63361"/>
                  </a:lnTo>
                  <a:lnTo>
                    <a:pt x="148555" y="62887"/>
                  </a:lnTo>
                  <a:lnTo>
                    <a:pt x="154527" y="62677"/>
                  </a:lnTo>
                  <a:lnTo>
                    <a:pt x="168219" y="62558"/>
                  </a:lnTo>
                  <a:lnTo>
                    <a:pt x="172598" y="63533"/>
                  </a:lnTo>
                  <a:lnTo>
                    <a:pt x="176510" y="65176"/>
                  </a:lnTo>
                  <a:lnTo>
                    <a:pt x="180112" y="67264"/>
                  </a:lnTo>
                  <a:lnTo>
                    <a:pt x="186762" y="74874"/>
                  </a:lnTo>
                  <a:lnTo>
                    <a:pt x="193029" y="83879"/>
                  </a:lnTo>
                  <a:lnTo>
                    <a:pt x="199125" y="91189"/>
                  </a:lnTo>
                  <a:lnTo>
                    <a:pt x="201148" y="95519"/>
                  </a:lnTo>
                  <a:lnTo>
                    <a:pt x="202496" y="100391"/>
                  </a:lnTo>
                  <a:lnTo>
                    <a:pt x="203396" y="105623"/>
                  </a:lnTo>
                  <a:lnTo>
                    <a:pt x="204988" y="111095"/>
                  </a:lnTo>
                  <a:lnTo>
                    <a:pt x="207043" y="116727"/>
                  </a:lnTo>
                  <a:lnTo>
                    <a:pt x="209406" y="122467"/>
                  </a:lnTo>
                  <a:lnTo>
                    <a:pt x="211975" y="129270"/>
                  </a:lnTo>
                  <a:lnTo>
                    <a:pt x="217478" y="144766"/>
                  </a:lnTo>
                  <a:lnTo>
                    <a:pt x="219343" y="152073"/>
                  </a:lnTo>
                  <a:lnTo>
                    <a:pt x="220586" y="158929"/>
                  </a:lnTo>
                  <a:lnTo>
                    <a:pt x="221415" y="165484"/>
                  </a:lnTo>
                  <a:lnTo>
                    <a:pt x="221967" y="172830"/>
                  </a:lnTo>
                  <a:lnTo>
                    <a:pt x="222336" y="180705"/>
                  </a:lnTo>
                  <a:lnTo>
                    <a:pt x="222745" y="196400"/>
                  </a:lnTo>
                  <a:lnTo>
                    <a:pt x="223030" y="228796"/>
                  </a:lnTo>
                  <a:lnTo>
                    <a:pt x="222051" y="234883"/>
                  </a:lnTo>
                  <a:lnTo>
                    <a:pt x="220404" y="240925"/>
                  </a:lnTo>
                  <a:lnTo>
                    <a:pt x="218314" y="246937"/>
                  </a:lnTo>
                  <a:lnTo>
                    <a:pt x="215927" y="251937"/>
                  </a:lnTo>
                  <a:lnTo>
                    <a:pt x="210626" y="260139"/>
                  </a:lnTo>
                  <a:lnTo>
                    <a:pt x="207608" y="267091"/>
                  </a:lnTo>
                  <a:lnTo>
                    <a:pt x="206803" y="270335"/>
                  </a:lnTo>
                  <a:lnTo>
                    <a:pt x="203261" y="276583"/>
                  </a:lnTo>
                  <a:lnTo>
                    <a:pt x="200925" y="279639"/>
                  </a:lnTo>
                  <a:lnTo>
                    <a:pt x="198330" y="285680"/>
                  </a:lnTo>
                  <a:lnTo>
                    <a:pt x="196254" y="2946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Annotation1006"/>
            <p:cNvSpPr/>
            <p:nvPr/>
          </p:nvSpPr>
          <p:spPr>
            <a:xfrm>
              <a:off x="2819868" y="5447143"/>
              <a:ext cx="284283" cy="330212"/>
            </a:xfrm>
            <a:custGeom>
              <a:avLst/>
              <a:gdLst/>
              <a:ahLst/>
              <a:cxnLst/>
              <a:rect l="0" t="0" r="0" b="0"/>
              <a:pathLst>
                <a:path w="284283" h="330212">
                  <a:moveTo>
                    <a:pt x="277123" y="17827"/>
                  </a:moveTo>
                  <a:lnTo>
                    <a:pt x="277123" y="4265"/>
                  </a:lnTo>
                  <a:lnTo>
                    <a:pt x="276130" y="2832"/>
                  </a:lnTo>
                  <a:lnTo>
                    <a:pt x="274475" y="1877"/>
                  </a:lnTo>
                  <a:lnTo>
                    <a:pt x="269427" y="345"/>
                  </a:lnTo>
                  <a:lnTo>
                    <a:pt x="263806" y="79"/>
                  </a:lnTo>
                  <a:lnTo>
                    <a:pt x="251105" y="0"/>
                  </a:lnTo>
                  <a:lnTo>
                    <a:pt x="244879" y="981"/>
                  </a:lnTo>
                  <a:lnTo>
                    <a:pt x="237748" y="2628"/>
                  </a:lnTo>
                  <a:lnTo>
                    <a:pt x="230014" y="4718"/>
                  </a:lnTo>
                  <a:lnTo>
                    <a:pt x="222872" y="6111"/>
                  </a:lnTo>
                  <a:lnTo>
                    <a:pt x="216124" y="7040"/>
                  </a:lnTo>
                  <a:lnTo>
                    <a:pt x="209639" y="7659"/>
                  </a:lnTo>
                  <a:lnTo>
                    <a:pt x="202335" y="9064"/>
                  </a:lnTo>
                  <a:lnTo>
                    <a:pt x="194487" y="10992"/>
                  </a:lnTo>
                  <a:lnTo>
                    <a:pt x="186274" y="13270"/>
                  </a:lnTo>
                  <a:lnTo>
                    <a:pt x="177819" y="14789"/>
                  </a:lnTo>
                  <a:lnTo>
                    <a:pt x="169204" y="15801"/>
                  </a:lnTo>
                  <a:lnTo>
                    <a:pt x="160480" y="16477"/>
                  </a:lnTo>
                  <a:lnTo>
                    <a:pt x="152677" y="17918"/>
                  </a:lnTo>
                  <a:lnTo>
                    <a:pt x="145489" y="19873"/>
                  </a:lnTo>
                  <a:lnTo>
                    <a:pt x="138710" y="22167"/>
                  </a:lnTo>
                  <a:lnTo>
                    <a:pt x="132204" y="24689"/>
                  </a:lnTo>
                  <a:lnTo>
                    <a:pt x="125880" y="27362"/>
                  </a:lnTo>
                  <a:lnTo>
                    <a:pt x="113557" y="32979"/>
                  </a:lnTo>
                  <a:lnTo>
                    <a:pt x="101457" y="38782"/>
                  </a:lnTo>
                  <a:lnTo>
                    <a:pt x="97437" y="42711"/>
                  </a:lnTo>
                  <a:lnTo>
                    <a:pt x="94756" y="47314"/>
                  </a:lnTo>
                  <a:lnTo>
                    <a:pt x="90784" y="56729"/>
                  </a:lnTo>
                  <a:lnTo>
                    <a:pt x="85708" y="64221"/>
                  </a:lnTo>
                  <a:lnTo>
                    <a:pt x="84950" y="67607"/>
                  </a:lnTo>
                  <a:lnTo>
                    <a:pt x="85439" y="70857"/>
                  </a:lnTo>
                  <a:lnTo>
                    <a:pt x="88630" y="78107"/>
                  </a:lnTo>
                  <a:lnTo>
                    <a:pt x="96011" y="93344"/>
                  </a:lnTo>
                  <a:lnTo>
                    <a:pt x="101606" y="104638"/>
                  </a:lnTo>
                  <a:lnTo>
                    <a:pt x="105482" y="110427"/>
                  </a:lnTo>
                  <a:lnTo>
                    <a:pt x="110052" y="116271"/>
                  </a:lnTo>
                  <a:lnTo>
                    <a:pt x="115086" y="122152"/>
                  </a:lnTo>
                  <a:lnTo>
                    <a:pt x="120428" y="127064"/>
                  </a:lnTo>
                  <a:lnTo>
                    <a:pt x="125976" y="131331"/>
                  </a:lnTo>
                  <a:lnTo>
                    <a:pt x="153899" y="150049"/>
                  </a:lnTo>
                  <a:lnTo>
                    <a:pt x="161203" y="155584"/>
                  </a:lnTo>
                  <a:lnTo>
                    <a:pt x="168058" y="161259"/>
                  </a:lnTo>
                  <a:lnTo>
                    <a:pt x="174615" y="167027"/>
                  </a:lnTo>
                  <a:lnTo>
                    <a:pt x="181966" y="172856"/>
                  </a:lnTo>
                  <a:lnTo>
                    <a:pt x="189847" y="178726"/>
                  </a:lnTo>
                  <a:lnTo>
                    <a:pt x="198080" y="184624"/>
                  </a:lnTo>
                  <a:lnTo>
                    <a:pt x="205556" y="189549"/>
                  </a:lnTo>
                  <a:lnTo>
                    <a:pt x="212526" y="193824"/>
                  </a:lnTo>
                  <a:lnTo>
                    <a:pt x="219159" y="197666"/>
                  </a:lnTo>
                  <a:lnTo>
                    <a:pt x="225568" y="202211"/>
                  </a:lnTo>
                  <a:lnTo>
                    <a:pt x="231827" y="207226"/>
                  </a:lnTo>
                  <a:lnTo>
                    <a:pt x="237986" y="212554"/>
                  </a:lnTo>
                  <a:lnTo>
                    <a:pt x="247478" y="221119"/>
                  </a:lnTo>
                  <a:lnTo>
                    <a:pt x="255008" y="229226"/>
                  </a:lnTo>
                  <a:lnTo>
                    <a:pt x="264832" y="243953"/>
                  </a:lnTo>
                  <a:lnTo>
                    <a:pt x="270998" y="251611"/>
                  </a:lnTo>
                  <a:lnTo>
                    <a:pt x="277050" y="258322"/>
                  </a:lnTo>
                  <a:lnTo>
                    <a:pt x="280054" y="261501"/>
                  </a:lnTo>
                  <a:lnTo>
                    <a:pt x="282057" y="264612"/>
                  </a:lnTo>
                  <a:lnTo>
                    <a:pt x="284282" y="270714"/>
                  </a:lnTo>
                  <a:lnTo>
                    <a:pt x="283883" y="272739"/>
                  </a:lnTo>
                  <a:lnTo>
                    <a:pt x="282623" y="274088"/>
                  </a:lnTo>
                  <a:lnTo>
                    <a:pt x="280789" y="274989"/>
                  </a:lnTo>
                  <a:lnTo>
                    <a:pt x="279568" y="276580"/>
                  </a:lnTo>
                  <a:lnTo>
                    <a:pt x="278753" y="278634"/>
                  </a:lnTo>
                  <a:lnTo>
                    <a:pt x="278209" y="280995"/>
                  </a:lnTo>
                  <a:lnTo>
                    <a:pt x="274957" y="286265"/>
                  </a:lnTo>
                  <a:lnTo>
                    <a:pt x="267542" y="294809"/>
                  </a:lnTo>
                  <a:lnTo>
                    <a:pt x="264776" y="297732"/>
                  </a:lnTo>
                  <a:lnTo>
                    <a:pt x="256405" y="303625"/>
                  </a:lnTo>
                  <a:lnTo>
                    <a:pt x="251392" y="306585"/>
                  </a:lnTo>
                  <a:lnTo>
                    <a:pt x="246063" y="309551"/>
                  </a:lnTo>
                  <a:lnTo>
                    <a:pt x="234845" y="315492"/>
                  </a:lnTo>
                  <a:lnTo>
                    <a:pt x="228079" y="318466"/>
                  </a:lnTo>
                  <a:lnTo>
                    <a:pt x="220589" y="321440"/>
                  </a:lnTo>
                  <a:lnTo>
                    <a:pt x="212615" y="324416"/>
                  </a:lnTo>
                  <a:lnTo>
                    <a:pt x="204320" y="326399"/>
                  </a:lnTo>
                  <a:lnTo>
                    <a:pt x="195809" y="327721"/>
                  </a:lnTo>
                  <a:lnTo>
                    <a:pt x="187156" y="328603"/>
                  </a:lnTo>
                  <a:lnTo>
                    <a:pt x="178408" y="329190"/>
                  </a:lnTo>
                  <a:lnTo>
                    <a:pt x="169596" y="329583"/>
                  </a:lnTo>
                  <a:lnTo>
                    <a:pt x="151858" y="330018"/>
                  </a:lnTo>
                  <a:lnTo>
                    <a:pt x="134042" y="330211"/>
                  </a:lnTo>
                  <a:lnTo>
                    <a:pt x="126112" y="329270"/>
                  </a:lnTo>
                  <a:lnTo>
                    <a:pt x="118840" y="327651"/>
                  </a:lnTo>
                  <a:lnTo>
                    <a:pt x="112005" y="325579"/>
                  </a:lnTo>
                  <a:lnTo>
                    <a:pt x="104468" y="324198"/>
                  </a:lnTo>
                  <a:lnTo>
                    <a:pt x="96464" y="323278"/>
                  </a:lnTo>
                  <a:lnTo>
                    <a:pt x="88148" y="322663"/>
                  </a:lnTo>
                  <a:lnTo>
                    <a:pt x="79624" y="321262"/>
                  </a:lnTo>
                  <a:lnTo>
                    <a:pt x="70962" y="319336"/>
                  </a:lnTo>
                  <a:lnTo>
                    <a:pt x="62207" y="317059"/>
                  </a:lnTo>
                  <a:lnTo>
                    <a:pt x="54384" y="315541"/>
                  </a:lnTo>
                  <a:lnTo>
                    <a:pt x="47182" y="314530"/>
                  </a:lnTo>
                  <a:lnTo>
                    <a:pt x="40394" y="313855"/>
                  </a:lnTo>
                  <a:lnTo>
                    <a:pt x="33882" y="313405"/>
                  </a:lnTo>
                  <a:lnTo>
                    <a:pt x="27555" y="313106"/>
                  </a:lnTo>
                  <a:lnTo>
                    <a:pt x="21350" y="312907"/>
                  </a:lnTo>
                  <a:lnTo>
                    <a:pt x="16220" y="311781"/>
                  </a:lnTo>
                  <a:lnTo>
                    <a:pt x="11806" y="310038"/>
                  </a:lnTo>
                  <a:lnTo>
                    <a:pt x="0" y="3035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Annotation1007"/>
            <p:cNvSpPr/>
            <p:nvPr/>
          </p:nvSpPr>
          <p:spPr>
            <a:xfrm>
              <a:off x="1550838" y="5902524"/>
              <a:ext cx="44327" cy="419696"/>
            </a:xfrm>
            <a:custGeom>
              <a:avLst/>
              <a:gdLst/>
              <a:ahLst/>
              <a:cxnLst/>
              <a:rect l="0" t="0" r="0" b="0"/>
              <a:pathLst>
                <a:path w="44327" h="419696">
                  <a:moveTo>
                    <a:pt x="44326" y="0"/>
                  </a:moveTo>
                  <a:lnTo>
                    <a:pt x="32824" y="0"/>
                  </a:lnTo>
                  <a:lnTo>
                    <a:pt x="35237" y="0"/>
                  </a:lnTo>
                  <a:lnTo>
                    <a:pt x="35342" y="9481"/>
                  </a:lnTo>
                  <a:lnTo>
                    <a:pt x="35387" y="113337"/>
                  </a:lnTo>
                  <a:lnTo>
                    <a:pt x="34393" y="123183"/>
                  </a:lnTo>
                  <a:lnTo>
                    <a:pt x="32738" y="132723"/>
                  </a:lnTo>
                  <a:lnTo>
                    <a:pt x="30641" y="142060"/>
                  </a:lnTo>
                  <a:lnTo>
                    <a:pt x="29243" y="151262"/>
                  </a:lnTo>
                  <a:lnTo>
                    <a:pt x="28311" y="160372"/>
                  </a:lnTo>
                  <a:lnTo>
                    <a:pt x="27690" y="169422"/>
                  </a:lnTo>
                  <a:lnTo>
                    <a:pt x="26282" y="179425"/>
                  </a:lnTo>
                  <a:lnTo>
                    <a:pt x="24351" y="190062"/>
                  </a:lnTo>
                  <a:lnTo>
                    <a:pt x="22070" y="201122"/>
                  </a:lnTo>
                  <a:lnTo>
                    <a:pt x="20549" y="211472"/>
                  </a:lnTo>
                  <a:lnTo>
                    <a:pt x="19535" y="221348"/>
                  </a:lnTo>
                  <a:lnTo>
                    <a:pt x="18860" y="230909"/>
                  </a:lnTo>
                  <a:lnTo>
                    <a:pt x="17416" y="240260"/>
                  </a:lnTo>
                  <a:lnTo>
                    <a:pt x="15460" y="249470"/>
                  </a:lnTo>
                  <a:lnTo>
                    <a:pt x="13163" y="258586"/>
                  </a:lnTo>
                  <a:lnTo>
                    <a:pt x="11631" y="267641"/>
                  </a:lnTo>
                  <a:lnTo>
                    <a:pt x="10610" y="276653"/>
                  </a:lnTo>
                  <a:lnTo>
                    <a:pt x="9930" y="285639"/>
                  </a:lnTo>
                  <a:lnTo>
                    <a:pt x="9476" y="294605"/>
                  </a:lnTo>
                  <a:lnTo>
                    <a:pt x="8972" y="312506"/>
                  </a:lnTo>
                  <a:lnTo>
                    <a:pt x="8688" y="339318"/>
                  </a:lnTo>
                  <a:lnTo>
                    <a:pt x="7655" y="347259"/>
                  </a:lnTo>
                  <a:lnTo>
                    <a:pt x="5973" y="354537"/>
                  </a:lnTo>
                  <a:lnTo>
                    <a:pt x="3858" y="361373"/>
                  </a:lnTo>
                  <a:lnTo>
                    <a:pt x="2448" y="367915"/>
                  </a:lnTo>
                  <a:lnTo>
                    <a:pt x="1509" y="374261"/>
                  </a:lnTo>
                  <a:lnTo>
                    <a:pt x="464" y="385611"/>
                  </a:lnTo>
                  <a:lnTo>
                    <a:pt x="0" y="393963"/>
                  </a:lnTo>
                  <a:lnTo>
                    <a:pt x="870" y="397579"/>
                  </a:lnTo>
                  <a:lnTo>
                    <a:pt x="2443" y="400982"/>
                  </a:lnTo>
                  <a:lnTo>
                    <a:pt x="4485" y="404243"/>
                  </a:lnTo>
                  <a:lnTo>
                    <a:pt x="5846" y="407409"/>
                  </a:lnTo>
                  <a:lnTo>
                    <a:pt x="6753" y="410512"/>
                  </a:lnTo>
                  <a:lnTo>
                    <a:pt x="8568" y="4196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Annotation1008"/>
            <p:cNvSpPr/>
            <p:nvPr/>
          </p:nvSpPr>
          <p:spPr>
            <a:xfrm>
              <a:off x="1613043" y="5902524"/>
              <a:ext cx="268184" cy="26790"/>
            </a:xfrm>
            <a:custGeom>
              <a:avLst/>
              <a:gdLst/>
              <a:ahLst/>
              <a:cxnLst/>
              <a:rect l="0" t="0" r="0" b="0"/>
              <a:pathLst>
                <a:path w="268184" h="26790">
                  <a:moveTo>
                    <a:pt x="0" y="8930"/>
                  </a:moveTo>
                  <a:lnTo>
                    <a:pt x="0" y="109"/>
                  </a:lnTo>
                  <a:lnTo>
                    <a:pt x="8130" y="22"/>
                  </a:lnTo>
                  <a:lnTo>
                    <a:pt x="100138" y="0"/>
                  </a:lnTo>
                  <a:lnTo>
                    <a:pt x="108476" y="992"/>
                  </a:lnTo>
                  <a:lnTo>
                    <a:pt x="117014" y="2645"/>
                  </a:lnTo>
                  <a:lnTo>
                    <a:pt x="125687" y="4740"/>
                  </a:lnTo>
                  <a:lnTo>
                    <a:pt x="134448" y="7129"/>
                  </a:lnTo>
                  <a:lnTo>
                    <a:pt x="152129" y="12429"/>
                  </a:lnTo>
                  <a:lnTo>
                    <a:pt x="161016" y="14239"/>
                  </a:lnTo>
                  <a:lnTo>
                    <a:pt x="169920" y="15446"/>
                  </a:lnTo>
                  <a:lnTo>
                    <a:pt x="178836" y="16251"/>
                  </a:lnTo>
                  <a:lnTo>
                    <a:pt x="186766" y="16787"/>
                  </a:lnTo>
                  <a:lnTo>
                    <a:pt x="194040" y="17145"/>
                  </a:lnTo>
                  <a:lnTo>
                    <a:pt x="200876" y="17382"/>
                  </a:lnTo>
                  <a:lnTo>
                    <a:pt x="208412" y="18534"/>
                  </a:lnTo>
                  <a:lnTo>
                    <a:pt x="216417" y="20294"/>
                  </a:lnTo>
                  <a:lnTo>
                    <a:pt x="224733" y="22459"/>
                  </a:lnTo>
                  <a:lnTo>
                    <a:pt x="233257" y="23902"/>
                  </a:lnTo>
                  <a:lnTo>
                    <a:pt x="241919" y="24864"/>
                  </a:lnTo>
                  <a:lnTo>
                    <a:pt x="268183" y="267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Annotation1009"/>
            <p:cNvSpPr/>
            <p:nvPr/>
          </p:nvSpPr>
          <p:spPr>
            <a:xfrm>
              <a:off x="1568346" y="6100217"/>
              <a:ext cx="303942" cy="43409"/>
            </a:xfrm>
            <a:custGeom>
              <a:avLst/>
              <a:gdLst/>
              <a:ahLst/>
              <a:cxnLst/>
              <a:rect l="0" t="0" r="0" b="0"/>
              <a:pathLst>
                <a:path w="303942" h="43409">
                  <a:moveTo>
                    <a:pt x="0" y="7689"/>
                  </a:moveTo>
                  <a:lnTo>
                    <a:pt x="0" y="2949"/>
                  </a:lnTo>
                  <a:lnTo>
                    <a:pt x="993" y="1552"/>
                  </a:lnTo>
                  <a:lnTo>
                    <a:pt x="2649" y="621"/>
                  </a:lnTo>
                  <a:lnTo>
                    <a:pt x="4746" y="0"/>
                  </a:lnTo>
                  <a:lnTo>
                    <a:pt x="8130" y="579"/>
                  </a:lnTo>
                  <a:lnTo>
                    <a:pt x="12373" y="1957"/>
                  </a:lnTo>
                  <a:lnTo>
                    <a:pt x="17188" y="3867"/>
                  </a:lnTo>
                  <a:lnTo>
                    <a:pt x="22385" y="5142"/>
                  </a:lnTo>
                  <a:lnTo>
                    <a:pt x="27836" y="5991"/>
                  </a:lnTo>
                  <a:lnTo>
                    <a:pt x="33456" y="6556"/>
                  </a:lnTo>
                  <a:lnTo>
                    <a:pt x="40183" y="6934"/>
                  </a:lnTo>
                  <a:lnTo>
                    <a:pt x="55604" y="7353"/>
                  </a:lnTo>
                  <a:lnTo>
                    <a:pt x="63887" y="8457"/>
                  </a:lnTo>
                  <a:lnTo>
                    <a:pt x="72390" y="10185"/>
                  </a:lnTo>
                  <a:lnTo>
                    <a:pt x="81037" y="12330"/>
                  </a:lnTo>
                  <a:lnTo>
                    <a:pt x="89783" y="13759"/>
                  </a:lnTo>
                  <a:lnTo>
                    <a:pt x="98593" y="14712"/>
                  </a:lnTo>
                  <a:lnTo>
                    <a:pt x="107446" y="15348"/>
                  </a:lnTo>
                  <a:lnTo>
                    <a:pt x="117321" y="16764"/>
                  </a:lnTo>
                  <a:lnTo>
                    <a:pt x="127877" y="18700"/>
                  </a:lnTo>
                  <a:lnTo>
                    <a:pt x="138888" y="20983"/>
                  </a:lnTo>
                  <a:lnTo>
                    <a:pt x="150202" y="22505"/>
                  </a:lnTo>
                  <a:lnTo>
                    <a:pt x="161717" y="23519"/>
                  </a:lnTo>
                  <a:lnTo>
                    <a:pt x="173367" y="24196"/>
                  </a:lnTo>
                  <a:lnTo>
                    <a:pt x="194258" y="24947"/>
                  </a:lnTo>
                  <a:lnTo>
                    <a:pt x="204001" y="25148"/>
                  </a:lnTo>
                  <a:lnTo>
                    <a:pt x="213476" y="26273"/>
                  </a:lnTo>
                  <a:lnTo>
                    <a:pt x="222772" y="28017"/>
                  </a:lnTo>
                  <a:lnTo>
                    <a:pt x="231950" y="30170"/>
                  </a:lnTo>
                  <a:lnTo>
                    <a:pt x="241047" y="31607"/>
                  </a:lnTo>
                  <a:lnTo>
                    <a:pt x="250093" y="32563"/>
                  </a:lnTo>
                  <a:lnTo>
                    <a:pt x="266102" y="33628"/>
                  </a:lnTo>
                  <a:lnTo>
                    <a:pt x="276529" y="34100"/>
                  </a:lnTo>
                  <a:lnTo>
                    <a:pt x="281693" y="35219"/>
                  </a:lnTo>
                  <a:lnTo>
                    <a:pt x="287123" y="36956"/>
                  </a:lnTo>
                  <a:lnTo>
                    <a:pt x="303941" y="434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Annotation1010"/>
            <p:cNvSpPr/>
            <p:nvPr/>
          </p:nvSpPr>
          <p:spPr>
            <a:xfrm>
              <a:off x="1545317" y="6277571"/>
              <a:ext cx="425305" cy="53579"/>
            </a:xfrm>
            <a:custGeom>
              <a:avLst/>
              <a:gdLst/>
              <a:ahLst/>
              <a:cxnLst/>
              <a:rect l="0" t="0" r="0" b="0"/>
              <a:pathLst>
                <a:path w="425305" h="53579">
                  <a:moveTo>
                    <a:pt x="5150" y="0"/>
                  </a:moveTo>
                  <a:lnTo>
                    <a:pt x="0" y="0"/>
                  </a:lnTo>
                  <a:lnTo>
                    <a:pt x="47430" y="0"/>
                  </a:lnTo>
                  <a:lnTo>
                    <a:pt x="54195" y="992"/>
                  </a:lnTo>
                  <a:lnTo>
                    <a:pt x="61685" y="2645"/>
                  </a:lnTo>
                  <a:lnTo>
                    <a:pt x="69659" y="4740"/>
                  </a:lnTo>
                  <a:lnTo>
                    <a:pt x="77954" y="6137"/>
                  </a:lnTo>
                  <a:lnTo>
                    <a:pt x="86464" y="7068"/>
                  </a:lnTo>
                  <a:lnTo>
                    <a:pt x="95117" y="7689"/>
                  </a:lnTo>
                  <a:lnTo>
                    <a:pt x="103866" y="9094"/>
                  </a:lnTo>
                  <a:lnTo>
                    <a:pt x="112678" y="11024"/>
                  </a:lnTo>
                  <a:lnTo>
                    <a:pt x="121532" y="13302"/>
                  </a:lnTo>
                  <a:lnTo>
                    <a:pt x="131409" y="14822"/>
                  </a:lnTo>
                  <a:lnTo>
                    <a:pt x="141966" y="15834"/>
                  </a:lnTo>
                  <a:lnTo>
                    <a:pt x="152977" y="16509"/>
                  </a:lnTo>
                  <a:lnTo>
                    <a:pt x="163298" y="17951"/>
                  </a:lnTo>
                  <a:lnTo>
                    <a:pt x="173158" y="19905"/>
                  </a:lnTo>
                  <a:lnTo>
                    <a:pt x="215139" y="30170"/>
                  </a:lnTo>
                  <a:lnTo>
                    <a:pt x="226591" y="32019"/>
                  </a:lnTo>
                  <a:lnTo>
                    <a:pt x="238199" y="33252"/>
                  </a:lnTo>
                  <a:lnTo>
                    <a:pt x="249910" y="34074"/>
                  </a:lnTo>
                  <a:lnTo>
                    <a:pt x="260698" y="35615"/>
                  </a:lnTo>
                  <a:lnTo>
                    <a:pt x="270869" y="37634"/>
                  </a:lnTo>
                  <a:lnTo>
                    <a:pt x="280630" y="39972"/>
                  </a:lnTo>
                  <a:lnTo>
                    <a:pt x="291110" y="41530"/>
                  </a:lnTo>
                  <a:lnTo>
                    <a:pt x="302070" y="42570"/>
                  </a:lnTo>
                  <a:lnTo>
                    <a:pt x="313350" y="43263"/>
                  </a:lnTo>
                  <a:lnTo>
                    <a:pt x="323850" y="44717"/>
                  </a:lnTo>
                  <a:lnTo>
                    <a:pt x="333829" y="46678"/>
                  </a:lnTo>
                  <a:lnTo>
                    <a:pt x="343462" y="48978"/>
                  </a:lnTo>
                  <a:lnTo>
                    <a:pt x="351871" y="50512"/>
                  </a:lnTo>
                  <a:lnTo>
                    <a:pt x="359463" y="51534"/>
                  </a:lnTo>
                  <a:lnTo>
                    <a:pt x="366511" y="52215"/>
                  </a:lnTo>
                  <a:lnTo>
                    <a:pt x="374189" y="52670"/>
                  </a:lnTo>
                  <a:lnTo>
                    <a:pt x="390667" y="53174"/>
                  </a:lnTo>
                  <a:lnTo>
                    <a:pt x="414942" y="53525"/>
                  </a:lnTo>
                  <a:lnTo>
                    <a:pt x="425304" y="535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Annotation1011"/>
            <p:cNvSpPr/>
            <p:nvPr/>
          </p:nvSpPr>
          <p:spPr>
            <a:xfrm>
              <a:off x="2001569" y="5893594"/>
              <a:ext cx="455467" cy="490550"/>
            </a:xfrm>
            <a:custGeom>
              <a:avLst/>
              <a:gdLst/>
              <a:ahLst/>
              <a:cxnLst/>
              <a:rect l="0" t="0" r="0" b="0"/>
              <a:pathLst>
                <a:path w="455467" h="490550">
                  <a:moveTo>
                    <a:pt x="67386" y="0"/>
                  </a:moveTo>
                  <a:lnTo>
                    <a:pt x="59689" y="7688"/>
                  </a:lnTo>
                  <a:lnTo>
                    <a:pt x="54069" y="18043"/>
                  </a:lnTo>
                  <a:lnTo>
                    <a:pt x="51535" y="28193"/>
                  </a:lnTo>
                  <a:lnTo>
                    <a:pt x="49415" y="40311"/>
                  </a:lnTo>
                  <a:lnTo>
                    <a:pt x="45162" y="55619"/>
                  </a:lnTo>
                  <a:lnTo>
                    <a:pt x="43630" y="64860"/>
                  </a:lnTo>
                  <a:lnTo>
                    <a:pt x="42609" y="74990"/>
                  </a:lnTo>
                  <a:lnTo>
                    <a:pt x="41929" y="85712"/>
                  </a:lnTo>
                  <a:lnTo>
                    <a:pt x="41173" y="105563"/>
                  </a:lnTo>
                  <a:lnTo>
                    <a:pt x="40747" y="136119"/>
                  </a:lnTo>
                  <a:lnTo>
                    <a:pt x="40687" y="147300"/>
                  </a:lnTo>
                  <a:lnTo>
                    <a:pt x="39654" y="159716"/>
                  </a:lnTo>
                  <a:lnTo>
                    <a:pt x="37972" y="172954"/>
                  </a:lnTo>
                  <a:lnTo>
                    <a:pt x="35857" y="186740"/>
                  </a:lnTo>
                  <a:lnTo>
                    <a:pt x="34448" y="199900"/>
                  </a:lnTo>
                  <a:lnTo>
                    <a:pt x="33508" y="212641"/>
                  </a:lnTo>
                  <a:lnTo>
                    <a:pt x="32881" y="225104"/>
                  </a:lnTo>
                  <a:lnTo>
                    <a:pt x="32185" y="249536"/>
                  </a:lnTo>
                  <a:lnTo>
                    <a:pt x="32000" y="261607"/>
                  </a:lnTo>
                  <a:lnTo>
                    <a:pt x="30882" y="273623"/>
                  </a:lnTo>
                  <a:lnTo>
                    <a:pt x="29144" y="285603"/>
                  </a:lnTo>
                  <a:lnTo>
                    <a:pt x="21953" y="324071"/>
                  </a:lnTo>
                  <a:lnTo>
                    <a:pt x="19218" y="338086"/>
                  </a:lnTo>
                  <a:lnTo>
                    <a:pt x="13531" y="364242"/>
                  </a:lnTo>
                  <a:lnTo>
                    <a:pt x="10624" y="376773"/>
                  </a:lnTo>
                  <a:lnTo>
                    <a:pt x="8686" y="388104"/>
                  </a:lnTo>
                  <a:lnTo>
                    <a:pt x="7394" y="398634"/>
                  </a:lnTo>
                  <a:lnTo>
                    <a:pt x="6533" y="408631"/>
                  </a:lnTo>
                  <a:lnTo>
                    <a:pt x="4965" y="418272"/>
                  </a:lnTo>
                  <a:lnTo>
                    <a:pt x="2927" y="427676"/>
                  </a:lnTo>
                  <a:lnTo>
                    <a:pt x="575" y="436922"/>
                  </a:lnTo>
                  <a:lnTo>
                    <a:pt x="0" y="445070"/>
                  </a:lnTo>
                  <a:lnTo>
                    <a:pt x="2010" y="459416"/>
                  </a:lnTo>
                  <a:lnTo>
                    <a:pt x="3980" y="473908"/>
                  </a:lnTo>
                  <a:lnTo>
                    <a:pt x="4737" y="489163"/>
                  </a:lnTo>
                  <a:lnTo>
                    <a:pt x="4788" y="490549"/>
                  </a:lnTo>
                  <a:lnTo>
                    <a:pt x="9549" y="486219"/>
                  </a:lnTo>
                  <a:lnTo>
                    <a:pt x="10949" y="483888"/>
                  </a:lnTo>
                  <a:lnTo>
                    <a:pt x="15845" y="470372"/>
                  </a:lnTo>
                  <a:lnTo>
                    <a:pt x="20640" y="459085"/>
                  </a:lnTo>
                  <a:lnTo>
                    <a:pt x="26082" y="444147"/>
                  </a:lnTo>
                  <a:lnTo>
                    <a:pt x="29163" y="430231"/>
                  </a:lnTo>
                  <a:lnTo>
                    <a:pt x="31526" y="416441"/>
                  </a:lnTo>
                  <a:lnTo>
                    <a:pt x="33547" y="408595"/>
                  </a:lnTo>
                  <a:lnTo>
                    <a:pt x="35887" y="400389"/>
                  </a:lnTo>
                  <a:lnTo>
                    <a:pt x="41136" y="383333"/>
                  </a:lnTo>
                  <a:lnTo>
                    <a:pt x="43926" y="374618"/>
                  </a:lnTo>
                  <a:lnTo>
                    <a:pt x="45786" y="365831"/>
                  </a:lnTo>
                  <a:lnTo>
                    <a:pt x="47027" y="356997"/>
                  </a:lnTo>
                  <a:lnTo>
                    <a:pt x="47854" y="348130"/>
                  </a:lnTo>
                  <a:lnTo>
                    <a:pt x="48405" y="338251"/>
                  </a:lnTo>
                  <a:lnTo>
                    <a:pt x="49017" y="316690"/>
                  </a:lnTo>
                  <a:lnTo>
                    <a:pt x="50174" y="306377"/>
                  </a:lnTo>
                  <a:lnTo>
                    <a:pt x="51938" y="296525"/>
                  </a:lnTo>
                  <a:lnTo>
                    <a:pt x="54107" y="286980"/>
                  </a:lnTo>
                  <a:lnTo>
                    <a:pt x="54561" y="276648"/>
                  </a:lnTo>
                  <a:lnTo>
                    <a:pt x="53869" y="265791"/>
                  </a:lnTo>
                  <a:lnTo>
                    <a:pt x="52415" y="254584"/>
                  </a:lnTo>
                  <a:lnTo>
                    <a:pt x="52439" y="244137"/>
                  </a:lnTo>
                  <a:lnTo>
                    <a:pt x="53448" y="234195"/>
                  </a:lnTo>
                  <a:lnTo>
                    <a:pt x="55114" y="224591"/>
                  </a:lnTo>
                  <a:lnTo>
                    <a:pt x="56225" y="215211"/>
                  </a:lnTo>
                  <a:lnTo>
                    <a:pt x="56966" y="205982"/>
                  </a:lnTo>
                  <a:lnTo>
                    <a:pt x="57459" y="196853"/>
                  </a:lnTo>
                  <a:lnTo>
                    <a:pt x="58008" y="178771"/>
                  </a:lnTo>
                  <a:lnTo>
                    <a:pt x="58408" y="132098"/>
                  </a:lnTo>
                  <a:lnTo>
                    <a:pt x="58446" y="65607"/>
                  </a:lnTo>
                  <a:lnTo>
                    <a:pt x="59439" y="60605"/>
                  </a:lnTo>
                  <a:lnTo>
                    <a:pt x="65583" y="47833"/>
                  </a:lnTo>
                  <a:lnTo>
                    <a:pt x="73694" y="32914"/>
                  </a:lnTo>
                  <a:lnTo>
                    <a:pt x="79460" y="25211"/>
                  </a:lnTo>
                  <a:lnTo>
                    <a:pt x="82388" y="22760"/>
                  </a:lnTo>
                  <a:lnTo>
                    <a:pt x="85334" y="21127"/>
                  </a:lnTo>
                  <a:lnTo>
                    <a:pt x="96873" y="16182"/>
                  </a:lnTo>
                  <a:lnTo>
                    <a:pt x="101943" y="13764"/>
                  </a:lnTo>
                  <a:lnTo>
                    <a:pt x="108303" y="13145"/>
                  </a:lnTo>
                  <a:lnTo>
                    <a:pt x="115523" y="13724"/>
                  </a:lnTo>
                  <a:lnTo>
                    <a:pt x="123316" y="15102"/>
                  </a:lnTo>
                  <a:lnTo>
                    <a:pt x="131491" y="16021"/>
                  </a:lnTo>
                  <a:lnTo>
                    <a:pt x="139921" y="16634"/>
                  </a:lnTo>
                  <a:lnTo>
                    <a:pt x="148520" y="17042"/>
                  </a:lnTo>
                  <a:lnTo>
                    <a:pt x="157233" y="18306"/>
                  </a:lnTo>
                  <a:lnTo>
                    <a:pt x="166022" y="20142"/>
                  </a:lnTo>
                  <a:lnTo>
                    <a:pt x="174861" y="22358"/>
                  </a:lnTo>
                  <a:lnTo>
                    <a:pt x="183733" y="25819"/>
                  </a:lnTo>
                  <a:lnTo>
                    <a:pt x="192628" y="30111"/>
                  </a:lnTo>
                  <a:lnTo>
                    <a:pt x="201537" y="34957"/>
                  </a:lnTo>
                  <a:lnTo>
                    <a:pt x="211450" y="39179"/>
                  </a:lnTo>
                  <a:lnTo>
                    <a:pt x="222032" y="42986"/>
                  </a:lnTo>
                  <a:lnTo>
                    <a:pt x="233059" y="46517"/>
                  </a:lnTo>
                  <a:lnTo>
                    <a:pt x="243391" y="50855"/>
                  </a:lnTo>
                  <a:lnTo>
                    <a:pt x="253258" y="55731"/>
                  </a:lnTo>
                  <a:lnTo>
                    <a:pt x="262816" y="60967"/>
                  </a:lnTo>
                  <a:lnTo>
                    <a:pt x="272168" y="66441"/>
                  </a:lnTo>
                  <a:lnTo>
                    <a:pt x="290505" y="77816"/>
                  </a:lnTo>
                  <a:lnTo>
                    <a:pt x="300560" y="84619"/>
                  </a:lnTo>
                  <a:lnTo>
                    <a:pt x="352173" y="120835"/>
                  </a:lnTo>
                  <a:lnTo>
                    <a:pt x="361538" y="128181"/>
                  </a:lnTo>
                  <a:lnTo>
                    <a:pt x="370761" y="136056"/>
                  </a:lnTo>
                  <a:lnTo>
                    <a:pt x="379889" y="144282"/>
                  </a:lnTo>
                  <a:lnTo>
                    <a:pt x="387961" y="152742"/>
                  </a:lnTo>
                  <a:lnTo>
                    <a:pt x="395329" y="161360"/>
                  </a:lnTo>
                  <a:lnTo>
                    <a:pt x="402227" y="170081"/>
                  </a:lnTo>
                  <a:lnTo>
                    <a:pt x="408813" y="178871"/>
                  </a:lnTo>
                  <a:lnTo>
                    <a:pt x="421428" y="196577"/>
                  </a:lnTo>
                  <a:lnTo>
                    <a:pt x="439698" y="223278"/>
                  </a:lnTo>
                  <a:lnTo>
                    <a:pt x="443726" y="232196"/>
                  </a:lnTo>
                  <a:lnTo>
                    <a:pt x="446411" y="241117"/>
                  </a:lnTo>
                  <a:lnTo>
                    <a:pt x="448201" y="250042"/>
                  </a:lnTo>
                  <a:lnTo>
                    <a:pt x="450388" y="258968"/>
                  </a:lnTo>
                  <a:lnTo>
                    <a:pt x="452839" y="267895"/>
                  </a:lnTo>
                  <a:lnTo>
                    <a:pt x="455466" y="276823"/>
                  </a:lnTo>
                  <a:lnTo>
                    <a:pt x="455232" y="284760"/>
                  </a:lnTo>
                  <a:lnTo>
                    <a:pt x="453089" y="292035"/>
                  </a:lnTo>
                  <a:lnTo>
                    <a:pt x="440121" y="317969"/>
                  </a:lnTo>
                  <a:lnTo>
                    <a:pt x="431369" y="327520"/>
                  </a:lnTo>
                  <a:lnTo>
                    <a:pt x="419864" y="335072"/>
                  </a:lnTo>
                  <a:lnTo>
                    <a:pt x="412625" y="338475"/>
                  </a:lnTo>
                  <a:lnTo>
                    <a:pt x="404818" y="341735"/>
                  </a:lnTo>
                  <a:lnTo>
                    <a:pt x="390848" y="348005"/>
                  </a:lnTo>
                  <a:lnTo>
                    <a:pt x="384341" y="351066"/>
                  </a:lnTo>
                  <a:lnTo>
                    <a:pt x="377023" y="353106"/>
                  </a:lnTo>
                  <a:lnTo>
                    <a:pt x="369165" y="354466"/>
                  </a:lnTo>
                  <a:lnTo>
                    <a:pt x="360946" y="355373"/>
                  </a:lnTo>
                  <a:lnTo>
                    <a:pt x="352487" y="354986"/>
                  </a:lnTo>
                  <a:lnTo>
                    <a:pt x="343868" y="353736"/>
                  </a:lnTo>
                  <a:lnTo>
                    <a:pt x="335142" y="351909"/>
                  </a:lnTo>
                  <a:lnTo>
                    <a:pt x="326345" y="350692"/>
                  </a:lnTo>
                  <a:lnTo>
                    <a:pt x="317501" y="349881"/>
                  </a:lnTo>
                  <a:lnTo>
                    <a:pt x="308624" y="349340"/>
                  </a:lnTo>
                  <a:lnTo>
                    <a:pt x="288167" y="348739"/>
                  </a:lnTo>
                  <a:lnTo>
                    <a:pt x="277150" y="348578"/>
                  </a:lnTo>
                  <a:lnTo>
                    <a:pt x="266825" y="347479"/>
                  </a:lnTo>
                  <a:lnTo>
                    <a:pt x="256961" y="345754"/>
                  </a:lnTo>
                  <a:lnTo>
                    <a:pt x="247406" y="343612"/>
                  </a:lnTo>
                  <a:lnTo>
                    <a:pt x="239050" y="341192"/>
                  </a:lnTo>
                  <a:lnTo>
                    <a:pt x="231492" y="338586"/>
                  </a:lnTo>
                  <a:lnTo>
                    <a:pt x="218790" y="334037"/>
                  </a:lnTo>
                  <a:lnTo>
                    <a:pt x="214013" y="332824"/>
                  </a:lnTo>
                  <a:lnTo>
                    <a:pt x="201477" y="3303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Annotation1012"/>
            <p:cNvSpPr/>
            <p:nvPr/>
          </p:nvSpPr>
          <p:spPr>
            <a:xfrm>
              <a:off x="5010066" y="759036"/>
              <a:ext cx="384364" cy="566973"/>
            </a:xfrm>
            <a:custGeom>
              <a:avLst/>
              <a:gdLst/>
              <a:ahLst/>
              <a:cxnLst/>
              <a:rect l="0" t="0" r="0" b="0"/>
              <a:pathLst>
                <a:path w="384364" h="566973">
                  <a:moveTo>
                    <a:pt x="53604" y="17847"/>
                  </a:moveTo>
                  <a:lnTo>
                    <a:pt x="44773" y="17847"/>
                  </a:lnTo>
                  <a:lnTo>
                    <a:pt x="44670" y="33078"/>
                  </a:lnTo>
                  <a:lnTo>
                    <a:pt x="44664" y="138766"/>
                  </a:lnTo>
                  <a:lnTo>
                    <a:pt x="43671" y="150053"/>
                  </a:lnTo>
                  <a:lnTo>
                    <a:pt x="42016" y="161547"/>
                  </a:lnTo>
                  <a:lnTo>
                    <a:pt x="39919" y="173178"/>
                  </a:lnTo>
                  <a:lnTo>
                    <a:pt x="38520" y="185893"/>
                  </a:lnTo>
                  <a:lnTo>
                    <a:pt x="37589" y="199331"/>
                  </a:lnTo>
                  <a:lnTo>
                    <a:pt x="36967" y="213250"/>
                  </a:lnTo>
                  <a:lnTo>
                    <a:pt x="36277" y="241945"/>
                  </a:lnTo>
                  <a:lnTo>
                    <a:pt x="35757" y="337630"/>
                  </a:lnTo>
                  <a:lnTo>
                    <a:pt x="36740" y="351091"/>
                  </a:lnTo>
                  <a:lnTo>
                    <a:pt x="38388" y="364033"/>
                  </a:lnTo>
                  <a:lnTo>
                    <a:pt x="40480" y="376630"/>
                  </a:lnTo>
                  <a:lnTo>
                    <a:pt x="41875" y="388996"/>
                  </a:lnTo>
                  <a:lnTo>
                    <a:pt x="42805" y="401209"/>
                  </a:lnTo>
                  <a:lnTo>
                    <a:pt x="43424" y="413320"/>
                  </a:lnTo>
                  <a:lnTo>
                    <a:pt x="44113" y="437360"/>
                  </a:lnTo>
                  <a:lnTo>
                    <a:pt x="44555" y="480391"/>
                  </a:lnTo>
                  <a:lnTo>
                    <a:pt x="43598" y="489920"/>
                  </a:lnTo>
                  <a:lnTo>
                    <a:pt x="41967" y="499250"/>
                  </a:lnTo>
                  <a:lnTo>
                    <a:pt x="38499" y="516562"/>
                  </a:lnTo>
                  <a:lnTo>
                    <a:pt x="36958" y="530870"/>
                  </a:lnTo>
                  <a:lnTo>
                    <a:pt x="36272" y="543844"/>
                  </a:lnTo>
                  <a:lnTo>
                    <a:pt x="36090" y="550082"/>
                  </a:lnTo>
                  <a:lnTo>
                    <a:pt x="34975" y="554241"/>
                  </a:lnTo>
                  <a:lnTo>
                    <a:pt x="33238" y="557013"/>
                  </a:lnTo>
                  <a:lnTo>
                    <a:pt x="31087" y="558861"/>
                  </a:lnTo>
                  <a:lnTo>
                    <a:pt x="29653" y="561086"/>
                  </a:lnTo>
                  <a:lnTo>
                    <a:pt x="27635" y="566972"/>
                  </a:lnTo>
                  <a:lnTo>
                    <a:pt x="27351" y="566493"/>
                  </a:lnTo>
                  <a:lnTo>
                    <a:pt x="26818" y="550359"/>
                  </a:lnTo>
                  <a:lnTo>
                    <a:pt x="20648" y="531559"/>
                  </a:lnTo>
                  <a:lnTo>
                    <a:pt x="19091" y="520338"/>
                  </a:lnTo>
                  <a:lnTo>
                    <a:pt x="15750" y="506090"/>
                  </a:lnTo>
                  <a:lnTo>
                    <a:pt x="11948" y="489836"/>
                  </a:lnTo>
                  <a:lnTo>
                    <a:pt x="10258" y="472690"/>
                  </a:lnTo>
                  <a:lnTo>
                    <a:pt x="9808" y="462959"/>
                  </a:lnTo>
                  <a:lnTo>
                    <a:pt x="9307" y="441562"/>
                  </a:lnTo>
                  <a:lnTo>
                    <a:pt x="8180" y="431293"/>
                  </a:lnTo>
                  <a:lnTo>
                    <a:pt x="6436" y="421469"/>
                  </a:lnTo>
                  <a:lnTo>
                    <a:pt x="4279" y="411944"/>
                  </a:lnTo>
                  <a:lnTo>
                    <a:pt x="2842" y="401625"/>
                  </a:lnTo>
                  <a:lnTo>
                    <a:pt x="1884" y="390777"/>
                  </a:lnTo>
                  <a:lnTo>
                    <a:pt x="1245" y="379576"/>
                  </a:lnTo>
                  <a:lnTo>
                    <a:pt x="535" y="356548"/>
                  </a:lnTo>
                  <a:lnTo>
                    <a:pt x="17" y="288328"/>
                  </a:lnTo>
                  <a:lnTo>
                    <a:pt x="0" y="278535"/>
                  </a:lnTo>
                  <a:lnTo>
                    <a:pt x="982" y="268037"/>
                  </a:lnTo>
                  <a:lnTo>
                    <a:pt x="2631" y="257070"/>
                  </a:lnTo>
                  <a:lnTo>
                    <a:pt x="4722" y="245790"/>
                  </a:lnTo>
                  <a:lnTo>
                    <a:pt x="6117" y="235293"/>
                  </a:lnTo>
                  <a:lnTo>
                    <a:pt x="7047" y="225319"/>
                  </a:lnTo>
                  <a:lnTo>
                    <a:pt x="7667" y="215693"/>
                  </a:lnTo>
                  <a:lnTo>
                    <a:pt x="9073" y="205306"/>
                  </a:lnTo>
                  <a:lnTo>
                    <a:pt x="11003" y="194414"/>
                  </a:lnTo>
                  <a:lnTo>
                    <a:pt x="13284" y="183183"/>
                  </a:lnTo>
                  <a:lnTo>
                    <a:pt x="14805" y="172719"/>
                  </a:lnTo>
                  <a:lnTo>
                    <a:pt x="15818" y="162767"/>
                  </a:lnTo>
                  <a:lnTo>
                    <a:pt x="16495" y="153155"/>
                  </a:lnTo>
                  <a:lnTo>
                    <a:pt x="17938" y="143771"/>
                  </a:lnTo>
                  <a:lnTo>
                    <a:pt x="19894" y="134539"/>
                  </a:lnTo>
                  <a:lnTo>
                    <a:pt x="23723" y="117335"/>
                  </a:lnTo>
                  <a:lnTo>
                    <a:pt x="25424" y="103074"/>
                  </a:lnTo>
                  <a:lnTo>
                    <a:pt x="26181" y="90121"/>
                  </a:lnTo>
                  <a:lnTo>
                    <a:pt x="26516" y="77750"/>
                  </a:lnTo>
                  <a:lnTo>
                    <a:pt x="26750" y="47661"/>
                  </a:lnTo>
                  <a:lnTo>
                    <a:pt x="25768" y="42684"/>
                  </a:lnTo>
                  <a:lnTo>
                    <a:pt x="19705" y="27567"/>
                  </a:lnTo>
                  <a:lnTo>
                    <a:pt x="17919" y="10124"/>
                  </a:lnTo>
                  <a:lnTo>
                    <a:pt x="17846" y="8921"/>
                  </a:lnTo>
                  <a:lnTo>
                    <a:pt x="17846" y="8918"/>
                  </a:lnTo>
                  <a:lnTo>
                    <a:pt x="17846" y="22219"/>
                  </a:lnTo>
                  <a:lnTo>
                    <a:pt x="18839" y="23738"/>
                  </a:lnTo>
                  <a:lnTo>
                    <a:pt x="20494" y="24751"/>
                  </a:lnTo>
                  <a:lnTo>
                    <a:pt x="25543" y="26376"/>
                  </a:lnTo>
                  <a:lnTo>
                    <a:pt x="35909" y="26658"/>
                  </a:lnTo>
                  <a:lnTo>
                    <a:pt x="51561" y="26741"/>
                  </a:lnTo>
                  <a:lnTo>
                    <a:pt x="58201" y="25761"/>
                  </a:lnTo>
                  <a:lnTo>
                    <a:pt x="65608" y="24115"/>
                  </a:lnTo>
                  <a:lnTo>
                    <a:pt x="73526" y="22025"/>
                  </a:lnTo>
                  <a:lnTo>
                    <a:pt x="82777" y="20633"/>
                  </a:lnTo>
                  <a:lnTo>
                    <a:pt x="92918" y="19704"/>
                  </a:lnTo>
                  <a:lnTo>
                    <a:pt x="103652" y="19085"/>
                  </a:lnTo>
                  <a:lnTo>
                    <a:pt x="114781" y="17680"/>
                  </a:lnTo>
                  <a:lnTo>
                    <a:pt x="126173" y="15751"/>
                  </a:lnTo>
                  <a:lnTo>
                    <a:pt x="137741" y="13473"/>
                  </a:lnTo>
                  <a:lnTo>
                    <a:pt x="161189" y="8296"/>
                  </a:lnTo>
                  <a:lnTo>
                    <a:pt x="173005" y="5526"/>
                  </a:lnTo>
                  <a:lnTo>
                    <a:pt x="184855" y="3680"/>
                  </a:lnTo>
                  <a:lnTo>
                    <a:pt x="196728" y="2449"/>
                  </a:lnTo>
                  <a:lnTo>
                    <a:pt x="208616" y="1628"/>
                  </a:lnTo>
                  <a:lnTo>
                    <a:pt x="220515" y="1081"/>
                  </a:lnTo>
                  <a:lnTo>
                    <a:pt x="244330" y="473"/>
                  </a:lnTo>
                  <a:lnTo>
                    <a:pt x="318130" y="0"/>
                  </a:lnTo>
                  <a:lnTo>
                    <a:pt x="324315" y="988"/>
                  </a:lnTo>
                  <a:lnTo>
                    <a:pt x="330425" y="2639"/>
                  </a:lnTo>
                  <a:lnTo>
                    <a:pt x="336486" y="4731"/>
                  </a:lnTo>
                  <a:lnTo>
                    <a:pt x="342512" y="6127"/>
                  </a:lnTo>
                  <a:lnTo>
                    <a:pt x="354506" y="7677"/>
                  </a:lnTo>
                  <a:lnTo>
                    <a:pt x="363809" y="11012"/>
                  </a:lnTo>
                  <a:lnTo>
                    <a:pt x="374632" y="18467"/>
                  </a:lnTo>
                  <a:lnTo>
                    <a:pt x="377875" y="21237"/>
                  </a:lnTo>
                  <a:lnTo>
                    <a:pt x="380038" y="24076"/>
                  </a:lnTo>
                  <a:lnTo>
                    <a:pt x="384363" y="357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Annotation1013"/>
            <p:cNvSpPr/>
            <p:nvPr/>
          </p:nvSpPr>
          <p:spPr>
            <a:xfrm>
              <a:off x="5072609" y="1044773"/>
              <a:ext cx="232426" cy="17861"/>
            </a:xfrm>
            <a:custGeom>
              <a:avLst/>
              <a:gdLst/>
              <a:ahLst/>
              <a:cxnLst/>
              <a:rect l="0" t="0" r="0" b="0"/>
              <a:pathLst>
                <a:path w="232426" h="17861">
                  <a:moveTo>
                    <a:pt x="0" y="17860"/>
                  </a:moveTo>
                  <a:lnTo>
                    <a:pt x="42287" y="17860"/>
                  </a:lnTo>
                  <a:lnTo>
                    <a:pt x="48057" y="16868"/>
                  </a:lnTo>
                  <a:lnTo>
                    <a:pt x="53889" y="15214"/>
                  </a:lnTo>
                  <a:lnTo>
                    <a:pt x="59765" y="13119"/>
                  </a:lnTo>
                  <a:lnTo>
                    <a:pt x="66662" y="11723"/>
                  </a:lnTo>
                  <a:lnTo>
                    <a:pt x="74239" y="10792"/>
                  </a:lnTo>
                  <a:lnTo>
                    <a:pt x="82271" y="10171"/>
                  </a:lnTo>
                  <a:lnTo>
                    <a:pt x="89612" y="8765"/>
                  </a:lnTo>
                  <a:lnTo>
                    <a:pt x="96493" y="6836"/>
                  </a:lnTo>
                  <a:lnTo>
                    <a:pt x="103066" y="4558"/>
                  </a:lnTo>
                  <a:lnTo>
                    <a:pt x="110428" y="3038"/>
                  </a:lnTo>
                  <a:lnTo>
                    <a:pt x="118315" y="2026"/>
                  </a:lnTo>
                  <a:lnTo>
                    <a:pt x="126554" y="1351"/>
                  </a:lnTo>
                  <a:lnTo>
                    <a:pt x="134033" y="900"/>
                  </a:lnTo>
                  <a:lnTo>
                    <a:pt x="147640" y="401"/>
                  </a:lnTo>
                  <a:lnTo>
                    <a:pt x="166469" y="119"/>
                  </a:lnTo>
                  <a:lnTo>
                    <a:pt x="23242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Annotation1014"/>
            <p:cNvSpPr/>
            <p:nvPr/>
          </p:nvSpPr>
          <p:spPr>
            <a:xfrm>
              <a:off x="5046159" y="1241262"/>
              <a:ext cx="348271" cy="26752"/>
            </a:xfrm>
            <a:custGeom>
              <a:avLst/>
              <a:gdLst/>
              <a:ahLst/>
              <a:cxnLst/>
              <a:rect l="0" t="0" r="0" b="0"/>
              <a:pathLst>
                <a:path w="348271" h="26752">
                  <a:moveTo>
                    <a:pt x="8571" y="17824"/>
                  </a:moveTo>
                  <a:lnTo>
                    <a:pt x="0" y="17824"/>
                  </a:lnTo>
                  <a:lnTo>
                    <a:pt x="870" y="18816"/>
                  </a:lnTo>
                  <a:lnTo>
                    <a:pt x="4487" y="22564"/>
                  </a:lnTo>
                  <a:lnTo>
                    <a:pt x="6841" y="23961"/>
                  </a:lnTo>
                  <a:lnTo>
                    <a:pt x="9405" y="24892"/>
                  </a:lnTo>
                  <a:lnTo>
                    <a:pt x="12107" y="25512"/>
                  </a:lnTo>
                  <a:lnTo>
                    <a:pt x="20406" y="26202"/>
                  </a:lnTo>
                  <a:lnTo>
                    <a:pt x="25400" y="26386"/>
                  </a:lnTo>
                  <a:lnTo>
                    <a:pt x="46667" y="26644"/>
                  </a:lnTo>
                  <a:lnTo>
                    <a:pt x="116274" y="26751"/>
                  </a:lnTo>
                  <a:lnTo>
                    <a:pt x="125070" y="25759"/>
                  </a:lnTo>
                  <a:lnTo>
                    <a:pt x="133914" y="24106"/>
                  </a:lnTo>
                  <a:lnTo>
                    <a:pt x="142790" y="22012"/>
                  </a:lnTo>
                  <a:lnTo>
                    <a:pt x="152680" y="20616"/>
                  </a:lnTo>
                  <a:lnTo>
                    <a:pt x="163247" y="19685"/>
                  </a:lnTo>
                  <a:lnTo>
                    <a:pt x="183596" y="18651"/>
                  </a:lnTo>
                  <a:lnTo>
                    <a:pt x="199262" y="18192"/>
                  </a:lnTo>
                  <a:lnTo>
                    <a:pt x="207214" y="17077"/>
                  </a:lnTo>
                  <a:lnTo>
                    <a:pt x="215495" y="15341"/>
                  </a:lnTo>
                  <a:lnTo>
                    <a:pt x="223996" y="13192"/>
                  </a:lnTo>
                  <a:lnTo>
                    <a:pt x="231649" y="11760"/>
                  </a:lnTo>
                  <a:lnTo>
                    <a:pt x="238738" y="10804"/>
                  </a:lnTo>
                  <a:lnTo>
                    <a:pt x="245451" y="10168"/>
                  </a:lnTo>
                  <a:lnTo>
                    <a:pt x="251913" y="8751"/>
                  </a:lnTo>
                  <a:lnTo>
                    <a:pt x="258206" y="6814"/>
                  </a:lnTo>
                  <a:lnTo>
                    <a:pt x="264389" y="4531"/>
                  </a:lnTo>
                  <a:lnTo>
                    <a:pt x="270497" y="3009"/>
                  </a:lnTo>
                  <a:lnTo>
                    <a:pt x="276556" y="1994"/>
                  </a:lnTo>
                  <a:lnTo>
                    <a:pt x="282582" y="1317"/>
                  </a:lnTo>
                  <a:lnTo>
                    <a:pt x="288586" y="866"/>
                  </a:lnTo>
                  <a:lnTo>
                    <a:pt x="294575" y="566"/>
                  </a:lnTo>
                  <a:lnTo>
                    <a:pt x="309847" y="143"/>
                  </a:lnTo>
                  <a:lnTo>
                    <a:pt x="328651" y="0"/>
                  </a:lnTo>
                  <a:lnTo>
                    <a:pt x="332211" y="980"/>
                  </a:lnTo>
                  <a:lnTo>
                    <a:pt x="334584" y="2626"/>
                  </a:lnTo>
                  <a:lnTo>
                    <a:pt x="336166" y="4715"/>
                  </a:lnTo>
                  <a:lnTo>
                    <a:pt x="338214" y="6108"/>
                  </a:lnTo>
                  <a:lnTo>
                    <a:pt x="340573" y="7037"/>
                  </a:lnTo>
                  <a:lnTo>
                    <a:pt x="348270" y="88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Annotation1015"/>
            <p:cNvSpPr/>
            <p:nvPr/>
          </p:nvSpPr>
          <p:spPr>
            <a:xfrm>
              <a:off x="5492881" y="714508"/>
              <a:ext cx="393013" cy="553339"/>
            </a:xfrm>
            <a:custGeom>
              <a:avLst/>
              <a:gdLst/>
              <a:ahLst/>
              <a:cxnLst/>
              <a:rect l="0" t="0" r="0" b="0"/>
              <a:pathLst>
                <a:path w="393013" h="553339">
                  <a:moveTo>
                    <a:pt x="26700" y="35586"/>
                  </a:moveTo>
                  <a:lnTo>
                    <a:pt x="26700" y="186283"/>
                  </a:lnTo>
                  <a:lnTo>
                    <a:pt x="25707" y="195582"/>
                  </a:lnTo>
                  <a:lnTo>
                    <a:pt x="24052" y="204758"/>
                  </a:lnTo>
                  <a:lnTo>
                    <a:pt x="21954" y="213851"/>
                  </a:lnTo>
                  <a:lnTo>
                    <a:pt x="20556" y="223882"/>
                  </a:lnTo>
                  <a:lnTo>
                    <a:pt x="19624" y="234539"/>
                  </a:lnTo>
                  <a:lnTo>
                    <a:pt x="19003" y="245612"/>
                  </a:lnTo>
                  <a:lnTo>
                    <a:pt x="17595" y="256962"/>
                  </a:lnTo>
                  <a:lnTo>
                    <a:pt x="15663" y="268498"/>
                  </a:lnTo>
                  <a:lnTo>
                    <a:pt x="13383" y="280157"/>
                  </a:lnTo>
                  <a:lnTo>
                    <a:pt x="11862" y="291899"/>
                  </a:lnTo>
                  <a:lnTo>
                    <a:pt x="10848" y="303696"/>
                  </a:lnTo>
                  <a:lnTo>
                    <a:pt x="10173" y="315529"/>
                  </a:lnTo>
                  <a:lnTo>
                    <a:pt x="9422" y="339260"/>
                  </a:lnTo>
                  <a:lnTo>
                    <a:pt x="9222" y="351145"/>
                  </a:lnTo>
                  <a:lnTo>
                    <a:pt x="10081" y="363036"/>
                  </a:lnTo>
                  <a:lnTo>
                    <a:pt x="11647" y="374933"/>
                  </a:lnTo>
                  <a:lnTo>
                    <a:pt x="13685" y="386833"/>
                  </a:lnTo>
                  <a:lnTo>
                    <a:pt x="15044" y="398735"/>
                  </a:lnTo>
                  <a:lnTo>
                    <a:pt x="15949" y="410638"/>
                  </a:lnTo>
                  <a:lnTo>
                    <a:pt x="16955" y="433455"/>
                  </a:lnTo>
                  <a:lnTo>
                    <a:pt x="17402" y="453518"/>
                  </a:lnTo>
                  <a:lnTo>
                    <a:pt x="18515" y="463035"/>
                  </a:lnTo>
                  <a:lnTo>
                    <a:pt x="20250" y="472357"/>
                  </a:lnTo>
                  <a:lnTo>
                    <a:pt x="22400" y="481548"/>
                  </a:lnTo>
                  <a:lnTo>
                    <a:pt x="24789" y="497051"/>
                  </a:lnTo>
                  <a:lnTo>
                    <a:pt x="25850" y="510556"/>
                  </a:lnTo>
                  <a:lnTo>
                    <a:pt x="26322" y="523173"/>
                  </a:lnTo>
                  <a:lnTo>
                    <a:pt x="26625" y="540313"/>
                  </a:lnTo>
                  <a:lnTo>
                    <a:pt x="26699" y="553338"/>
                  </a:lnTo>
                  <a:lnTo>
                    <a:pt x="26700" y="505652"/>
                  </a:lnTo>
                  <a:lnTo>
                    <a:pt x="24052" y="492220"/>
                  </a:lnTo>
                  <a:lnTo>
                    <a:pt x="21954" y="485860"/>
                  </a:lnTo>
                  <a:lnTo>
                    <a:pt x="20556" y="477651"/>
                  </a:lnTo>
                  <a:lnTo>
                    <a:pt x="19624" y="468210"/>
                  </a:lnTo>
                  <a:lnTo>
                    <a:pt x="19003" y="457947"/>
                  </a:lnTo>
                  <a:lnTo>
                    <a:pt x="18313" y="438607"/>
                  </a:lnTo>
                  <a:lnTo>
                    <a:pt x="18129" y="429282"/>
                  </a:lnTo>
                  <a:lnTo>
                    <a:pt x="17013" y="420089"/>
                  </a:lnTo>
                  <a:lnTo>
                    <a:pt x="15275" y="410984"/>
                  </a:lnTo>
                  <a:lnTo>
                    <a:pt x="13124" y="401937"/>
                  </a:lnTo>
                  <a:lnTo>
                    <a:pt x="11689" y="391937"/>
                  </a:lnTo>
                  <a:lnTo>
                    <a:pt x="10733" y="381302"/>
                  </a:lnTo>
                  <a:lnTo>
                    <a:pt x="10096" y="370243"/>
                  </a:lnTo>
                  <a:lnTo>
                    <a:pt x="8678" y="359893"/>
                  </a:lnTo>
                  <a:lnTo>
                    <a:pt x="6739" y="350017"/>
                  </a:lnTo>
                  <a:lnTo>
                    <a:pt x="4453" y="340457"/>
                  </a:lnTo>
                  <a:lnTo>
                    <a:pt x="2929" y="331106"/>
                  </a:lnTo>
                  <a:lnTo>
                    <a:pt x="1913" y="321896"/>
                  </a:lnTo>
                  <a:lnTo>
                    <a:pt x="1236" y="312780"/>
                  </a:lnTo>
                  <a:lnTo>
                    <a:pt x="784" y="302733"/>
                  </a:lnTo>
                  <a:lnTo>
                    <a:pt x="283" y="280987"/>
                  </a:lnTo>
                  <a:lnTo>
                    <a:pt x="0" y="251172"/>
                  </a:lnTo>
                  <a:lnTo>
                    <a:pt x="954" y="241818"/>
                  </a:lnTo>
                  <a:lnTo>
                    <a:pt x="2583" y="232605"/>
                  </a:lnTo>
                  <a:lnTo>
                    <a:pt x="4663" y="223486"/>
                  </a:lnTo>
                  <a:lnTo>
                    <a:pt x="6048" y="214431"/>
                  </a:lnTo>
                  <a:lnTo>
                    <a:pt x="6972" y="205417"/>
                  </a:lnTo>
                  <a:lnTo>
                    <a:pt x="7589" y="196432"/>
                  </a:lnTo>
                  <a:lnTo>
                    <a:pt x="7999" y="187465"/>
                  </a:lnTo>
                  <a:lnTo>
                    <a:pt x="8456" y="169564"/>
                  </a:lnTo>
                  <a:lnTo>
                    <a:pt x="8712" y="147492"/>
                  </a:lnTo>
                  <a:lnTo>
                    <a:pt x="11421" y="131955"/>
                  </a:lnTo>
                  <a:lnTo>
                    <a:pt x="14944" y="116119"/>
                  </a:lnTo>
                  <a:lnTo>
                    <a:pt x="16508" y="102467"/>
                  </a:lnTo>
                  <a:lnTo>
                    <a:pt x="17204" y="87139"/>
                  </a:lnTo>
                  <a:lnTo>
                    <a:pt x="17390" y="78884"/>
                  </a:lnTo>
                  <a:lnTo>
                    <a:pt x="20244" y="67066"/>
                  </a:lnTo>
                  <a:lnTo>
                    <a:pt x="27436" y="52189"/>
                  </a:lnTo>
                  <a:lnTo>
                    <a:pt x="32986" y="41973"/>
                  </a:lnTo>
                  <a:lnTo>
                    <a:pt x="42688" y="29651"/>
                  </a:lnTo>
                  <a:lnTo>
                    <a:pt x="52348" y="19388"/>
                  </a:lnTo>
                  <a:lnTo>
                    <a:pt x="57703" y="15857"/>
                  </a:lnTo>
                  <a:lnTo>
                    <a:pt x="68954" y="11935"/>
                  </a:lnTo>
                  <a:lnTo>
                    <a:pt x="83224" y="7545"/>
                  </a:lnTo>
                  <a:lnTo>
                    <a:pt x="91200" y="4986"/>
                  </a:lnTo>
                  <a:lnTo>
                    <a:pt x="98505" y="3280"/>
                  </a:lnTo>
                  <a:lnTo>
                    <a:pt x="105362" y="2142"/>
                  </a:lnTo>
                  <a:lnTo>
                    <a:pt x="111919" y="1384"/>
                  </a:lnTo>
                  <a:lnTo>
                    <a:pt x="119270" y="878"/>
                  </a:lnTo>
                  <a:lnTo>
                    <a:pt x="127152" y="541"/>
                  </a:lnTo>
                  <a:lnTo>
                    <a:pt x="143854" y="166"/>
                  </a:lnTo>
                  <a:lnTo>
                    <a:pt x="161210" y="0"/>
                  </a:lnTo>
                  <a:lnTo>
                    <a:pt x="170010" y="948"/>
                  </a:lnTo>
                  <a:lnTo>
                    <a:pt x="178856" y="2572"/>
                  </a:lnTo>
                  <a:lnTo>
                    <a:pt x="187734" y="4647"/>
                  </a:lnTo>
                  <a:lnTo>
                    <a:pt x="196632" y="6030"/>
                  </a:lnTo>
                  <a:lnTo>
                    <a:pt x="205543" y="6952"/>
                  </a:lnTo>
                  <a:lnTo>
                    <a:pt x="214465" y="7567"/>
                  </a:lnTo>
                  <a:lnTo>
                    <a:pt x="224386" y="9961"/>
                  </a:lnTo>
                  <a:lnTo>
                    <a:pt x="234972" y="13542"/>
                  </a:lnTo>
                  <a:lnTo>
                    <a:pt x="246003" y="17913"/>
                  </a:lnTo>
                  <a:lnTo>
                    <a:pt x="266206" y="25416"/>
                  </a:lnTo>
                  <a:lnTo>
                    <a:pt x="303456" y="38317"/>
                  </a:lnTo>
                  <a:lnTo>
                    <a:pt x="312517" y="42368"/>
                  </a:lnTo>
                  <a:lnTo>
                    <a:pt x="321538" y="47052"/>
                  </a:lnTo>
                  <a:lnTo>
                    <a:pt x="330532" y="52160"/>
                  </a:lnTo>
                  <a:lnTo>
                    <a:pt x="338515" y="57549"/>
                  </a:lnTo>
                  <a:lnTo>
                    <a:pt x="345823" y="63126"/>
                  </a:lnTo>
                  <a:lnTo>
                    <a:pt x="352682" y="68829"/>
                  </a:lnTo>
                  <a:lnTo>
                    <a:pt x="359240" y="74615"/>
                  </a:lnTo>
                  <a:lnTo>
                    <a:pt x="371826" y="86336"/>
                  </a:lnTo>
                  <a:lnTo>
                    <a:pt x="381392" y="100805"/>
                  </a:lnTo>
                  <a:lnTo>
                    <a:pt x="387962" y="116166"/>
                  </a:lnTo>
                  <a:lnTo>
                    <a:pt x="390882" y="129607"/>
                  </a:lnTo>
                  <a:lnTo>
                    <a:pt x="392180" y="144842"/>
                  </a:lnTo>
                  <a:lnTo>
                    <a:pt x="392757" y="160542"/>
                  </a:lnTo>
                  <a:lnTo>
                    <a:pt x="393012" y="174135"/>
                  </a:lnTo>
                  <a:lnTo>
                    <a:pt x="391095" y="180538"/>
                  </a:lnTo>
                  <a:lnTo>
                    <a:pt x="383665" y="192944"/>
                  </a:lnTo>
                  <a:lnTo>
                    <a:pt x="373742" y="205072"/>
                  </a:lnTo>
                  <a:lnTo>
                    <a:pt x="362710" y="217077"/>
                  </a:lnTo>
                  <a:lnTo>
                    <a:pt x="351185" y="229027"/>
                  </a:lnTo>
                  <a:lnTo>
                    <a:pt x="344337" y="234000"/>
                  </a:lnTo>
                  <a:lnTo>
                    <a:pt x="336792" y="238307"/>
                  </a:lnTo>
                  <a:lnTo>
                    <a:pt x="328782" y="242171"/>
                  </a:lnTo>
                  <a:lnTo>
                    <a:pt x="320462" y="246731"/>
                  </a:lnTo>
                  <a:lnTo>
                    <a:pt x="311936" y="251755"/>
                  </a:lnTo>
                  <a:lnTo>
                    <a:pt x="303272" y="257089"/>
                  </a:lnTo>
                  <a:lnTo>
                    <a:pt x="294517" y="261638"/>
                  </a:lnTo>
                  <a:lnTo>
                    <a:pt x="285699" y="265662"/>
                  </a:lnTo>
                  <a:lnTo>
                    <a:pt x="276841" y="269337"/>
                  </a:lnTo>
                  <a:lnTo>
                    <a:pt x="266963" y="271787"/>
                  </a:lnTo>
                  <a:lnTo>
                    <a:pt x="256404" y="273420"/>
                  </a:lnTo>
                  <a:lnTo>
                    <a:pt x="245392" y="274509"/>
                  </a:lnTo>
                  <a:lnTo>
                    <a:pt x="234078" y="275235"/>
                  </a:lnTo>
                  <a:lnTo>
                    <a:pt x="222562" y="275719"/>
                  </a:lnTo>
                  <a:lnTo>
                    <a:pt x="210911" y="276042"/>
                  </a:lnTo>
                  <a:lnTo>
                    <a:pt x="199171" y="277249"/>
                  </a:lnTo>
                  <a:lnTo>
                    <a:pt x="187371" y="279046"/>
                  </a:lnTo>
                  <a:lnTo>
                    <a:pt x="175532" y="281236"/>
                  </a:lnTo>
                  <a:lnTo>
                    <a:pt x="164659" y="282696"/>
                  </a:lnTo>
                  <a:lnTo>
                    <a:pt x="154430" y="283670"/>
                  </a:lnTo>
                  <a:lnTo>
                    <a:pt x="144631" y="284319"/>
                  </a:lnTo>
                  <a:lnTo>
                    <a:pt x="135119" y="285744"/>
                  </a:lnTo>
                  <a:lnTo>
                    <a:pt x="125798" y="287686"/>
                  </a:lnTo>
                  <a:lnTo>
                    <a:pt x="116603" y="289973"/>
                  </a:lnTo>
                  <a:lnTo>
                    <a:pt x="107494" y="291497"/>
                  </a:lnTo>
                  <a:lnTo>
                    <a:pt x="98442" y="292514"/>
                  </a:lnTo>
                  <a:lnTo>
                    <a:pt x="71397" y="2945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Annotation1016"/>
            <p:cNvSpPr/>
            <p:nvPr/>
          </p:nvSpPr>
          <p:spPr>
            <a:xfrm>
              <a:off x="3499267" y="1625206"/>
              <a:ext cx="355753" cy="579859"/>
            </a:xfrm>
            <a:custGeom>
              <a:avLst/>
              <a:gdLst/>
              <a:ahLst/>
              <a:cxnLst/>
              <a:rect l="0" t="0" r="0" b="0"/>
              <a:pathLst>
                <a:path w="355753" h="579859">
                  <a:moveTo>
                    <a:pt x="35757" y="17857"/>
                  </a:moveTo>
                  <a:lnTo>
                    <a:pt x="31011" y="17857"/>
                  </a:lnTo>
                  <a:lnTo>
                    <a:pt x="29613" y="16864"/>
                  </a:lnTo>
                  <a:lnTo>
                    <a:pt x="28682" y="15211"/>
                  </a:lnTo>
                  <a:lnTo>
                    <a:pt x="27186" y="10168"/>
                  </a:lnTo>
                  <a:lnTo>
                    <a:pt x="17911" y="32"/>
                  </a:lnTo>
                  <a:lnTo>
                    <a:pt x="17878" y="68617"/>
                  </a:lnTo>
                  <a:lnTo>
                    <a:pt x="20527" y="83081"/>
                  </a:lnTo>
                  <a:lnTo>
                    <a:pt x="24022" y="99431"/>
                  </a:lnTo>
                  <a:lnTo>
                    <a:pt x="25575" y="116619"/>
                  </a:lnTo>
                  <a:lnTo>
                    <a:pt x="25989" y="126363"/>
                  </a:lnTo>
                  <a:lnTo>
                    <a:pt x="26450" y="147771"/>
                  </a:lnTo>
                  <a:lnTo>
                    <a:pt x="26817" y="333009"/>
                  </a:lnTo>
                  <a:lnTo>
                    <a:pt x="25824" y="345036"/>
                  </a:lnTo>
                  <a:lnTo>
                    <a:pt x="24169" y="357023"/>
                  </a:lnTo>
                  <a:lnTo>
                    <a:pt x="22072" y="368983"/>
                  </a:lnTo>
                  <a:lnTo>
                    <a:pt x="20674" y="380925"/>
                  </a:lnTo>
                  <a:lnTo>
                    <a:pt x="19742" y="392856"/>
                  </a:lnTo>
                  <a:lnTo>
                    <a:pt x="19121" y="404778"/>
                  </a:lnTo>
                  <a:lnTo>
                    <a:pt x="17713" y="415703"/>
                  </a:lnTo>
                  <a:lnTo>
                    <a:pt x="15782" y="425962"/>
                  </a:lnTo>
                  <a:lnTo>
                    <a:pt x="13501" y="435778"/>
                  </a:lnTo>
                  <a:lnTo>
                    <a:pt x="11980" y="446291"/>
                  </a:lnTo>
                  <a:lnTo>
                    <a:pt x="10966" y="457269"/>
                  </a:lnTo>
                  <a:lnTo>
                    <a:pt x="9840" y="478065"/>
                  </a:lnTo>
                  <a:lnTo>
                    <a:pt x="9339" y="493922"/>
                  </a:lnTo>
                  <a:lnTo>
                    <a:pt x="9018" y="520271"/>
                  </a:lnTo>
                  <a:lnTo>
                    <a:pt x="8949" y="550579"/>
                  </a:lnTo>
                  <a:lnTo>
                    <a:pt x="7953" y="555567"/>
                  </a:lnTo>
                  <a:lnTo>
                    <a:pt x="1865" y="570702"/>
                  </a:lnTo>
                  <a:lnTo>
                    <a:pt x="109" y="579858"/>
                  </a:lnTo>
                  <a:lnTo>
                    <a:pt x="6" y="564170"/>
                  </a:lnTo>
                  <a:lnTo>
                    <a:pt x="2" y="554681"/>
                  </a:lnTo>
                  <a:lnTo>
                    <a:pt x="2649" y="541203"/>
                  </a:lnTo>
                  <a:lnTo>
                    <a:pt x="6143" y="525291"/>
                  </a:lnTo>
                  <a:lnTo>
                    <a:pt x="7697" y="508297"/>
                  </a:lnTo>
                  <a:lnTo>
                    <a:pt x="8111" y="498606"/>
                  </a:lnTo>
                  <a:lnTo>
                    <a:pt x="8571" y="477255"/>
                  </a:lnTo>
                  <a:lnTo>
                    <a:pt x="9687" y="466005"/>
                  </a:lnTo>
                  <a:lnTo>
                    <a:pt x="11424" y="454536"/>
                  </a:lnTo>
                  <a:lnTo>
                    <a:pt x="13576" y="442922"/>
                  </a:lnTo>
                  <a:lnTo>
                    <a:pt x="15010" y="431210"/>
                  </a:lnTo>
                  <a:lnTo>
                    <a:pt x="15966" y="419433"/>
                  </a:lnTo>
                  <a:lnTo>
                    <a:pt x="16604" y="407613"/>
                  </a:lnTo>
                  <a:lnTo>
                    <a:pt x="17312" y="383897"/>
                  </a:lnTo>
                  <a:lnTo>
                    <a:pt x="17829" y="312529"/>
                  </a:lnTo>
                  <a:lnTo>
                    <a:pt x="17845" y="300625"/>
                  </a:lnTo>
                  <a:lnTo>
                    <a:pt x="16863" y="287728"/>
                  </a:lnTo>
                  <a:lnTo>
                    <a:pt x="15215" y="274170"/>
                  </a:lnTo>
                  <a:lnTo>
                    <a:pt x="13123" y="260169"/>
                  </a:lnTo>
                  <a:lnTo>
                    <a:pt x="11728" y="247859"/>
                  </a:lnTo>
                  <a:lnTo>
                    <a:pt x="10798" y="236676"/>
                  </a:lnTo>
                  <a:lnTo>
                    <a:pt x="10178" y="226244"/>
                  </a:lnTo>
                  <a:lnTo>
                    <a:pt x="9490" y="204070"/>
                  </a:lnTo>
                  <a:lnTo>
                    <a:pt x="8987" y="143541"/>
                  </a:lnTo>
                  <a:lnTo>
                    <a:pt x="7967" y="126302"/>
                  </a:lnTo>
                  <a:lnTo>
                    <a:pt x="2802" y="105441"/>
                  </a:lnTo>
                  <a:lnTo>
                    <a:pt x="1245" y="92833"/>
                  </a:lnTo>
                  <a:lnTo>
                    <a:pt x="553" y="80614"/>
                  </a:lnTo>
                  <a:lnTo>
                    <a:pt x="163" y="62579"/>
                  </a:lnTo>
                  <a:lnTo>
                    <a:pt x="0" y="9"/>
                  </a:lnTo>
                  <a:lnTo>
                    <a:pt x="4745" y="0"/>
                  </a:lnTo>
                  <a:lnTo>
                    <a:pt x="6143" y="992"/>
                  </a:lnTo>
                  <a:lnTo>
                    <a:pt x="7075" y="2644"/>
                  </a:lnTo>
                  <a:lnTo>
                    <a:pt x="7696" y="4739"/>
                  </a:lnTo>
                  <a:lnTo>
                    <a:pt x="10097" y="6135"/>
                  </a:lnTo>
                  <a:lnTo>
                    <a:pt x="18062" y="7686"/>
                  </a:lnTo>
                  <a:lnTo>
                    <a:pt x="28969" y="8559"/>
                  </a:lnTo>
                  <a:lnTo>
                    <a:pt x="40686" y="8763"/>
                  </a:lnTo>
                  <a:lnTo>
                    <a:pt x="183206" y="8926"/>
                  </a:lnTo>
                  <a:lnTo>
                    <a:pt x="193653" y="9919"/>
                  </a:lnTo>
                  <a:lnTo>
                    <a:pt x="203597" y="11572"/>
                  </a:lnTo>
                  <a:lnTo>
                    <a:pt x="213206" y="13667"/>
                  </a:lnTo>
                  <a:lnTo>
                    <a:pt x="222593" y="15064"/>
                  </a:lnTo>
                  <a:lnTo>
                    <a:pt x="231829" y="15995"/>
                  </a:lnTo>
                  <a:lnTo>
                    <a:pt x="240967" y="16615"/>
                  </a:lnTo>
                  <a:lnTo>
                    <a:pt x="250039" y="17029"/>
                  </a:lnTo>
                  <a:lnTo>
                    <a:pt x="268065" y="17489"/>
                  </a:lnTo>
                  <a:lnTo>
                    <a:pt x="294966" y="17747"/>
                  </a:lnTo>
                  <a:lnTo>
                    <a:pt x="302924" y="18776"/>
                  </a:lnTo>
                  <a:lnTo>
                    <a:pt x="310216" y="20454"/>
                  </a:lnTo>
                  <a:lnTo>
                    <a:pt x="317063" y="22565"/>
                  </a:lnTo>
                  <a:lnTo>
                    <a:pt x="327320" y="24910"/>
                  </a:lnTo>
                  <a:lnTo>
                    <a:pt x="335190" y="25952"/>
                  </a:lnTo>
                  <a:lnTo>
                    <a:pt x="341999" y="26415"/>
                  </a:lnTo>
                  <a:lnTo>
                    <a:pt x="345205" y="27531"/>
                  </a:lnTo>
                  <a:lnTo>
                    <a:pt x="355752" y="34442"/>
                  </a:lnTo>
                  <a:lnTo>
                    <a:pt x="355367" y="34867"/>
                  </a:lnTo>
                  <a:lnTo>
                    <a:pt x="352291" y="35338"/>
                  </a:lnTo>
                  <a:lnTo>
                    <a:pt x="341229" y="35641"/>
                  </a:lnTo>
                  <a:lnTo>
                    <a:pt x="310531" y="35706"/>
                  </a:lnTo>
                  <a:lnTo>
                    <a:pt x="301381" y="36701"/>
                  </a:lnTo>
                  <a:lnTo>
                    <a:pt x="291308" y="38357"/>
                  </a:lnTo>
                  <a:lnTo>
                    <a:pt x="280620" y="40453"/>
                  </a:lnTo>
                  <a:lnTo>
                    <a:pt x="269522" y="41851"/>
                  </a:lnTo>
                  <a:lnTo>
                    <a:pt x="258149" y="42782"/>
                  </a:lnTo>
                  <a:lnTo>
                    <a:pt x="246595" y="43403"/>
                  </a:lnTo>
                  <a:lnTo>
                    <a:pt x="234918" y="44810"/>
                  </a:lnTo>
                  <a:lnTo>
                    <a:pt x="223162" y="46739"/>
                  </a:lnTo>
                  <a:lnTo>
                    <a:pt x="211350" y="49018"/>
                  </a:lnTo>
                  <a:lnTo>
                    <a:pt x="199503" y="50537"/>
                  </a:lnTo>
                  <a:lnTo>
                    <a:pt x="187632" y="51550"/>
                  </a:lnTo>
                  <a:lnTo>
                    <a:pt x="175745" y="52225"/>
                  </a:lnTo>
                  <a:lnTo>
                    <a:pt x="163846" y="53667"/>
                  </a:lnTo>
                  <a:lnTo>
                    <a:pt x="151942" y="55621"/>
                  </a:lnTo>
                  <a:lnTo>
                    <a:pt x="140032" y="57915"/>
                  </a:lnTo>
                  <a:lnTo>
                    <a:pt x="129112" y="59445"/>
                  </a:lnTo>
                  <a:lnTo>
                    <a:pt x="118852" y="60465"/>
                  </a:lnTo>
                  <a:lnTo>
                    <a:pt x="101493" y="61598"/>
                  </a:lnTo>
                  <a:lnTo>
                    <a:pt x="90467" y="62102"/>
                  </a:lnTo>
                  <a:lnTo>
                    <a:pt x="79607" y="62326"/>
                  </a:lnTo>
                  <a:lnTo>
                    <a:pt x="65940" y="62469"/>
                  </a:lnTo>
                  <a:lnTo>
                    <a:pt x="64819" y="61489"/>
                  </a:lnTo>
                  <a:lnTo>
                    <a:pt x="64071" y="59843"/>
                  </a:lnTo>
                  <a:lnTo>
                    <a:pt x="63572" y="57754"/>
                  </a:lnTo>
                  <a:lnTo>
                    <a:pt x="64233" y="56361"/>
                  </a:lnTo>
                  <a:lnTo>
                    <a:pt x="65667" y="55432"/>
                  </a:lnTo>
                  <a:lnTo>
                    <a:pt x="75080" y="51479"/>
                  </a:lnTo>
                  <a:lnTo>
                    <a:pt x="79851" y="49202"/>
                  </a:lnTo>
                  <a:lnTo>
                    <a:pt x="87005" y="46691"/>
                  </a:lnTo>
                  <a:lnTo>
                    <a:pt x="95747" y="44025"/>
                  </a:lnTo>
                  <a:lnTo>
                    <a:pt x="105549" y="41255"/>
                  </a:lnTo>
                  <a:lnTo>
                    <a:pt x="115063" y="39408"/>
                  </a:lnTo>
                  <a:lnTo>
                    <a:pt x="124385" y="38178"/>
                  </a:lnTo>
                  <a:lnTo>
                    <a:pt x="133580" y="37357"/>
                  </a:lnTo>
                  <a:lnTo>
                    <a:pt x="143683" y="36810"/>
                  </a:lnTo>
                  <a:lnTo>
                    <a:pt x="165504" y="36202"/>
                  </a:lnTo>
                  <a:lnTo>
                    <a:pt x="289744" y="35720"/>
                  </a:lnTo>
                  <a:lnTo>
                    <a:pt x="295470" y="36710"/>
                  </a:lnTo>
                  <a:lnTo>
                    <a:pt x="304480" y="40457"/>
                  </a:lnTo>
                  <a:lnTo>
                    <a:pt x="315137" y="48145"/>
                  </a:lnTo>
                  <a:lnTo>
                    <a:pt x="316371" y="50947"/>
                  </a:lnTo>
                  <a:lnTo>
                    <a:pt x="316200" y="53808"/>
                  </a:lnTo>
                  <a:lnTo>
                    <a:pt x="308790" y="70268"/>
                  </a:lnTo>
                  <a:lnTo>
                    <a:pt x="303940" y="803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Annotation1017"/>
            <p:cNvSpPr/>
            <p:nvPr/>
          </p:nvSpPr>
          <p:spPr>
            <a:xfrm>
              <a:off x="3546421" y="1893504"/>
              <a:ext cx="273976" cy="62088"/>
            </a:xfrm>
            <a:custGeom>
              <a:avLst/>
              <a:gdLst/>
              <a:ahLst/>
              <a:cxnLst/>
              <a:rect l="0" t="0" r="0" b="0"/>
              <a:pathLst>
                <a:path w="273976" h="62088">
                  <a:moveTo>
                    <a:pt x="69058" y="44238"/>
                  </a:moveTo>
                  <a:lnTo>
                    <a:pt x="61361" y="44238"/>
                  </a:lnTo>
                  <a:lnTo>
                    <a:pt x="72670" y="44238"/>
                  </a:lnTo>
                  <a:lnTo>
                    <a:pt x="75439" y="43246"/>
                  </a:lnTo>
                  <a:lnTo>
                    <a:pt x="78279" y="41593"/>
                  </a:lnTo>
                  <a:lnTo>
                    <a:pt x="81165" y="39498"/>
                  </a:lnTo>
                  <a:lnTo>
                    <a:pt x="85076" y="38102"/>
                  </a:lnTo>
                  <a:lnTo>
                    <a:pt x="89669" y="37171"/>
                  </a:lnTo>
                  <a:lnTo>
                    <a:pt x="94718" y="36550"/>
                  </a:lnTo>
                  <a:lnTo>
                    <a:pt x="101064" y="35144"/>
                  </a:lnTo>
                  <a:lnTo>
                    <a:pt x="108274" y="33215"/>
                  </a:lnTo>
                  <a:lnTo>
                    <a:pt x="116061" y="30936"/>
                  </a:lnTo>
                  <a:lnTo>
                    <a:pt x="124232" y="29417"/>
                  </a:lnTo>
                  <a:lnTo>
                    <a:pt x="132659" y="28404"/>
                  </a:lnTo>
                  <a:lnTo>
                    <a:pt x="141257" y="27729"/>
                  </a:lnTo>
                  <a:lnTo>
                    <a:pt x="148976" y="26287"/>
                  </a:lnTo>
                  <a:lnTo>
                    <a:pt x="156108" y="24333"/>
                  </a:lnTo>
                  <a:lnTo>
                    <a:pt x="186574" y="14069"/>
                  </a:lnTo>
                  <a:lnTo>
                    <a:pt x="195079" y="12219"/>
                  </a:lnTo>
                  <a:lnTo>
                    <a:pt x="203729" y="10986"/>
                  </a:lnTo>
                  <a:lnTo>
                    <a:pt x="212476" y="10164"/>
                  </a:lnTo>
                  <a:lnTo>
                    <a:pt x="220293" y="8623"/>
                  </a:lnTo>
                  <a:lnTo>
                    <a:pt x="227491" y="6604"/>
                  </a:lnTo>
                  <a:lnTo>
                    <a:pt x="234277" y="4266"/>
                  </a:lnTo>
                  <a:lnTo>
                    <a:pt x="240787" y="2708"/>
                  </a:lnTo>
                  <a:lnTo>
                    <a:pt x="247113" y="1668"/>
                  </a:lnTo>
                  <a:lnTo>
                    <a:pt x="253318" y="976"/>
                  </a:lnTo>
                  <a:lnTo>
                    <a:pt x="258447" y="514"/>
                  </a:lnTo>
                  <a:lnTo>
                    <a:pt x="266795" y="0"/>
                  </a:lnTo>
                  <a:lnTo>
                    <a:pt x="269419" y="856"/>
                  </a:lnTo>
                  <a:lnTo>
                    <a:pt x="271168" y="2418"/>
                  </a:lnTo>
                  <a:lnTo>
                    <a:pt x="273975" y="7314"/>
                  </a:lnTo>
                  <a:lnTo>
                    <a:pt x="269061" y="7984"/>
                  </a:lnTo>
                  <a:lnTo>
                    <a:pt x="264970" y="8162"/>
                  </a:lnTo>
                  <a:lnTo>
                    <a:pt x="260256" y="9274"/>
                  </a:lnTo>
                  <a:lnTo>
                    <a:pt x="255126" y="11007"/>
                  </a:lnTo>
                  <a:lnTo>
                    <a:pt x="249720" y="13154"/>
                  </a:lnTo>
                  <a:lnTo>
                    <a:pt x="235767" y="18186"/>
                  </a:lnTo>
                  <a:lnTo>
                    <a:pt x="202530" y="29501"/>
                  </a:lnTo>
                  <a:lnTo>
                    <a:pt x="192804" y="31437"/>
                  </a:lnTo>
                  <a:lnTo>
                    <a:pt x="182347" y="32727"/>
                  </a:lnTo>
                  <a:lnTo>
                    <a:pt x="171402" y="33588"/>
                  </a:lnTo>
                  <a:lnTo>
                    <a:pt x="160133" y="35154"/>
                  </a:lnTo>
                  <a:lnTo>
                    <a:pt x="148647" y="37190"/>
                  </a:lnTo>
                  <a:lnTo>
                    <a:pt x="137017" y="39539"/>
                  </a:lnTo>
                  <a:lnTo>
                    <a:pt x="113499" y="44796"/>
                  </a:lnTo>
                  <a:lnTo>
                    <a:pt x="101665" y="47587"/>
                  </a:lnTo>
                  <a:lnTo>
                    <a:pt x="90796" y="49447"/>
                  </a:lnTo>
                  <a:lnTo>
                    <a:pt x="80570" y="50688"/>
                  </a:lnTo>
                  <a:lnTo>
                    <a:pt x="70774" y="51514"/>
                  </a:lnTo>
                  <a:lnTo>
                    <a:pt x="61262" y="53058"/>
                  </a:lnTo>
                  <a:lnTo>
                    <a:pt x="51942" y="55079"/>
                  </a:lnTo>
                  <a:lnTo>
                    <a:pt x="42748" y="57419"/>
                  </a:lnTo>
                  <a:lnTo>
                    <a:pt x="34633" y="58979"/>
                  </a:lnTo>
                  <a:lnTo>
                    <a:pt x="27235" y="60018"/>
                  </a:lnTo>
                  <a:lnTo>
                    <a:pt x="20317" y="60712"/>
                  </a:lnTo>
                  <a:lnTo>
                    <a:pt x="14712" y="61174"/>
                  </a:lnTo>
                  <a:lnTo>
                    <a:pt x="9982" y="61482"/>
                  </a:lnTo>
                  <a:lnTo>
                    <a:pt x="0" y="61976"/>
                  </a:lnTo>
                  <a:lnTo>
                    <a:pt x="174" y="62017"/>
                  </a:lnTo>
                  <a:lnTo>
                    <a:pt x="6158" y="62074"/>
                  </a:lnTo>
                  <a:lnTo>
                    <a:pt x="14946" y="62087"/>
                  </a:lnTo>
                  <a:lnTo>
                    <a:pt x="21064" y="61099"/>
                  </a:lnTo>
                  <a:lnTo>
                    <a:pt x="28123" y="59447"/>
                  </a:lnTo>
                  <a:lnTo>
                    <a:pt x="35808" y="57354"/>
                  </a:lnTo>
                  <a:lnTo>
                    <a:pt x="52294" y="52383"/>
                  </a:lnTo>
                  <a:lnTo>
                    <a:pt x="60862" y="49668"/>
                  </a:lnTo>
                  <a:lnTo>
                    <a:pt x="71540" y="47858"/>
                  </a:lnTo>
                  <a:lnTo>
                    <a:pt x="83625" y="46651"/>
                  </a:lnTo>
                  <a:lnTo>
                    <a:pt x="96648" y="45847"/>
                  </a:lnTo>
                  <a:lnTo>
                    <a:pt x="119065" y="44953"/>
                  </a:lnTo>
                  <a:lnTo>
                    <a:pt x="167392" y="442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Annotation1018"/>
            <p:cNvSpPr/>
            <p:nvPr/>
          </p:nvSpPr>
          <p:spPr>
            <a:xfrm>
              <a:off x="3467298" y="2089556"/>
              <a:ext cx="334804" cy="71429"/>
            </a:xfrm>
            <a:custGeom>
              <a:avLst/>
              <a:gdLst/>
              <a:ahLst/>
              <a:cxnLst/>
              <a:rect l="0" t="0" r="0" b="0"/>
              <a:pathLst>
                <a:path w="334804" h="71429">
                  <a:moveTo>
                    <a:pt x="5150" y="53569"/>
                  </a:moveTo>
                  <a:lnTo>
                    <a:pt x="404" y="48828"/>
                  </a:lnTo>
                  <a:lnTo>
                    <a:pt x="0" y="47432"/>
                  </a:lnTo>
                  <a:lnTo>
                    <a:pt x="723" y="46501"/>
                  </a:lnTo>
                  <a:lnTo>
                    <a:pt x="2198" y="45880"/>
                  </a:lnTo>
                  <a:lnTo>
                    <a:pt x="9021" y="45007"/>
                  </a:lnTo>
                  <a:lnTo>
                    <a:pt x="11704" y="43892"/>
                  </a:lnTo>
                  <a:lnTo>
                    <a:pt x="14486" y="42157"/>
                  </a:lnTo>
                  <a:lnTo>
                    <a:pt x="17333" y="40008"/>
                  </a:lnTo>
                  <a:lnTo>
                    <a:pt x="22211" y="38575"/>
                  </a:lnTo>
                  <a:lnTo>
                    <a:pt x="28444" y="37620"/>
                  </a:lnTo>
                  <a:lnTo>
                    <a:pt x="35578" y="36983"/>
                  </a:lnTo>
                  <a:lnTo>
                    <a:pt x="44307" y="35566"/>
                  </a:lnTo>
                  <a:lnTo>
                    <a:pt x="54100" y="33630"/>
                  </a:lnTo>
                  <a:lnTo>
                    <a:pt x="64602" y="31346"/>
                  </a:lnTo>
                  <a:lnTo>
                    <a:pt x="75576" y="29824"/>
                  </a:lnTo>
                  <a:lnTo>
                    <a:pt x="86865" y="28809"/>
                  </a:lnTo>
                  <a:lnTo>
                    <a:pt x="98364" y="28133"/>
                  </a:lnTo>
                  <a:lnTo>
                    <a:pt x="110003" y="26690"/>
                  </a:lnTo>
                  <a:lnTo>
                    <a:pt x="121736" y="24735"/>
                  </a:lnTo>
                  <a:lnTo>
                    <a:pt x="133531" y="22440"/>
                  </a:lnTo>
                  <a:lnTo>
                    <a:pt x="157231" y="17244"/>
                  </a:lnTo>
                  <a:lnTo>
                    <a:pt x="169114" y="14470"/>
                  </a:lnTo>
                  <a:lnTo>
                    <a:pt x="180015" y="12620"/>
                  </a:lnTo>
                  <a:lnTo>
                    <a:pt x="190262" y="11387"/>
                  </a:lnTo>
                  <a:lnTo>
                    <a:pt x="200074" y="10565"/>
                  </a:lnTo>
                  <a:lnTo>
                    <a:pt x="210588" y="10016"/>
                  </a:lnTo>
                  <a:lnTo>
                    <a:pt x="232865" y="9408"/>
                  </a:lnTo>
                  <a:lnTo>
                    <a:pt x="242381" y="8253"/>
                  </a:lnTo>
                  <a:lnTo>
                    <a:pt x="250712" y="6491"/>
                  </a:lnTo>
                  <a:lnTo>
                    <a:pt x="258253" y="4324"/>
                  </a:lnTo>
                  <a:lnTo>
                    <a:pt x="266259" y="2880"/>
                  </a:lnTo>
                  <a:lnTo>
                    <a:pt x="274577" y="1917"/>
                  </a:lnTo>
                  <a:lnTo>
                    <a:pt x="289778" y="846"/>
                  </a:lnTo>
                  <a:lnTo>
                    <a:pt x="299846" y="371"/>
                  </a:lnTo>
                  <a:lnTo>
                    <a:pt x="307630" y="160"/>
                  </a:lnTo>
                  <a:lnTo>
                    <a:pt x="325119" y="0"/>
                  </a:lnTo>
                  <a:lnTo>
                    <a:pt x="324743" y="989"/>
                  </a:lnTo>
                  <a:lnTo>
                    <a:pt x="323499" y="2641"/>
                  </a:lnTo>
                  <a:lnTo>
                    <a:pt x="321676" y="4734"/>
                  </a:lnTo>
                  <a:lnTo>
                    <a:pt x="319468" y="6129"/>
                  </a:lnTo>
                  <a:lnTo>
                    <a:pt x="314365" y="7680"/>
                  </a:lnTo>
                  <a:lnTo>
                    <a:pt x="305908" y="8553"/>
                  </a:lnTo>
                  <a:lnTo>
                    <a:pt x="301010" y="9667"/>
                  </a:lnTo>
                  <a:lnTo>
                    <a:pt x="294764" y="11403"/>
                  </a:lnTo>
                  <a:lnTo>
                    <a:pt x="279878" y="15977"/>
                  </a:lnTo>
                  <a:lnTo>
                    <a:pt x="210664" y="38729"/>
                  </a:lnTo>
                  <a:lnTo>
                    <a:pt x="200763" y="40699"/>
                  </a:lnTo>
                  <a:lnTo>
                    <a:pt x="190188" y="42012"/>
                  </a:lnTo>
                  <a:lnTo>
                    <a:pt x="179165" y="42888"/>
                  </a:lnTo>
                  <a:lnTo>
                    <a:pt x="167844" y="44464"/>
                  </a:lnTo>
                  <a:lnTo>
                    <a:pt x="156323" y="46507"/>
                  </a:lnTo>
                  <a:lnTo>
                    <a:pt x="144670" y="48861"/>
                  </a:lnTo>
                  <a:lnTo>
                    <a:pt x="133921" y="51422"/>
                  </a:lnTo>
                  <a:lnTo>
                    <a:pt x="123775" y="54122"/>
                  </a:lnTo>
                  <a:lnTo>
                    <a:pt x="114032" y="56914"/>
                  </a:lnTo>
                  <a:lnTo>
                    <a:pt x="104556" y="58776"/>
                  </a:lnTo>
                  <a:lnTo>
                    <a:pt x="95259" y="60017"/>
                  </a:lnTo>
                  <a:lnTo>
                    <a:pt x="86082" y="60844"/>
                  </a:lnTo>
                  <a:lnTo>
                    <a:pt x="77976" y="61395"/>
                  </a:lnTo>
                  <a:lnTo>
                    <a:pt x="70586" y="61763"/>
                  </a:lnTo>
                  <a:lnTo>
                    <a:pt x="63673" y="62008"/>
                  </a:lnTo>
                  <a:lnTo>
                    <a:pt x="59065" y="63164"/>
                  </a:lnTo>
                  <a:lnTo>
                    <a:pt x="55992" y="64927"/>
                  </a:lnTo>
                  <a:lnTo>
                    <a:pt x="53944" y="67094"/>
                  </a:lnTo>
                  <a:lnTo>
                    <a:pt x="51585" y="68539"/>
                  </a:lnTo>
                  <a:lnTo>
                    <a:pt x="45506" y="70572"/>
                  </a:lnTo>
                  <a:lnTo>
                    <a:pt x="45960" y="70857"/>
                  </a:lnTo>
                  <a:lnTo>
                    <a:pt x="53993" y="71259"/>
                  </a:lnTo>
                  <a:lnTo>
                    <a:pt x="74505" y="71395"/>
                  </a:lnTo>
                  <a:lnTo>
                    <a:pt x="82178" y="70414"/>
                  </a:lnTo>
                  <a:lnTo>
                    <a:pt x="91266" y="68767"/>
                  </a:lnTo>
                  <a:lnTo>
                    <a:pt x="101299" y="66678"/>
                  </a:lnTo>
                  <a:lnTo>
                    <a:pt x="111959" y="65285"/>
                  </a:lnTo>
                  <a:lnTo>
                    <a:pt x="123040" y="64356"/>
                  </a:lnTo>
                  <a:lnTo>
                    <a:pt x="134400" y="63737"/>
                  </a:lnTo>
                  <a:lnTo>
                    <a:pt x="160266" y="63049"/>
                  </a:lnTo>
                  <a:lnTo>
                    <a:pt x="334803" y="62498"/>
                  </a:lnTo>
                  <a:lnTo>
                    <a:pt x="203105" y="62498"/>
                  </a:lnTo>
                  <a:lnTo>
                    <a:pt x="193737" y="63491"/>
                  </a:lnTo>
                  <a:lnTo>
                    <a:pt x="184511" y="65144"/>
                  </a:lnTo>
                  <a:lnTo>
                    <a:pt x="175381" y="67239"/>
                  </a:lnTo>
                  <a:lnTo>
                    <a:pt x="167308" y="68636"/>
                  </a:lnTo>
                  <a:lnTo>
                    <a:pt x="159939" y="69566"/>
                  </a:lnTo>
                  <a:lnTo>
                    <a:pt x="139242" y="714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Annotation1019"/>
            <p:cNvSpPr/>
            <p:nvPr/>
          </p:nvSpPr>
          <p:spPr>
            <a:xfrm>
              <a:off x="5466408" y="1509160"/>
              <a:ext cx="338667" cy="624464"/>
            </a:xfrm>
            <a:custGeom>
              <a:avLst/>
              <a:gdLst/>
              <a:ahLst/>
              <a:cxnLst/>
              <a:rect l="0" t="0" r="0" b="0"/>
              <a:pathLst>
                <a:path w="338667" h="624464">
                  <a:moveTo>
                    <a:pt x="53173" y="44606"/>
                  </a:moveTo>
                  <a:lnTo>
                    <a:pt x="53173" y="57035"/>
                  </a:lnTo>
                  <a:lnTo>
                    <a:pt x="54166" y="59837"/>
                  </a:lnTo>
                  <a:lnTo>
                    <a:pt x="62898" y="76755"/>
                  </a:lnTo>
                  <a:lnTo>
                    <a:pt x="67428" y="90644"/>
                  </a:lnTo>
                  <a:lnTo>
                    <a:pt x="69442" y="103432"/>
                  </a:lnTo>
                  <a:lnTo>
                    <a:pt x="70336" y="118376"/>
                  </a:lnTo>
                  <a:lnTo>
                    <a:pt x="70734" y="134939"/>
                  </a:lnTo>
                  <a:lnTo>
                    <a:pt x="71049" y="245444"/>
                  </a:lnTo>
                  <a:lnTo>
                    <a:pt x="70056" y="256880"/>
                  </a:lnTo>
                  <a:lnTo>
                    <a:pt x="68402" y="268474"/>
                  </a:lnTo>
                  <a:lnTo>
                    <a:pt x="66306" y="280171"/>
                  </a:lnTo>
                  <a:lnTo>
                    <a:pt x="64908" y="291939"/>
                  </a:lnTo>
                  <a:lnTo>
                    <a:pt x="63976" y="303752"/>
                  </a:lnTo>
                  <a:lnTo>
                    <a:pt x="63356" y="315596"/>
                  </a:lnTo>
                  <a:lnTo>
                    <a:pt x="61948" y="328454"/>
                  </a:lnTo>
                  <a:lnTo>
                    <a:pt x="60016" y="341986"/>
                  </a:lnTo>
                  <a:lnTo>
                    <a:pt x="57735" y="355969"/>
                  </a:lnTo>
                  <a:lnTo>
                    <a:pt x="55221" y="369259"/>
                  </a:lnTo>
                  <a:lnTo>
                    <a:pt x="49780" y="394609"/>
                  </a:lnTo>
                  <a:lnTo>
                    <a:pt x="38192" y="443222"/>
                  </a:lnTo>
                  <a:lnTo>
                    <a:pt x="32278" y="467169"/>
                  </a:lnTo>
                  <a:lnTo>
                    <a:pt x="29311" y="478119"/>
                  </a:lnTo>
                  <a:lnTo>
                    <a:pt x="23365" y="498224"/>
                  </a:lnTo>
                  <a:lnTo>
                    <a:pt x="20060" y="517081"/>
                  </a:lnTo>
                  <a:lnTo>
                    <a:pt x="17597" y="535384"/>
                  </a:lnTo>
                  <a:lnTo>
                    <a:pt x="13193" y="553440"/>
                  </a:lnTo>
                  <a:lnTo>
                    <a:pt x="10572" y="568741"/>
                  </a:lnTo>
                  <a:lnTo>
                    <a:pt x="9408" y="582156"/>
                  </a:lnTo>
                  <a:lnTo>
                    <a:pt x="8752" y="599873"/>
                  </a:lnTo>
                  <a:lnTo>
                    <a:pt x="8513" y="618512"/>
                  </a:lnTo>
                  <a:lnTo>
                    <a:pt x="8480" y="624463"/>
                  </a:lnTo>
                  <a:lnTo>
                    <a:pt x="8477" y="607816"/>
                  </a:lnTo>
                  <a:lnTo>
                    <a:pt x="11125" y="597208"/>
                  </a:lnTo>
                  <a:lnTo>
                    <a:pt x="13222" y="591601"/>
                  </a:lnTo>
                  <a:lnTo>
                    <a:pt x="15552" y="577433"/>
                  </a:lnTo>
                  <a:lnTo>
                    <a:pt x="16173" y="569488"/>
                  </a:lnTo>
                  <a:lnTo>
                    <a:pt x="14214" y="552723"/>
                  </a:lnTo>
                  <a:lnTo>
                    <a:pt x="11026" y="535349"/>
                  </a:lnTo>
                  <a:lnTo>
                    <a:pt x="9610" y="517706"/>
                  </a:lnTo>
                  <a:lnTo>
                    <a:pt x="9232" y="507842"/>
                  </a:lnTo>
                  <a:lnTo>
                    <a:pt x="8700" y="474997"/>
                  </a:lnTo>
                  <a:lnTo>
                    <a:pt x="8576" y="451857"/>
                  </a:lnTo>
                  <a:lnTo>
                    <a:pt x="9536" y="440130"/>
                  </a:lnTo>
                  <a:lnTo>
                    <a:pt x="11169" y="428343"/>
                  </a:lnTo>
                  <a:lnTo>
                    <a:pt x="13251" y="416516"/>
                  </a:lnTo>
                  <a:lnTo>
                    <a:pt x="14640" y="405656"/>
                  </a:lnTo>
                  <a:lnTo>
                    <a:pt x="15565" y="395438"/>
                  </a:lnTo>
                  <a:lnTo>
                    <a:pt x="16182" y="385651"/>
                  </a:lnTo>
                  <a:lnTo>
                    <a:pt x="16867" y="364191"/>
                  </a:lnTo>
                  <a:lnTo>
                    <a:pt x="17368" y="297118"/>
                  </a:lnTo>
                  <a:lnTo>
                    <a:pt x="17415" y="196821"/>
                  </a:lnTo>
                  <a:lnTo>
                    <a:pt x="20063" y="178733"/>
                  </a:lnTo>
                  <a:lnTo>
                    <a:pt x="24553" y="160773"/>
                  </a:lnTo>
                  <a:lnTo>
                    <a:pt x="29858" y="142868"/>
                  </a:lnTo>
                  <a:lnTo>
                    <a:pt x="38429" y="116054"/>
                  </a:lnTo>
                  <a:lnTo>
                    <a:pt x="44303" y="100834"/>
                  </a:lnTo>
                  <a:lnTo>
                    <a:pt x="47260" y="93998"/>
                  </a:lnTo>
                  <a:lnTo>
                    <a:pt x="51218" y="88448"/>
                  </a:lnTo>
                  <a:lnTo>
                    <a:pt x="60913" y="79635"/>
                  </a:lnTo>
                  <a:lnTo>
                    <a:pt x="69194" y="69766"/>
                  </a:lnTo>
                  <a:lnTo>
                    <a:pt x="79441" y="55699"/>
                  </a:lnTo>
                  <a:lnTo>
                    <a:pt x="82605" y="52001"/>
                  </a:lnTo>
                  <a:lnTo>
                    <a:pt x="91417" y="45247"/>
                  </a:lnTo>
                  <a:lnTo>
                    <a:pt x="101955" y="38937"/>
                  </a:lnTo>
                  <a:lnTo>
                    <a:pt x="113261" y="32826"/>
                  </a:lnTo>
                  <a:lnTo>
                    <a:pt x="120050" y="30800"/>
                  </a:lnTo>
                  <a:lnTo>
                    <a:pt x="127556" y="29448"/>
                  </a:lnTo>
                  <a:lnTo>
                    <a:pt x="135540" y="28548"/>
                  </a:lnTo>
                  <a:lnTo>
                    <a:pt x="144836" y="27947"/>
                  </a:lnTo>
                  <a:lnTo>
                    <a:pt x="155006" y="27547"/>
                  </a:lnTo>
                  <a:lnTo>
                    <a:pt x="185653" y="26984"/>
                  </a:lnTo>
                  <a:lnTo>
                    <a:pt x="195130" y="26904"/>
                  </a:lnTo>
                  <a:lnTo>
                    <a:pt x="204428" y="27844"/>
                  </a:lnTo>
                  <a:lnTo>
                    <a:pt x="213606" y="29462"/>
                  </a:lnTo>
                  <a:lnTo>
                    <a:pt x="222704" y="31534"/>
                  </a:lnTo>
                  <a:lnTo>
                    <a:pt x="231750" y="33907"/>
                  </a:lnTo>
                  <a:lnTo>
                    <a:pt x="240760" y="36481"/>
                  </a:lnTo>
                  <a:lnTo>
                    <a:pt x="249747" y="39189"/>
                  </a:lnTo>
                  <a:lnTo>
                    <a:pt x="257724" y="41987"/>
                  </a:lnTo>
                  <a:lnTo>
                    <a:pt x="265029" y="44844"/>
                  </a:lnTo>
                  <a:lnTo>
                    <a:pt x="271886" y="47741"/>
                  </a:lnTo>
                  <a:lnTo>
                    <a:pt x="278444" y="51657"/>
                  </a:lnTo>
                  <a:lnTo>
                    <a:pt x="284802" y="56252"/>
                  </a:lnTo>
                  <a:lnTo>
                    <a:pt x="291027" y="61299"/>
                  </a:lnTo>
                  <a:lnTo>
                    <a:pt x="297164" y="65657"/>
                  </a:lnTo>
                  <a:lnTo>
                    <a:pt x="303242" y="69554"/>
                  </a:lnTo>
                  <a:lnTo>
                    <a:pt x="309280" y="73144"/>
                  </a:lnTo>
                  <a:lnTo>
                    <a:pt x="318638" y="82425"/>
                  </a:lnTo>
                  <a:lnTo>
                    <a:pt x="326108" y="93164"/>
                  </a:lnTo>
                  <a:lnTo>
                    <a:pt x="332739" y="104552"/>
                  </a:lnTo>
                  <a:lnTo>
                    <a:pt x="336349" y="116228"/>
                  </a:lnTo>
                  <a:lnTo>
                    <a:pt x="338380" y="133957"/>
                  </a:lnTo>
                  <a:lnTo>
                    <a:pt x="338666" y="139892"/>
                  </a:lnTo>
                  <a:lnTo>
                    <a:pt x="336334" y="151778"/>
                  </a:lnTo>
                  <a:lnTo>
                    <a:pt x="331986" y="162683"/>
                  </a:lnTo>
                  <a:lnTo>
                    <a:pt x="326743" y="170837"/>
                  </a:lnTo>
                  <a:lnTo>
                    <a:pt x="318453" y="180414"/>
                  </a:lnTo>
                  <a:lnTo>
                    <a:pt x="313461" y="185746"/>
                  </a:lnTo>
                  <a:lnTo>
                    <a:pt x="307154" y="191285"/>
                  </a:lnTo>
                  <a:lnTo>
                    <a:pt x="299969" y="196962"/>
                  </a:lnTo>
                  <a:lnTo>
                    <a:pt x="292199" y="202732"/>
                  </a:lnTo>
                  <a:lnTo>
                    <a:pt x="285033" y="208562"/>
                  </a:lnTo>
                  <a:lnTo>
                    <a:pt x="278268" y="214433"/>
                  </a:lnTo>
                  <a:lnTo>
                    <a:pt x="271773" y="220332"/>
                  </a:lnTo>
                  <a:lnTo>
                    <a:pt x="264462" y="225256"/>
                  </a:lnTo>
                  <a:lnTo>
                    <a:pt x="256609" y="229532"/>
                  </a:lnTo>
                  <a:lnTo>
                    <a:pt x="248394" y="233374"/>
                  </a:lnTo>
                  <a:lnTo>
                    <a:pt x="239937" y="236928"/>
                  </a:lnTo>
                  <a:lnTo>
                    <a:pt x="231319" y="240289"/>
                  </a:lnTo>
                  <a:lnTo>
                    <a:pt x="213798" y="246670"/>
                  </a:lnTo>
                  <a:lnTo>
                    <a:pt x="169349" y="261850"/>
                  </a:lnTo>
                  <a:lnTo>
                    <a:pt x="160422" y="263849"/>
                  </a:lnTo>
                  <a:lnTo>
                    <a:pt x="151491" y="265182"/>
                  </a:lnTo>
                  <a:lnTo>
                    <a:pt x="142557" y="266070"/>
                  </a:lnTo>
                  <a:lnTo>
                    <a:pt x="132628" y="267655"/>
                  </a:lnTo>
                  <a:lnTo>
                    <a:pt x="122036" y="269704"/>
                  </a:lnTo>
                  <a:lnTo>
                    <a:pt x="111001" y="272062"/>
                  </a:lnTo>
                  <a:lnTo>
                    <a:pt x="101658" y="273634"/>
                  </a:lnTo>
                  <a:lnTo>
                    <a:pt x="93443" y="274682"/>
                  </a:lnTo>
                  <a:lnTo>
                    <a:pt x="85979" y="275380"/>
                  </a:lnTo>
                  <a:lnTo>
                    <a:pt x="78024" y="275846"/>
                  </a:lnTo>
                  <a:lnTo>
                    <a:pt x="61238" y="276364"/>
                  </a:lnTo>
                  <a:lnTo>
                    <a:pt x="27025" y="276723"/>
                  </a:lnTo>
                  <a:lnTo>
                    <a:pt x="1101" y="276777"/>
                  </a:lnTo>
                  <a:lnTo>
                    <a:pt x="580" y="275785"/>
                  </a:lnTo>
                  <a:lnTo>
                    <a:pt x="0" y="272037"/>
                  </a:lnTo>
                  <a:lnTo>
                    <a:pt x="839" y="270640"/>
                  </a:lnTo>
                  <a:lnTo>
                    <a:pt x="2392" y="269710"/>
                  </a:lnTo>
                  <a:lnTo>
                    <a:pt x="6765" y="268675"/>
                  </a:lnTo>
                  <a:lnTo>
                    <a:pt x="12020" y="268215"/>
                  </a:lnTo>
                  <a:lnTo>
                    <a:pt x="14812" y="267101"/>
                  </a:lnTo>
                  <a:lnTo>
                    <a:pt x="20563" y="263216"/>
                  </a:lnTo>
                  <a:lnTo>
                    <a:pt x="29078" y="260828"/>
                  </a:lnTo>
                  <a:lnTo>
                    <a:pt x="39485" y="259767"/>
                  </a:lnTo>
                  <a:lnTo>
                    <a:pt x="45041" y="259484"/>
                  </a:lnTo>
                  <a:lnTo>
                    <a:pt x="50732" y="259296"/>
                  </a:lnTo>
                  <a:lnTo>
                    <a:pt x="56512" y="258177"/>
                  </a:lnTo>
                  <a:lnTo>
                    <a:pt x="62352" y="256440"/>
                  </a:lnTo>
                  <a:lnTo>
                    <a:pt x="68232" y="254290"/>
                  </a:lnTo>
                  <a:lnTo>
                    <a:pt x="74138" y="251864"/>
                  </a:lnTo>
                  <a:lnTo>
                    <a:pt x="80063" y="249254"/>
                  </a:lnTo>
                  <a:lnTo>
                    <a:pt x="91942" y="243709"/>
                  </a:lnTo>
                  <a:lnTo>
                    <a:pt x="103844" y="237937"/>
                  </a:lnTo>
                  <a:lnTo>
                    <a:pt x="110793" y="235009"/>
                  </a:lnTo>
                  <a:lnTo>
                    <a:pt x="118405" y="232065"/>
                  </a:lnTo>
                  <a:lnTo>
                    <a:pt x="126459" y="229109"/>
                  </a:lnTo>
                  <a:lnTo>
                    <a:pt x="133815" y="226147"/>
                  </a:lnTo>
                  <a:lnTo>
                    <a:pt x="140706" y="223180"/>
                  </a:lnTo>
                  <a:lnTo>
                    <a:pt x="153660" y="217238"/>
                  </a:lnTo>
                  <a:lnTo>
                    <a:pt x="166039" y="211289"/>
                  </a:lnTo>
                  <a:lnTo>
                    <a:pt x="173115" y="207322"/>
                  </a:lnTo>
                  <a:lnTo>
                    <a:pt x="180811" y="202692"/>
                  </a:lnTo>
                  <a:lnTo>
                    <a:pt x="188922" y="197622"/>
                  </a:lnTo>
                  <a:lnTo>
                    <a:pt x="197309" y="193249"/>
                  </a:lnTo>
                  <a:lnTo>
                    <a:pt x="205880" y="189342"/>
                  </a:lnTo>
                  <a:lnTo>
                    <a:pt x="214575" y="185745"/>
                  </a:lnTo>
                  <a:lnTo>
                    <a:pt x="222357" y="182355"/>
                  </a:lnTo>
                  <a:lnTo>
                    <a:pt x="236302" y="175942"/>
                  </a:lnTo>
                  <a:lnTo>
                    <a:pt x="255321" y="166754"/>
                  </a:lnTo>
                  <a:lnTo>
                    <a:pt x="261441" y="162749"/>
                  </a:lnTo>
                  <a:lnTo>
                    <a:pt x="267507" y="158094"/>
                  </a:lnTo>
                  <a:lnTo>
                    <a:pt x="273538" y="153007"/>
                  </a:lnTo>
                  <a:lnTo>
                    <a:pt x="282887" y="144708"/>
                  </a:lnTo>
                  <a:lnTo>
                    <a:pt x="291347" y="136721"/>
                  </a:lnTo>
                  <a:lnTo>
                    <a:pt x="301728" y="126556"/>
                  </a:lnTo>
                  <a:lnTo>
                    <a:pt x="310316" y="115424"/>
                  </a:lnTo>
                  <a:lnTo>
                    <a:pt x="316449" y="104854"/>
                  </a:lnTo>
                  <a:lnTo>
                    <a:pt x="323037" y="87338"/>
                  </a:lnTo>
                  <a:lnTo>
                    <a:pt x="327069" y="77488"/>
                  </a:lnTo>
                  <a:lnTo>
                    <a:pt x="328863" y="69804"/>
                  </a:lnTo>
                  <a:lnTo>
                    <a:pt x="328347" y="66365"/>
                  </a:lnTo>
                  <a:lnTo>
                    <a:pt x="327011" y="63081"/>
                  </a:lnTo>
                  <a:lnTo>
                    <a:pt x="325126" y="59899"/>
                  </a:lnTo>
                  <a:lnTo>
                    <a:pt x="323032" y="53718"/>
                  </a:lnTo>
                  <a:lnTo>
                    <a:pt x="322474" y="50680"/>
                  </a:lnTo>
                  <a:lnTo>
                    <a:pt x="319204" y="44660"/>
                  </a:lnTo>
                  <a:lnTo>
                    <a:pt x="309012" y="32710"/>
                  </a:lnTo>
                  <a:lnTo>
                    <a:pt x="300640" y="26751"/>
                  </a:lnTo>
                  <a:lnTo>
                    <a:pt x="291291" y="21788"/>
                  </a:lnTo>
                  <a:lnTo>
                    <a:pt x="283825" y="19581"/>
                  </a:lnTo>
                  <a:lnTo>
                    <a:pt x="274547" y="15955"/>
                  </a:lnTo>
                  <a:lnTo>
                    <a:pt x="269291" y="13599"/>
                  </a:lnTo>
                  <a:lnTo>
                    <a:pt x="258155" y="8335"/>
                  </a:lnTo>
                  <a:lnTo>
                    <a:pt x="252404" y="5543"/>
                  </a:lnTo>
                  <a:lnTo>
                    <a:pt x="246583" y="3681"/>
                  </a:lnTo>
                  <a:lnTo>
                    <a:pt x="240717" y="2440"/>
                  </a:lnTo>
                  <a:lnTo>
                    <a:pt x="234818" y="1612"/>
                  </a:lnTo>
                  <a:lnTo>
                    <a:pt x="228900" y="1060"/>
                  </a:lnTo>
                  <a:lnTo>
                    <a:pt x="222969" y="693"/>
                  </a:lnTo>
                  <a:lnTo>
                    <a:pt x="211080" y="284"/>
                  </a:lnTo>
                  <a:lnTo>
                    <a:pt x="187260" y="22"/>
                  </a:lnTo>
                  <a:lnTo>
                    <a:pt x="181302" y="0"/>
                  </a:lnTo>
                  <a:lnTo>
                    <a:pt x="175344" y="978"/>
                  </a:lnTo>
                  <a:lnTo>
                    <a:pt x="169384" y="2622"/>
                  </a:lnTo>
                  <a:lnTo>
                    <a:pt x="163426" y="4710"/>
                  </a:lnTo>
                  <a:lnTo>
                    <a:pt x="157466" y="6102"/>
                  </a:lnTo>
                  <a:lnTo>
                    <a:pt x="151507" y="7031"/>
                  </a:lnTo>
                  <a:lnTo>
                    <a:pt x="145548" y="7649"/>
                  </a:lnTo>
                  <a:lnTo>
                    <a:pt x="136277" y="10983"/>
                  </a:lnTo>
                  <a:lnTo>
                    <a:pt x="128846" y="14779"/>
                  </a:lnTo>
                  <a:lnTo>
                    <a:pt x="122232" y="16467"/>
                  </a:lnTo>
                  <a:lnTo>
                    <a:pt x="112925" y="17417"/>
                  </a:lnTo>
                  <a:lnTo>
                    <a:pt x="109893" y="18542"/>
                  </a:lnTo>
                  <a:lnTo>
                    <a:pt x="99650" y="25470"/>
                  </a:lnTo>
                  <a:lnTo>
                    <a:pt x="98398" y="26368"/>
                  </a:lnTo>
                  <a:lnTo>
                    <a:pt x="97901" y="35818"/>
                  </a:lnTo>
                  <a:lnTo>
                    <a:pt x="97871" y="241218"/>
                  </a:lnTo>
                  <a:lnTo>
                    <a:pt x="96878" y="251087"/>
                  </a:lnTo>
                  <a:lnTo>
                    <a:pt x="95222" y="261634"/>
                  </a:lnTo>
                  <a:lnTo>
                    <a:pt x="93126" y="272635"/>
                  </a:lnTo>
                  <a:lnTo>
                    <a:pt x="91727" y="283938"/>
                  </a:lnTo>
                  <a:lnTo>
                    <a:pt x="90795" y="295442"/>
                  </a:lnTo>
                  <a:lnTo>
                    <a:pt x="90174" y="307080"/>
                  </a:lnTo>
                  <a:lnTo>
                    <a:pt x="88767" y="317815"/>
                  </a:lnTo>
                  <a:lnTo>
                    <a:pt x="86834" y="327948"/>
                  </a:lnTo>
                  <a:lnTo>
                    <a:pt x="76598" y="370339"/>
                  </a:lnTo>
                  <a:lnTo>
                    <a:pt x="74750" y="380824"/>
                  </a:lnTo>
                  <a:lnTo>
                    <a:pt x="73517" y="390790"/>
                  </a:lnTo>
                  <a:lnTo>
                    <a:pt x="72696" y="400411"/>
                  </a:lnTo>
                  <a:lnTo>
                    <a:pt x="71154" y="410794"/>
                  </a:lnTo>
                  <a:lnTo>
                    <a:pt x="69134" y="421684"/>
                  </a:lnTo>
                  <a:lnTo>
                    <a:pt x="66793" y="432913"/>
                  </a:lnTo>
                  <a:lnTo>
                    <a:pt x="64193" y="450681"/>
                  </a:lnTo>
                  <a:lnTo>
                    <a:pt x="63037" y="466185"/>
                  </a:lnTo>
                  <a:lnTo>
                    <a:pt x="62524" y="482998"/>
                  </a:lnTo>
                  <a:lnTo>
                    <a:pt x="62129" y="541271"/>
                  </a:lnTo>
                  <a:lnTo>
                    <a:pt x="62114" y="572994"/>
                  </a:lnTo>
                  <a:lnTo>
                    <a:pt x="61120" y="576450"/>
                  </a:lnTo>
                  <a:lnTo>
                    <a:pt x="55970" y="586056"/>
                  </a:lnTo>
                  <a:lnTo>
                    <a:pt x="54416" y="592167"/>
                  </a:lnTo>
                  <a:lnTo>
                    <a:pt x="53009" y="594193"/>
                  </a:lnTo>
                  <a:lnTo>
                    <a:pt x="51077" y="595544"/>
                  </a:lnTo>
                  <a:lnTo>
                    <a:pt x="48796" y="596445"/>
                  </a:lnTo>
                  <a:lnTo>
                    <a:pt x="47275" y="598038"/>
                  </a:lnTo>
                  <a:lnTo>
                    <a:pt x="46261" y="600091"/>
                  </a:lnTo>
                  <a:lnTo>
                    <a:pt x="44234" y="6071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843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11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MIT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Wee</dc:creator>
  <cp:lastModifiedBy>Michael Wee</cp:lastModifiedBy>
  <cp:revision>8</cp:revision>
  <dcterms:created xsi:type="dcterms:W3CDTF">2011-09-09T19:51:04Z</dcterms:created>
  <dcterms:modified xsi:type="dcterms:W3CDTF">2011-09-09T22:03:35Z</dcterms:modified>
</cp:coreProperties>
</file>